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FAFAFA"/>
    <a:srgbClr val="F5F5F5"/>
    <a:srgbClr val="EF5777"/>
    <a:srgbClr val="0FB9B1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1" autoAdjust="0"/>
    <p:restoredTop sz="84986" autoAdjust="0"/>
  </p:normalViewPr>
  <p:slideViewPr>
    <p:cSldViewPr snapToGrid="0" snapToObjects="1">
      <p:cViewPr varScale="1">
        <p:scale>
          <a:sx n="84" d="100"/>
          <a:sy n="84" d="100"/>
        </p:scale>
        <p:origin x="177" y="3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83B8BA3C-EA49-4412-99EF-964A524F7187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97;p1">
            <a:extLst>
              <a:ext uri="{FF2B5EF4-FFF2-40B4-BE49-F238E27FC236}">
                <a16:creationId xmlns:a16="http://schemas.microsoft.com/office/drawing/2014/main" id="{F5D6F0DD-786D-4B8B-B338-963DA0261E83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98;p1">
            <a:extLst>
              <a:ext uri="{FF2B5EF4-FFF2-40B4-BE49-F238E27FC236}">
                <a16:creationId xmlns:a16="http://schemas.microsoft.com/office/drawing/2014/main" id="{FFF1DA0F-3669-4A82-81BE-AB01E4C78D32}"/>
              </a:ext>
            </a:extLst>
          </p:cNvPr>
          <p:cNvSpPr txBox="1"/>
          <p:nvPr userDrawn="1"/>
        </p:nvSpPr>
        <p:spPr>
          <a:xfrm>
            <a:off x="8330659" y="4645944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" name="Google Shape;99;p1">
            <a:extLst>
              <a:ext uri="{FF2B5EF4-FFF2-40B4-BE49-F238E27FC236}">
                <a16:creationId xmlns:a16="http://schemas.microsoft.com/office/drawing/2014/main" id="{A6676CE2-B81E-436E-B99A-A84E33019B58}"/>
              </a:ext>
            </a:extLst>
          </p:cNvPr>
          <p:cNvSpPr txBox="1"/>
          <p:nvPr userDrawn="1"/>
        </p:nvSpPr>
        <p:spPr>
          <a:xfrm>
            <a:off x="8330659" y="4906570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5979F-E3A5-4C70-98E2-145C4BD7A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752" y="5680444"/>
            <a:ext cx="105156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645E9-FA94-4B01-99B5-F4F7E9D248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A889B-29B3-434C-8C26-CBBFE46899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boba on the Ave? near campus?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2EA21C74-969F-423D-92BB-D5B1380A7FBD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24sp Lecture Tunes 🌼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2994-CCFE-641C-93FE-D0ABC4128881}"/>
              </a:ext>
            </a:extLst>
          </p:cNvPr>
          <p:cNvGrpSpPr/>
          <p:nvPr/>
        </p:nvGrpSpPr>
        <p:grpSpPr>
          <a:xfrm>
            <a:off x="7875479" y="3969463"/>
            <a:ext cx="4422085" cy="3033874"/>
            <a:chOff x="666750" y="506796"/>
            <a:chExt cx="9566247" cy="65427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4DF9533-102F-BE58-75D4-72129C9F104A}"/>
                </a:ext>
              </a:extLst>
            </p:cNvPr>
            <p:cNvCxnSpPr/>
            <p:nvPr/>
          </p:nvCxnSpPr>
          <p:spPr>
            <a:xfrm flipH="1">
              <a:off x="666750" y="2527300"/>
              <a:ext cx="7810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EE8DF3-C3E4-F9FC-D902-1D77644FFB16}"/>
                </a:ext>
              </a:extLst>
            </p:cNvPr>
            <p:cNvCxnSpPr/>
            <p:nvPr/>
          </p:nvCxnSpPr>
          <p:spPr>
            <a:xfrm>
              <a:off x="723900" y="5056188"/>
              <a:ext cx="7810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8EFF71F-E060-6AB6-8FB0-5590A81FC480}"/>
                </a:ext>
              </a:extLst>
            </p:cNvPr>
            <p:cNvCxnSpPr/>
            <p:nvPr/>
          </p:nvCxnSpPr>
          <p:spPr>
            <a:xfrm flipH="1">
              <a:off x="2800350" y="5689600"/>
              <a:ext cx="3543300" cy="15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ABBFF7-E1CC-0D54-9ED8-A51102F4F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599" y="5689600"/>
              <a:ext cx="2003668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add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1E4BA0C-8BA0-A0FC-8C01-0B71D7212DB1}"/>
                </a:ext>
              </a:extLst>
            </p:cNvPr>
            <p:cNvCxnSpPr/>
            <p:nvPr/>
          </p:nvCxnSpPr>
          <p:spPr>
            <a:xfrm flipH="1">
              <a:off x="2800350" y="2147888"/>
              <a:ext cx="3543300" cy="95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45B81F-2F17-2CBA-CAE7-FBF0D8AC0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536" y="506796"/>
              <a:ext cx="3736975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remove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D86FC772-98A9-C930-10AA-886D14DD9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" y="5056189"/>
              <a:ext cx="1811664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front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CF6E6190-51BC-1B2C-8725-A4A5797E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14" y="5056189"/>
              <a:ext cx="2449483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back</a:t>
              </a:r>
            </a:p>
          </p:txBody>
        </p:sp>
      </p:grp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i="1" dirty="0"/>
              <a:t>because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Quizzes</a:t>
            </a:r>
          </a:p>
          <a:p>
            <a:pPr lvl="1"/>
            <a:r>
              <a:rPr lang="en-US" sz="2000" dirty="0"/>
              <a:t>Quiz 0 was yesterday</a:t>
            </a:r>
          </a:p>
          <a:p>
            <a:pPr lvl="1"/>
            <a:r>
              <a:rPr lang="en-US" sz="2000" dirty="0"/>
              <a:t>Feedback released sometime before Quiz 1 (May 7)</a:t>
            </a:r>
          </a:p>
          <a:p>
            <a:pPr lvl="1"/>
            <a:r>
              <a:rPr lang="en-US" sz="2000" i="1" dirty="0"/>
              <a:t>Metacognition</a:t>
            </a:r>
            <a:r>
              <a:rPr lang="en-US" sz="2000" dirty="0"/>
              <a:t>: How did it go? Was your studying and preparation effective? </a:t>
            </a:r>
          </a:p>
          <a:p>
            <a:r>
              <a:rPr lang="en-US" sz="2400" dirty="0"/>
              <a:t>Creative Project 1 is due tomorrow by 11:59pm PT</a:t>
            </a:r>
          </a:p>
          <a:p>
            <a:r>
              <a:rPr lang="en-US" sz="2400" dirty="0"/>
              <a:t>Programming Assignment 1 releasing on Friday</a:t>
            </a:r>
          </a:p>
          <a:p>
            <a:pPr lvl="1"/>
            <a:r>
              <a:rPr lang="en-US" sz="2000" dirty="0"/>
              <a:t>Focus on Stacks &amp; Queues</a:t>
            </a:r>
          </a:p>
          <a:p>
            <a:pPr lvl="1"/>
            <a:r>
              <a:rPr lang="en-US" sz="2000" dirty="0"/>
              <a:t>Due Thursday, </a:t>
            </a:r>
            <a:r>
              <a:rPr lang="en-US" sz="2000"/>
              <a:t>April 25 </a:t>
            </a:r>
            <a:r>
              <a:rPr lang="en-US" sz="2000" dirty="0"/>
              <a:t>by 11:59pm PT</a:t>
            </a:r>
          </a:p>
          <a:p>
            <a:r>
              <a:rPr lang="en-US" sz="2400" dirty="0"/>
              <a:t>Resub 0 closed yesterday (Tuesday), but Resub 1 will open tomorrow! </a:t>
            </a:r>
          </a:p>
          <a:p>
            <a:pPr lvl="1"/>
            <a:r>
              <a:rPr lang="en-US" sz="2000" dirty="0"/>
              <a:t>P0, C0 eligible for R1</a:t>
            </a:r>
          </a:p>
          <a:p>
            <a:r>
              <a:rPr lang="en-US" sz="2400" dirty="0"/>
              <a:t>Friday – Guest lecture by </a:t>
            </a:r>
            <a:r>
              <a:rPr lang="en-US" sz="24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Ido</a:t>
            </a:r>
            <a:r>
              <a:rPr lang="en-US" sz="2400" dirty="0"/>
              <a:t>! </a:t>
            </a:r>
          </a:p>
          <a:p>
            <a:r>
              <a:rPr lang="en-US" sz="2400" dirty="0"/>
              <a:t>Viewing feedback in Ed…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483291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80883"/>
              </p:ext>
            </p:extLst>
          </p:nvPr>
        </p:nvGraphicFramePr>
        <p:xfrm>
          <a:off x="7430605" y="4365691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05149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654616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06577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05" y="4640329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5879314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86776"/>
              </p:ext>
            </p:extLst>
          </p:nvPr>
        </p:nvGraphicFramePr>
        <p:xfrm>
          <a:off x="1286428" y="4260217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3726817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331529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331529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3726817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i="1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i="1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</a:t>
            </a:r>
            <a:r>
              <a:rPr lang="en-US" altLang="en-US" i="1" dirty="0">
                <a:ea typeface="ＭＳ Ｐゴシック" panose="020B0600070205080204" pitchFamily="34" charset="-128"/>
              </a:rPr>
              <a:t>idea</a:t>
            </a:r>
            <a:r>
              <a:rPr lang="en-US" altLang="en-US" dirty="0">
                <a:ea typeface="ＭＳ Ｐゴシック" panose="020B0600070205080204" pitchFamily="34" charset="-128"/>
              </a:rPr>
              <a:t>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Only need to understand high-level idea of what a collection does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0BB52-B474-E5E0-408A-45F4C6F5DD57}"/>
              </a:ext>
            </a:extLst>
          </p:cNvPr>
          <p:cNvGrpSpPr/>
          <p:nvPr/>
        </p:nvGrpSpPr>
        <p:grpSpPr>
          <a:xfrm>
            <a:off x="6788427" y="3846443"/>
            <a:ext cx="4565374" cy="2862118"/>
            <a:chOff x="612021" y="1284288"/>
            <a:chExt cx="9239749" cy="54536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D68CC4-C93B-CCCB-B252-FDB1AF7651CE}"/>
                </a:ext>
              </a:extLst>
            </p:cNvPr>
            <p:cNvCxnSpPr/>
            <p:nvPr/>
          </p:nvCxnSpPr>
          <p:spPr>
            <a:xfrm>
              <a:off x="2605088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BB759B-7289-2BDE-F92D-418BADA483C8}"/>
                </a:ext>
              </a:extLst>
            </p:cNvPr>
            <p:cNvCxnSpPr/>
            <p:nvPr/>
          </p:nvCxnSpPr>
          <p:spPr>
            <a:xfrm>
              <a:off x="2605088" y="6600825"/>
              <a:ext cx="3908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A92F17-7149-272F-8DFC-B56ADB65A1B6}"/>
                </a:ext>
              </a:extLst>
            </p:cNvPr>
            <p:cNvCxnSpPr/>
            <p:nvPr/>
          </p:nvCxnSpPr>
          <p:spPr>
            <a:xfrm flipV="1">
              <a:off x="6513513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5049EA-8187-3187-D95E-A5EFA14698D5}"/>
                </a:ext>
              </a:extLst>
            </p:cNvPr>
            <p:cNvCxnSpPr/>
            <p:nvPr/>
          </p:nvCxnSpPr>
          <p:spPr>
            <a:xfrm flipH="1">
              <a:off x="2286000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40AC941-04ED-C667-D18E-5DC5B11EBB6D}"/>
                </a:ext>
              </a:extLst>
            </p:cNvPr>
            <p:cNvCxnSpPr/>
            <p:nvPr/>
          </p:nvCxnSpPr>
          <p:spPr>
            <a:xfrm flipV="1">
              <a:off x="6816725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21505-50BF-338F-C8F3-5DCBA593A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21" y="3687763"/>
              <a:ext cx="1625114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push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4561B3F-519A-1805-E88A-48CCB0AE4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512" y="6248400"/>
              <a:ext cx="3338258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bottom</a:t>
              </a: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73B1BCAE-5710-8ED4-7782-F62957382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1284288"/>
              <a:ext cx="1225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top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8EE66-C820-298D-DD87-802DE6314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660" y="3840164"/>
              <a:ext cx="1378421" cy="6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pop</a:t>
              </a:r>
            </a:p>
          </p:txBody>
        </p:sp>
      </p:grp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16106</TotalTime>
  <Words>1834</Words>
  <Application>Microsoft Office PowerPoint</Application>
  <PresentationFormat>Widescreen</PresentationFormat>
  <Paragraphs>295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333</cp:revision>
  <cp:lastPrinted>2022-09-27T21:33:44Z</cp:lastPrinted>
  <dcterms:created xsi:type="dcterms:W3CDTF">2020-06-13T06:27:42Z</dcterms:created>
  <dcterms:modified xsi:type="dcterms:W3CDTF">2024-04-17T22:08:28Z</dcterms:modified>
</cp:coreProperties>
</file>