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25" r:id="rId3"/>
    <p:sldId id="340" r:id="rId4"/>
    <p:sldId id="341" r:id="rId5"/>
    <p:sldId id="310" r:id="rId6"/>
    <p:sldId id="326" r:id="rId7"/>
    <p:sldId id="327" r:id="rId8"/>
    <p:sldId id="331" r:id="rId9"/>
    <p:sldId id="302" r:id="rId10"/>
    <p:sldId id="303" r:id="rId11"/>
    <p:sldId id="329" r:id="rId12"/>
    <p:sldId id="312" r:id="rId13"/>
    <p:sldId id="344" r:id="rId14"/>
    <p:sldId id="333" r:id="rId15"/>
    <p:sldId id="334" r:id="rId16"/>
    <p:sldId id="332" r:id="rId17"/>
    <p:sldId id="317" r:id="rId18"/>
    <p:sldId id="335" r:id="rId19"/>
    <p:sldId id="336" r:id="rId20"/>
    <p:sldId id="337" r:id="rId21"/>
    <p:sldId id="339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7F8D6-667D-46C7-B40C-3A942F24351F}" v="23" dt="2024-04-10T17:28:25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991" autoAdjust="0"/>
    <p:restoredTop sz="84986" autoAdjust="0"/>
  </p:normalViewPr>
  <p:slideViewPr>
    <p:cSldViewPr snapToGrid="0" snapToObjects="1">
      <p:cViewPr varScale="1">
        <p:scale>
          <a:sx n="86" d="100"/>
          <a:sy n="86" d="100"/>
        </p:scale>
        <p:origin x="84" y="63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5017F8D6-667D-46C7-B40C-3A942F24351F}"/>
    <pc:docChg chg="custSel delSld modSld modMainMaster">
      <pc:chgData name="Kasey Champion" userId="c1130ab030728f76" providerId="LiveId" clId="{5017F8D6-667D-46C7-B40C-3A942F24351F}" dt="2024-04-10T17:28:34.572" v="222" actId="14100"/>
      <pc:docMkLst>
        <pc:docMk/>
      </pc:docMkLst>
      <pc:sldChg chg="modSp">
        <pc:chgData name="Kasey Champion" userId="c1130ab030728f76" providerId="LiveId" clId="{5017F8D6-667D-46C7-B40C-3A942F24351F}" dt="2024-04-08T19:47:52.521" v="32" actId="20577"/>
        <pc:sldMkLst>
          <pc:docMk/>
          <pc:sldMk cId="3394485500" sldId="310"/>
        </pc:sldMkLst>
        <pc:spChg chg="mod">
          <ac:chgData name="Kasey Champion" userId="c1130ab030728f76" providerId="LiveId" clId="{5017F8D6-667D-46C7-B40C-3A942F24351F}" dt="2024-04-08T19:47:52.521" v="32" actId="20577"/>
          <ac:spMkLst>
            <pc:docMk/>
            <pc:sldMk cId="3394485500" sldId="310"/>
            <ac:spMk id="4" creationId="{324CB16C-E1C5-02A8-D197-076B2AEF5A1B}"/>
          </ac:spMkLst>
        </pc:spChg>
      </pc:sldChg>
      <pc:sldChg chg="modSp mod">
        <pc:chgData name="Kasey Champion" userId="c1130ab030728f76" providerId="LiveId" clId="{5017F8D6-667D-46C7-B40C-3A942F24351F}" dt="2024-04-10T17:20:21.358" v="194" actId="5793"/>
        <pc:sldMkLst>
          <pc:docMk/>
          <pc:sldMk cId="1505962930" sldId="340"/>
        </pc:sldMkLst>
        <pc:spChg chg="mod">
          <ac:chgData name="Kasey Champion" userId="c1130ab030728f76" providerId="LiveId" clId="{5017F8D6-667D-46C7-B40C-3A942F24351F}" dt="2024-04-10T17:20:21.358" v="194" actId="5793"/>
          <ac:spMkLst>
            <pc:docMk/>
            <pc:sldMk cId="1505962930" sldId="340"/>
            <ac:spMk id="3" creationId="{8D365F00-1F12-0E48-0722-69545AF4853F}"/>
          </ac:spMkLst>
        </pc:spChg>
      </pc:sldChg>
      <pc:sldChg chg="del">
        <pc:chgData name="Kasey Champion" userId="c1130ab030728f76" providerId="LiveId" clId="{5017F8D6-667D-46C7-B40C-3A942F24351F}" dt="2024-04-10T17:21:17.850" v="195" actId="47"/>
        <pc:sldMkLst>
          <pc:docMk/>
          <pc:sldMk cId="3029175080" sldId="345"/>
        </pc:sldMkLst>
      </pc:sldChg>
      <pc:sldMasterChg chg="modSp mod modSldLayout">
        <pc:chgData name="Kasey Champion" userId="c1130ab030728f76" providerId="LiveId" clId="{5017F8D6-667D-46C7-B40C-3A942F24351F}" dt="2024-04-10T17:28:34.572" v="222" actId="14100"/>
        <pc:sldMasterMkLst>
          <pc:docMk/>
          <pc:sldMasterMk cId="8468274" sldId="2147483648"/>
        </pc:sldMasterMkLst>
        <pc:spChg chg="mod">
          <ac:chgData name="Kasey Champion" userId="c1130ab030728f76" providerId="LiveId" clId="{5017F8D6-667D-46C7-B40C-3A942F24351F}" dt="2024-04-10T17:24:39.236" v="201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Kasey Champion" userId="c1130ab030728f76" providerId="LiveId" clId="{5017F8D6-667D-46C7-B40C-3A942F24351F}" dt="2024-04-10T17:28:00.287" v="211" actId="14100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5017F8D6-667D-46C7-B40C-3A942F24351F}" dt="2024-04-10T17:26:59.120" v="202"/>
            <ac:spMkLst>
              <pc:docMk/>
              <pc:sldMasterMk cId="8468274" sldId="2147483648"/>
              <pc:sldLayoutMk cId="3828369656" sldId="2147483649"/>
              <ac:spMk id="16" creationId="{C9D7620B-2C74-4EA1-BB85-3A6E0929CA87}"/>
            </ac:spMkLst>
          </pc:spChg>
          <pc:spChg chg="mod">
            <ac:chgData name="Kasey Champion" userId="c1130ab030728f76" providerId="LiveId" clId="{5017F8D6-667D-46C7-B40C-3A942F24351F}" dt="2024-04-10T17:27:14.952" v="203"/>
            <ac:spMkLst>
              <pc:docMk/>
              <pc:sldMasterMk cId="8468274" sldId="2147483648"/>
              <pc:sldLayoutMk cId="3828369656" sldId="2147483649"/>
              <ac:spMk id="19" creationId="{CB55B70F-92FA-46B1-B9AD-4EBDFB5EEDE0}"/>
            </ac:spMkLst>
          </pc:spChg>
          <pc:spChg chg="mod">
            <ac:chgData name="Kasey Champion" userId="c1130ab030728f76" providerId="LiveId" clId="{5017F8D6-667D-46C7-B40C-3A942F24351F}" dt="2024-04-10T17:27:21.437" v="204"/>
            <ac:spMkLst>
              <pc:docMk/>
              <pc:sldMasterMk cId="8468274" sldId="2147483648"/>
              <pc:sldLayoutMk cId="3828369656" sldId="2147483649"/>
              <ac:spMk id="20" creationId="{06E34D05-03C8-4599-BDCF-C23505702E20}"/>
            </ac:spMkLst>
          </pc:spChg>
          <pc:picChg chg="add mod">
            <ac:chgData name="Kasey Champion" userId="c1130ab030728f76" providerId="LiveId" clId="{5017F8D6-667D-46C7-B40C-3A942F24351F}" dt="2024-04-10T17:28:00.287" v="211" actId="14100"/>
            <ac:picMkLst>
              <pc:docMk/>
              <pc:sldMasterMk cId="8468274" sldId="2147483648"/>
              <pc:sldLayoutMk cId="3828369656" sldId="2147483649"/>
              <ac:picMk id="7" creationId="{5FEBECEA-33CA-8C4E-8234-EF4F902CC874}"/>
            </ac:picMkLst>
          </pc:picChg>
          <pc:picChg chg="del">
            <ac:chgData name="Kasey Champion" userId="c1130ab030728f76" providerId="LiveId" clId="{5017F8D6-667D-46C7-B40C-3A942F24351F}" dt="2024-04-10T17:27:46.050" v="208" actId="478"/>
            <ac:picMkLst>
              <pc:docMk/>
              <pc:sldMasterMk cId="8468274" sldId="2147483648"/>
              <pc:sldLayoutMk cId="3828369656" sldId="2147483649"/>
              <ac:picMk id="10" creationId="{1417948F-1B85-477E-97FA-7B05876AA0E1}"/>
            </ac:picMkLst>
          </pc:picChg>
        </pc:sldLayoutChg>
        <pc:sldLayoutChg chg="addSp modSp mod">
          <pc:chgData name="Kasey Champion" userId="c1130ab030728f76" providerId="LiveId" clId="{5017F8D6-667D-46C7-B40C-3A942F24351F}" dt="2024-04-10T17:28:22.016" v="217" actId="14100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5017F8D6-667D-46C7-B40C-3A942F24351F}" dt="2024-04-10T17:28:22.016" v="217" actId="14100"/>
            <ac:picMkLst>
              <pc:docMk/>
              <pc:sldMasterMk cId="8468274" sldId="2147483648"/>
              <pc:sldLayoutMk cId="1063051541" sldId="2147483656"/>
              <ac:picMk id="7" creationId="{9970ABB5-13B7-3288-C669-1518091F3767}"/>
            </ac:picMkLst>
          </pc:picChg>
        </pc:sldLayoutChg>
        <pc:sldLayoutChg chg="addSp modSp mod">
          <pc:chgData name="Kasey Champion" userId="c1130ab030728f76" providerId="LiveId" clId="{5017F8D6-667D-46C7-B40C-3A942F24351F}" dt="2024-04-10T17:28:34.572" v="222" actId="14100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5017F8D6-667D-46C7-B40C-3A942F24351F}" dt="2024-04-10T17:28:34.572" v="222" actId="14100"/>
            <ac:picMkLst>
              <pc:docMk/>
              <pc:sldMasterMk cId="8468274" sldId="2147483648"/>
              <pc:sldLayoutMk cId="4039598584" sldId="2147483657"/>
              <ac:picMk id="10" creationId="{08198A00-CE11-3BE4-2C25-649B0789411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75A53-2B8E-4E75-B53B-0A88A0A95D9E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17D43-FA56-4A34-A55C-D90148D920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D7620B-2C74-4EA1-BB85-3A6E0929CA87}"/>
              </a:ext>
            </a:extLst>
          </p:cNvPr>
          <p:cNvSpPr txBox="1"/>
          <p:nvPr userDrawn="1"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24sp Lecture Tunes 🌼</a:t>
            </a:r>
            <a:endParaRPr lang="en-US" sz="2400" dirty="0">
              <a:solidFill>
                <a:srgbClr val="0563C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55B70F-92FA-46B1-B9AD-4EBDFB5EEDE0}"/>
              </a:ext>
            </a:extLst>
          </p:cNvPr>
          <p:cNvSpPr/>
          <p:nvPr userDrawn="1"/>
        </p:nvSpPr>
        <p:spPr>
          <a:xfrm>
            <a:off x="8267254" y="4819413"/>
            <a:ext cx="3148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E34D05-03C8-4599-BDCF-C23505702E20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FEBECEA-33CA-8C4E-8234-EF4F902CC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6842" y="5649382"/>
            <a:ext cx="1115187" cy="11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970ABB5-13B7-3288-C669-1518091F37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0206" y="251504"/>
            <a:ext cx="845067" cy="8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8198A00-CE11-3BE4-2C25-649B078941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0206" y="273611"/>
            <a:ext cx="813697" cy="8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wi/resources/testing_tip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A3A5F8-29AC-4E24-0CED-255978D2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A583C-FFEB-AB4A-4926-E33EE1A484C7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C647-294B-5414-DD04-F7A8A1867125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9DC0C3-45EC-C8C0-A8DF-705C2053D5DD}"/>
              </a:ext>
            </a:extLst>
          </p:cNvPr>
          <p:cNvSpPr/>
          <p:nvPr/>
        </p:nvSpPr>
        <p:spPr>
          <a:xfrm>
            <a:off x="8951495" y="2220826"/>
            <a:ext cx="2722920" cy="1896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>
                  <a:noFill/>
                </a:ln>
                <a:solidFill>
                  <a:schemeClr val="tx1"/>
                </a:solidFill>
              </a:rPr>
              <a:t>“Plain English” descriptions are what we are generally looking for in your method comments!</a:t>
            </a:r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0, the next line is stored at index 1,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1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2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74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['m', 'a', 't', '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', 'l', 'd', 'a']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[‘m', ‘a', ‘t', ‘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10615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0 due Thursday, April 11</a:t>
            </a:r>
            <a:r>
              <a:rPr lang="en-US" sz="3200" baseline="30000" dirty="0"/>
              <a:t>th</a:t>
            </a:r>
            <a:r>
              <a:rPr lang="en-US" sz="3200" dirty="0"/>
              <a:t> at 11:59 PM</a:t>
            </a:r>
          </a:p>
          <a:p>
            <a:r>
              <a:rPr lang="en-US" sz="3200" dirty="0"/>
              <a:t>Plan to release C0 grades and feedback tomorrow! </a:t>
            </a:r>
          </a:p>
          <a:p>
            <a:pPr lvl="1"/>
            <a:r>
              <a:rPr lang="en-US" sz="2800" dirty="0"/>
              <a:t>General grading turnaround is ~1 week</a:t>
            </a:r>
          </a:p>
          <a:p>
            <a:pPr lvl="1"/>
            <a:r>
              <a:rPr lang="en-US" sz="2800" dirty="0"/>
              <a:t>Resubmission Cycle 0 will also be released tomorrow</a:t>
            </a:r>
          </a:p>
          <a:p>
            <a:pPr lvl="2"/>
            <a:r>
              <a:rPr lang="en-US" sz="2400" dirty="0"/>
              <a:t>Due Tues April 16</a:t>
            </a:r>
          </a:p>
          <a:p>
            <a:pPr lvl="2"/>
            <a:r>
              <a:rPr lang="en-US" sz="2400" dirty="0"/>
              <a:t>Eligible assignment(s): C0</a:t>
            </a:r>
          </a:p>
          <a:p>
            <a:r>
              <a:rPr lang="en-US" sz="3200" dirty="0"/>
              <a:t>Quiz 0 is next Tuesday!</a:t>
            </a:r>
          </a:p>
          <a:p>
            <a:pPr lvl="1"/>
            <a:r>
              <a:rPr lang="en-US" sz="2800" dirty="0"/>
              <a:t>Check the Ed post for instructions and logistics</a:t>
            </a:r>
          </a:p>
          <a:p>
            <a:pPr lvl="1"/>
            <a:r>
              <a:rPr lang="en-US" sz="2800" dirty="0"/>
              <a:t>The TAs wrote you a practice quiz! You can find it on Ed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>
                <a:solidFill>
                  <a:srgbClr val="7030A0"/>
                </a:solidFill>
              </a:rPr>
            </a:b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</a:rPr>
              <a:t>Integer,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</a:t>
            </a:r>
            <a:r>
              <a:rPr lang="en-US" i="1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DAD0-8E15-3369-5466-83CFC6E3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D5F46-9BDE-40C0-4839-7317955CCD03}"/>
              </a:ext>
            </a:extLst>
          </p:cNvPr>
          <p:cNvSpPr txBox="1">
            <a:spLocks/>
          </p:cNvSpPr>
          <p:nvPr/>
        </p:nvSpPr>
        <p:spPr>
          <a:xfrm>
            <a:off x="838199" y="2150701"/>
            <a:ext cx="10515600" cy="4466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Goal</a:t>
            </a:r>
            <a:r>
              <a:rPr lang="en-US" dirty="0"/>
              <a:t>: Get you actively participating in your learning</a:t>
            </a:r>
            <a:endParaRPr lang="en-US" b="1" dirty="0"/>
          </a:p>
          <a:p>
            <a:pPr fontAlgn="base"/>
            <a:r>
              <a:rPr lang="en-US" dirty="0"/>
              <a:t>Typical Activity</a:t>
            </a:r>
          </a:p>
          <a:p>
            <a:pPr lvl="1" fontAlgn="base"/>
            <a:r>
              <a:rPr lang="en-US" dirty="0"/>
              <a:t>Question is posed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(1 min): Think about the question on your own</a:t>
            </a:r>
            <a:endParaRPr lang="en-US" b="1" dirty="0"/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b="1" dirty="0"/>
              <a:t> </a:t>
            </a:r>
            <a:r>
              <a:rPr lang="en-US" dirty="0"/>
              <a:t>(2 min): Talk with your neighbor to discuss question</a:t>
            </a:r>
            <a:endParaRPr lang="en-US" b="1" dirty="0"/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 at different conclusions, discuss your logic and figure out why you differ!</a:t>
            </a:r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arrived at the same conclusion, discuss why the other answers might be wrong!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(1 min): We discuss the conclusions as a class</a:t>
            </a:r>
            <a:endParaRPr lang="en-US" b="1" dirty="0"/>
          </a:p>
          <a:p>
            <a:pPr fontAlgn="base"/>
            <a:r>
              <a:rPr lang="en-US" dirty="0"/>
              <a:t>During each of the </a:t>
            </a: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dirty="0"/>
              <a:t> stages, you will respond to the question via a </a:t>
            </a:r>
            <a:r>
              <a:rPr lang="en-US" dirty="0" err="1"/>
              <a:t>sli.do</a:t>
            </a:r>
            <a:r>
              <a:rPr lang="en-US" dirty="0"/>
              <a:t> poll</a:t>
            </a:r>
          </a:p>
          <a:p>
            <a:pPr lvl="1" fontAlgn="base"/>
            <a:r>
              <a:rPr lang="en-US" dirty="0"/>
              <a:t>Not worth any points, just here to help you learn!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14866</TotalTime>
  <Words>2014</Words>
  <Application>Microsoft Office PowerPoint</Application>
  <PresentationFormat>Widescreen</PresentationFormat>
  <Paragraphs>230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ArrayList</vt:lpstr>
      <vt:lpstr>Lecture Outline</vt:lpstr>
      <vt:lpstr>Announcements</vt:lpstr>
      <vt:lpstr>Lecture Outline</vt:lpstr>
      <vt:lpstr>ArrayList</vt:lpstr>
      <vt:lpstr>ArrayList Methods</vt:lpstr>
      <vt:lpstr>ArrayList Methods</vt:lpstr>
      <vt:lpstr>Lecture Outline</vt:lpstr>
      <vt:lpstr>In-Class Activities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Kasey Champion</cp:lastModifiedBy>
  <cp:revision>247</cp:revision>
  <cp:lastPrinted>2022-09-27T21:33:44Z</cp:lastPrinted>
  <dcterms:created xsi:type="dcterms:W3CDTF">2020-06-13T06:27:42Z</dcterms:created>
  <dcterms:modified xsi:type="dcterms:W3CDTF">2024-04-10T17:28:35Z</dcterms:modified>
</cp:coreProperties>
</file>