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29" r:id="rId3"/>
    <p:sldId id="325" r:id="rId4"/>
    <p:sldId id="348" r:id="rId5"/>
    <p:sldId id="294" r:id="rId6"/>
    <p:sldId id="326" r:id="rId7"/>
    <p:sldId id="327" r:id="rId8"/>
    <p:sldId id="349" r:id="rId9"/>
    <p:sldId id="345" r:id="rId10"/>
    <p:sldId id="355" r:id="rId11"/>
    <p:sldId id="356" r:id="rId12"/>
    <p:sldId id="357" r:id="rId13"/>
    <p:sldId id="358" r:id="rId14"/>
    <p:sldId id="359" r:id="rId15"/>
    <p:sldId id="350" r:id="rId16"/>
    <p:sldId id="289" r:id="rId17"/>
    <p:sldId id="360" r:id="rId18"/>
    <p:sldId id="344" r:id="rId19"/>
    <p:sldId id="330" r:id="rId20"/>
    <p:sldId id="352" r:id="rId21"/>
    <p:sldId id="351" r:id="rId22"/>
    <p:sldId id="299" r:id="rId23"/>
    <p:sldId id="361" r:id="rId24"/>
    <p:sldId id="362" r:id="rId25"/>
    <p:sldId id="363" r:id="rId26"/>
    <p:sldId id="3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F7B731"/>
    <a:srgbClr val="FA8231"/>
    <a:srgbClr val="FAFAFA"/>
    <a:srgbClr val="F5F5F5"/>
    <a:srgbClr val="EF5777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1429"/>
  </p:normalViewPr>
  <p:slideViewPr>
    <p:cSldViewPr snapToGrid="0" snapToObjects="1">
      <p:cViewPr>
        <p:scale>
          <a:sx n="87" d="100"/>
          <a:sy n="87" d="100"/>
        </p:scale>
        <p:origin x="3" y="24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50176-4E0D-4E27-8156-10FBC2DA5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4753" y="5680444"/>
            <a:ext cx="1049557" cy="1051560"/>
          </a:xfrm>
          <a:prstGeom prst="rect">
            <a:avLst/>
          </a:prstGeom>
        </p:spPr>
      </p:pic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1753E35F-1D18-4193-91FE-2AF1C1B15B07}"/>
              </a:ext>
            </a:extLst>
          </p:cNvPr>
          <p:cNvSpPr txBox="1"/>
          <p:nvPr userDrawn="1"/>
        </p:nvSpPr>
        <p:spPr>
          <a:xfrm>
            <a:off x="7177760" y="45771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97;p1">
            <a:extLst>
              <a:ext uri="{FF2B5EF4-FFF2-40B4-BE49-F238E27FC236}">
                <a16:creationId xmlns:a16="http://schemas.microsoft.com/office/drawing/2014/main" id="{96E35757-0CF5-4C8F-93C6-E0E5FB9E6BD5}"/>
              </a:ext>
            </a:extLst>
          </p:cNvPr>
          <p:cNvSpPr txBox="1"/>
          <p:nvPr userDrawn="1"/>
        </p:nvSpPr>
        <p:spPr>
          <a:xfrm>
            <a:off x="7177760" y="483773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98;p1">
            <a:extLst>
              <a:ext uri="{FF2B5EF4-FFF2-40B4-BE49-F238E27FC236}">
                <a16:creationId xmlns:a16="http://schemas.microsoft.com/office/drawing/2014/main" id="{7E7E696A-110A-46B5-8CC7-13137A0F7C34}"/>
              </a:ext>
            </a:extLst>
          </p:cNvPr>
          <p:cNvSpPr txBox="1"/>
          <p:nvPr userDrawn="1"/>
        </p:nvSpPr>
        <p:spPr>
          <a:xfrm>
            <a:off x="8330659" y="4577120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" name="Google Shape;99;p1">
            <a:extLst>
              <a:ext uri="{FF2B5EF4-FFF2-40B4-BE49-F238E27FC236}">
                <a16:creationId xmlns:a16="http://schemas.microsoft.com/office/drawing/2014/main" id="{729668AD-9F9D-4048-B2A7-D1AAA75CB0DC}"/>
              </a:ext>
            </a:extLst>
          </p:cNvPr>
          <p:cNvSpPr txBox="1"/>
          <p:nvPr userDrawn="1"/>
        </p:nvSpPr>
        <p:spPr>
          <a:xfrm>
            <a:off x="8330659" y="4837746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C57E3-CC00-48B5-9518-CD69E7E23D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9175" y="292572"/>
            <a:ext cx="77576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4CDF4F-6595-48CA-9D22-CBAA6150EB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9175" y="292572"/>
            <a:ext cx="77576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5174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weekend plans? 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C4DAE1DC-EC01-404B-99BD-F3F802F3F97B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24sp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  <a:solidFill>
              <a:srgbClr val="0FB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  <a:solidFill>
              <a:srgbClr val="F7B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914399" y="399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2709121" y="6277877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51DEF-6F84-4A06-B5BE-3724EA8203F9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C9EE21-6DBA-4A6D-B2AF-5D4D5BAFACE8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02B1F-31B8-4E74-B226-B27C23093C08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17DE07-D805-4DD3-9A73-BAEDA5439B6A}"/>
              </a:ext>
            </a:extLst>
          </p:cNvPr>
          <p:cNvSpPr txBox="1">
            <a:spLocks/>
          </p:cNvSpPr>
          <p:nvPr/>
        </p:nvSpPr>
        <p:spPr>
          <a:xfrm>
            <a:off x="2709121" y="6277877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F2C0C0-2E20-4F5B-AC93-D0C78BC6D808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740DC-1D02-4C5B-960B-BB8FD7B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2C8FC1-F0A9-4354-B2FF-4ADB7DA0E2E4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228146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32446" y="46670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7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program, we'll be examining and altering data from a file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 dirty="0"/>
              <a:t>	(F)</a:t>
            </a:r>
            <a:r>
              <a:rPr lang="en-US" sz="3200" b="1" dirty="0" err="1"/>
              <a:t>ind</a:t>
            </a:r>
            <a:r>
              <a:rPr lang="en-US" sz="3200" dirty="0"/>
              <a:t> movie, </a:t>
            </a:r>
            <a:r>
              <a:rPr lang="en-US" sz="3200" b="1" dirty="0"/>
              <a:t>(A)dd</a:t>
            </a:r>
            <a:r>
              <a:rPr lang="en-US" sz="3200" dirty="0"/>
              <a:t> a rating, and </a:t>
            </a:r>
            <a:r>
              <a:rPr lang="en-US" sz="3200" b="1" dirty="0"/>
              <a:t>(S)</a:t>
            </a:r>
            <a:r>
              <a:rPr lang="en-US" sz="3200" b="1" dirty="0" err="1"/>
              <a:t>ave</a:t>
            </a:r>
            <a:r>
              <a:rPr lang="en-US" sz="3200" dirty="0" err="1"/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dirty="0" err="1">
                <a:latin typeface="Consolas" panose="020B0609020204030204" pitchFamily="49" charset="0"/>
              </a:rPr>
              <a:t>Bee_Movie</a:t>
            </a:r>
            <a:r>
              <a:rPr lang="en-US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dirty="0" err="1">
                <a:latin typeface="Consolas" panose="020B0609020204030204" pitchFamily="49" charset="0"/>
              </a:rPr>
              <a:t>Poor_Things</a:t>
            </a:r>
            <a:r>
              <a:rPr lang="en-US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dirty="0">
                <a:latin typeface="Consolas" panose="020B0609020204030204" pitchFamily="49" charset="0"/>
              </a:rPr>
              <a:t>Spider-Man:_</a:t>
            </a:r>
            <a:r>
              <a:rPr lang="en-US" dirty="0" err="1">
                <a:latin typeface="Consolas" panose="020B0609020204030204" pitchFamily="49" charset="0"/>
              </a:rPr>
              <a:t>Across_the_Spider</a:t>
            </a:r>
            <a:r>
              <a:rPr lang="en-US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5" y="1219200"/>
            <a:ext cx="5540829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176805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u="sng" dirty="0" err="1">
                <a:latin typeface="Consolas" panose="020B0609020204030204" pitchFamily="49" charset="0"/>
              </a:rPr>
              <a:t>Bee_Movie</a:t>
            </a:r>
            <a:endParaRPr lang="en-US" sz="1400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128660" y="3002807"/>
            <a:ext cx="593815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12866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225143" y="5785756"/>
            <a:ext cx="684167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[6.1,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[176805,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save, quit)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load the movie rating data from the file and populate the appropriate arrays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find the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add a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save the movie ratings information to a file</a:t>
            </a: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Due next Thursday, April 11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Focused on File I/O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xpe</a:t>
            </a:r>
            <a:r>
              <a:rPr lang="en-US" sz="2800" dirty="0"/>
              <a:t>ct grades back about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Joined class late? Use Resubmission Cycle 0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java.io`.*;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17829</TotalTime>
  <Words>2409</Words>
  <Application>Microsoft Office PowerPoint</Application>
  <PresentationFormat>Widescreen</PresentationFormat>
  <Paragraphs>367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(PCM) Typical Line-Processing Pattern</vt:lpstr>
      <vt:lpstr>(PCM) Typical Token-Processing Pattern</vt:lpstr>
      <vt:lpstr>Lecture Outline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Lecture Outline</vt:lpstr>
      <vt:lpstr>(PCM) Typical Hybrid Pattern</vt:lpstr>
      <vt:lpstr>(PCM) Token vs. Line vs. Hybrid?</vt:lpstr>
      <vt:lpstr>PowerPoint Presentation</vt:lpstr>
      <vt:lpstr>What would be the result of executing the following code?</vt:lpstr>
      <vt:lpstr>What would be the result of executing the following code?</vt:lpstr>
      <vt:lpstr>Lecture Outline</vt:lpstr>
      <vt:lpstr>(PCM) PrintStreams for output</vt:lpstr>
      <vt:lpstr>Lecture Outline</vt:lpstr>
      <vt:lpstr>Movie Ratings</vt:lpstr>
      <vt:lpstr>Movie Ratings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285</cp:revision>
  <cp:lastPrinted>2022-09-27T21:33:44Z</cp:lastPrinted>
  <dcterms:created xsi:type="dcterms:W3CDTF">2020-06-13T06:27:42Z</dcterms:created>
  <dcterms:modified xsi:type="dcterms:W3CDTF">2024-04-05T18:43:52Z</dcterms:modified>
</cp:coreProperties>
</file>