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2"/>
  </p:notesMasterIdLst>
  <p:sldIdLst>
    <p:sldId id="256" r:id="rId2"/>
    <p:sldId id="285" r:id="rId3"/>
    <p:sldId id="324" r:id="rId4"/>
    <p:sldId id="822" r:id="rId5"/>
    <p:sldId id="413" r:id="rId6"/>
    <p:sldId id="840" r:id="rId7"/>
    <p:sldId id="827" r:id="rId8"/>
    <p:sldId id="809" r:id="rId9"/>
    <p:sldId id="823" r:id="rId10"/>
    <p:sldId id="841" r:id="rId11"/>
    <p:sldId id="826" r:id="rId12"/>
    <p:sldId id="816" r:id="rId13"/>
    <p:sldId id="831" r:id="rId14"/>
    <p:sldId id="828" r:id="rId15"/>
    <p:sldId id="832" r:id="rId16"/>
    <p:sldId id="829" r:id="rId17"/>
    <p:sldId id="833" r:id="rId18"/>
    <p:sldId id="830" r:id="rId19"/>
    <p:sldId id="834" r:id="rId20"/>
    <p:sldId id="817" r:id="rId21"/>
    <p:sldId id="835" r:id="rId22"/>
    <p:sldId id="818" r:id="rId23"/>
    <p:sldId id="824" r:id="rId24"/>
    <p:sldId id="837" r:id="rId25"/>
    <p:sldId id="838" r:id="rId26"/>
    <p:sldId id="836" r:id="rId27"/>
    <p:sldId id="839" r:id="rId28"/>
    <p:sldId id="819" r:id="rId29"/>
    <p:sldId id="825" r:id="rId30"/>
    <p:sldId id="821"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5C71387-6F25-40BE-A9C7-2DE5AC23F89B}">
          <p14:sldIdLst>
            <p14:sldId id="256"/>
            <p14:sldId id="285"/>
            <p14:sldId id="324"/>
            <p14:sldId id="822"/>
            <p14:sldId id="413"/>
            <p14:sldId id="840"/>
            <p14:sldId id="827"/>
            <p14:sldId id="809"/>
            <p14:sldId id="823"/>
            <p14:sldId id="841"/>
            <p14:sldId id="826"/>
            <p14:sldId id="816"/>
            <p14:sldId id="831"/>
            <p14:sldId id="828"/>
            <p14:sldId id="832"/>
            <p14:sldId id="829"/>
            <p14:sldId id="833"/>
            <p14:sldId id="830"/>
            <p14:sldId id="834"/>
            <p14:sldId id="817"/>
            <p14:sldId id="835"/>
            <p14:sldId id="818"/>
            <p14:sldId id="824"/>
            <p14:sldId id="837"/>
            <p14:sldId id="838"/>
            <p14:sldId id="836"/>
            <p14:sldId id="839"/>
            <p14:sldId id="819"/>
            <p14:sldId id="825"/>
            <p14:sldId id="82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nats" initials="m" lastIdx="1" clrIdx="0">
    <p:extLst>
      <p:ext uri="{19B8F6BF-5375-455C-9EA6-DF929625EA0E}">
        <p15:presenceInfo xmlns:p15="http://schemas.microsoft.com/office/powerpoint/2012/main" userId="S-1-5-21-2454115528-2111753937-1836222636-10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accent2"/>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408B"/>
    <a:srgbClr val="FA8231"/>
    <a:srgbClr val="54A0FF"/>
    <a:srgbClr val="0FB9B1"/>
    <a:srgbClr val="FAFAFA"/>
    <a:srgbClr val="F5F5F5"/>
    <a:srgbClr val="EF5777"/>
    <a:srgbClr val="F7B731"/>
    <a:srgbClr val="43367C"/>
    <a:srgbClr val="2E235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46DF84D-A6F2-42E6-91F6-64004086C4F2}" v="596" dt="2024-05-22T16:47:57.58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80" autoAdjust="0"/>
    <p:restoredTop sz="96327"/>
  </p:normalViewPr>
  <p:slideViewPr>
    <p:cSldViewPr snapToGrid="0" snapToObjects="1">
      <p:cViewPr>
        <p:scale>
          <a:sx n="43" d="100"/>
          <a:sy n="43" d="100"/>
        </p:scale>
        <p:origin x="1821" y="1026"/>
      </p:cViewPr>
      <p:guideLst/>
    </p:cSldViewPr>
  </p:slideViewPr>
  <p:outlineViewPr>
    <p:cViewPr>
      <p:scale>
        <a:sx n="33" d="100"/>
        <a:sy n="33" d="100"/>
      </p:scale>
      <p:origin x="0" y="-18096"/>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sey Champion" userId="c1130ab030728f76" providerId="LiveId" clId="{B46DF84D-A6F2-42E6-91F6-64004086C4F2}"/>
    <pc:docChg chg="undo custSel addSld modSld modMainMaster modSection">
      <pc:chgData name="Kasey Champion" userId="c1130ab030728f76" providerId="LiveId" clId="{B46DF84D-A6F2-42E6-91F6-64004086C4F2}" dt="2024-05-22T16:47:57.584" v="2118" actId="1076"/>
      <pc:docMkLst>
        <pc:docMk/>
      </pc:docMkLst>
      <pc:sldChg chg="addSp delSp modSp mod">
        <pc:chgData name="Kasey Champion" userId="c1130ab030728f76" providerId="LiveId" clId="{B46DF84D-A6F2-42E6-91F6-64004086C4F2}" dt="2024-05-22T05:16:06.125" v="18" actId="1038"/>
        <pc:sldMkLst>
          <pc:docMk/>
          <pc:sldMk cId="3581297674" sldId="256"/>
        </pc:sldMkLst>
        <pc:spChg chg="add mod">
          <ac:chgData name="Kasey Champion" userId="c1130ab030728f76" providerId="LiveId" clId="{B46DF84D-A6F2-42E6-91F6-64004086C4F2}" dt="2024-05-22T05:12:42.353" v="9"/>
          <ac:spMkLst>
            <pc:docMk/>
            <pc:sldMk cId="3581297674" sldId="256"/>
            <ac:spMk id="3" creationId="{F6A6C623-8111-15A2-6082-BB2C20CA53E5}"/>
          </ac:spMkLst>
        </pc:spChg>
        <pc:spChg chg="del">
          <ac:chgData name="Kasey Champion" userId="c1130ab030728f76" providerId="LiveId" clId="{B46DF84D-A6F2-42E6-91F6-64004086C4F2}" dt="2024-05-22T05:12:41.438" v="8" actId="478"/>
          <ac:spMkLst>
            <pc:docMk/>
            <pc:sldMk cId="3581297674" sldId="256"/>
            <ac:spMk id="9" creationId="{AA91AC5A-4F0E-49EA-9416-CFDE717A0E14}"/>
          </ac:spMkLst>
        </pc:spChg>
        <pc:picChg chg="del">
          <ac:chgData name="Kasey Champion" userId="c1130ab030728f76" providerId="LiveId" clId="{B46DF84D-A6F2-42E6-91F6-64004086C4F2}" dt="2024-05-22T05:15:43.043" v="10" actId="478"/>
          <ac:picMkLst>
            <pc:docMk/>
            <pc:sldMk cId="3581297674" sldId="256"/>
            <ac:picMk id="7" creationId="{90D81A0C-1639-90C1-D83F-326946B49766}"/>
          </ac:picMkLst>
        </pc:picChg>
        <pc:picChg chg="add mod">
          <ac:chgData name="Kasey Champion" userId="c1130ab030728f76" providerId="LiveId" clId="{B46DF84D-A6F2-42E6-91F6-64004086C4F2}" dt="2024-05-22T05:16:06.125" v="18" actId="1038"/>
          <ac:picMkLst>
            <pc:docMk/>
            <pc:sldMk cId="3581297674" sldId="256"/>
            <ac:picMk id="8" creationId="{DBE68984-B098-660B-A9D9-E0B1FC23F898}"/>
          </ac:picMkLst>
        </pc:picChg>
      </pc:sldChg>
      <pc:sldChg chg="modSp mod">
        <pc:chgData name="Kasey Champion" userId="c1130ab030728f76" providerId="LiveId" clId="{B46DF84D-A6F2-42E6-91F6-64004086C4F2}" dt="2024-05-22T16:21:31.831" v="1351" actId="20577"/>
        <pc:sldMkLst>
          <pc:docMk/>
          <pc:sldMk cId="2673783699" sldId="324"/>
        </pc:sldMkLst>
        <pc:spChg chg="mod">
          <ac:chgData name="Kasey Champion" userId="c1130ab030728f76" providerId="LiveId" clId="{B46DF84D-A6F2-42E6-91F6-64004086C4F2}" dt="2024-05-22T16:21:31.831" v="1351" actId="20577"/>
          <ac:spMkLst>
            <pc:docMk/>
            <pc:sldMk cId="2673783699" sldId="324"/>
            <ac:spMk id="3" creationId="{307D5913-F37F-40C7-AF10-284F41771558}"/>
          </ac:spMkLst>
        </pc:spChg>
      </pc:sldChg>
      <pc:sldChg chg="addSp delSp modSp mod">
        <pc:chgData name="Kasey Champion" userId="c1130ab030728f76" providerId="LiveId" clId="{B46DF84D-A6F2-42E6-91F6-64004086C4F2}" dt="2024-05-22T05:16:30.142" v="23" actId="14100"/>
        <pc:sldMkLst>
          <pc:docMk/>
          <pc:sldMk cId="2382827031" sldId="809"/>
        </pc:sldMkLst>
        <pc:picChg chg="add mod">
          <ac:chgData name="Kasey Champion" userId="c1130ab030728f76" providerId="LiveId" clId="{B46DF84D-A6F2-42E6-91F6-64004086C4F2}" dt="2024-05-22T05:16:30.142" v="23" actId="14100"/>
          <ac:picMkLst>
            <pc:docMk/>
            <pc:sldMk cId="2382827031" sldId="809"/>
            <ac:picMk id="2" creationId="{7C0B944D-4F7D-1104-496C-F726B625D025}"/>
          </ac:picMkLst>
        </pc:picChg>
        <pc:picChg chg="del">
          <ac:chgData name="Kasey Champion" userId="c1130ab030728f76" providerId="LiveId" clId="{B46DF84D-A6F2-42E6-91F6-64004086C4F2}" dt="2024-05-22T05:16:16.381" v="19" actId="478"/>
          <ac:picMkLst>
            <pc:docMk/>
            <pc:sldMk cId="2382827031" sldId="809"/>
            <ac:picMk id="6" creationId="{6F11DC35-6A5C-F003-A002-35F4DC3284D4}"/>
          </ac:picMkLst>
        </pc:picChg>
      </pc:sldChg>
      <pc:sldChg chg="modSp mod modAnim">
        <pc:chgData name="Kasey Champion" userId="c1130ab030728f76" providerId="LiveId" clId="{B46DF84D-A6F2-42E6-91F6-64004086C4F2}" dt="2024-05-22T16:33:59.108" v="2102" actId="20577"/>
        <pc:sldMkLst>
          <pc:docMk/>
          <pc:sldMk cId="2126912171" sldId="817"/>
        </pc:sldMkLst>
        <pc:spChg chg="mod">
          <ac:chgData name="Kasey Champion" userId="c1130ab030728f76" providerId="LiveId" clId="{B46DF84D-A6F2-42E6-91F6-64004086C4F2}" dt="2024-05-22T16:14:53.755" v="981" actId="20577"/>
          <ac:spMkLst>
            <pc:docMk/>
            <pc:sldMk cId="2126912171" sldId="817"/>
            <ac:spMk id="2" creationId="{FA2973E3-4936-A420-30C5-350C62AA6ECE}"/>
          </ac:spMkLst>
        </pc:spChg>
        <pc:spChg chg="mod">
          <ac:chgData name="Kasey Champion" userId="c1130ab030728f76" providerId="LiveId" clId="{B46DF84D-A6F2-42E6-91F6-64004086C4F2}" dt="2024-05-22T16:33:59.108" v="2102" actId="20577"/>
          <ac:spMkLst>
            <pc:docMk/>
            <pc:sldMk cId="2126912171" sldId="817"/>
            <ac:spMk id="3" creationId="{88D8D45B-1499-8F0F-665F-82A05E3EF610}"/>
          </ac:spMkLst>
        </pc:spChg>
      </pc:sldChg>
      <pc:sldChg chg="addSp delSp modSp mod delAnim modAnim">
        <pc:chgData name="Kasey Champion" userId="c1130ab030728f76" providerId="LiveId" clId="{B46DF84D-A6F2-42E6-91F6-64004086C4F2}" dt="2024-05-22T16:47:57.584" v="2118" actId="1076"/>
        <pc:sldMkLst>
          <pc:docMk/>
          <pc:sldMk cId="2589744586" sldId="818"/>
        </pc:sldMkLst>
        <pc:spChg chg="mod">
          <ac:chgData name="Kasey Champion" userId="c1130ab030728f76" providerId="LiveId" clId="{B46DF84D-A6F2-42E6-91F6-64004086C4F2}" dt="2024-05-22T16:47:54.585" v="2117" actId="20577"/>
          <ac:spMkLst>
            <pc:docMk/>
            <pc:sldMk cId="2589744586" sldId="818"/>
            <ac:spMk id="3" creationId="{FF134745-CCC1-C724-49DE-6815CC693400}"/>
          </ac:spMkLst>
        </pc:spChg>
        <pc:picChg chg="del">
          <ac:chgData name="Kasey Champion" userId="c1130ab030728f76" providerId="LiveId" clId="{B46DF84D-A6F2-42E6-91F6-64004086C4F2}" dt="2024-05-22T16:47:33.054" v="2107" actId="478"/>
          <ac:picMkLst>
            <pc:docMk/>
            <pc:sldMk cId="2589744586" sldId="818"/>
            <ac:picMk id="4" creationId="{4B0F31D4-FF5C-04A2-A003-8356CEC50AE7}"/>
          </ac:picMkLst>
        </pc:picChg>
        <pc:picChg chg="add mod">
          <ac:chgData name="Kasey Champion" userId="c1130ab030728f76" providerId="LiveId" clId="{B46DF84D-A6F2-42E6-91F6-64004086C4F2}" dt="2024-05-22T16:47:57.584" v="2118" actId="1076"/>
          <ac:picMkLst>
            <pc:docMk/>
            <pc:sldMk cId="2589744586" sldId="818"/>
            <ac:picMk id="3074" creationId="{1365FC2C-76C6-058F-3E70-5DD53385C33A}"/>
          </ac:picMkLst>
        </pc:picChg>
      </pc:sldChg>
      <pc:sldChg chg="addSp modSp mod">
        <pc:chgData name="Kasey Champion" userId="c1130ab030728f76" providerId="LiveId" clId="{B46DF84D-A6F2-42E6-91F6-64004086C4F2}" dt="2024-05-22T16:25:35.679" v="1356" actId="14100"/>
        <pc:sldMkLst>
          <pc:docMk/>
          <pc:sldMk cId="1305022224" sldId="826"/>
        </pc:sldMkLst>
        <pc:spChg chg="mod">
          <ac:chgData name="Kasey Champion" userId="c1130ab030728f76" providerId="LiveId" clId="{B46DF84D-A6F2-42E6-91F6-64004086C4F2}" dt="2024-05-22T16:25:24.438" v="1353" actId="27636"/>
          <ac:spMkLst>
            <pc:docMk/>
            <pc:sldMk cId="1305022224" sldId="826"/>
            <ac:spMk id="3" creationId="{DE9A33A2-C091-4D3C-B03C-7E545412525F}"/>
          </ac:spMkLst>
        </pc:spChg>
        <pc:spChg chg="add mod">
          <ac:chgData name="Kasey Champion" userId="c1130ab030728f76" providerId="LiveId" clId="{B46DF84D-A6F2-42E6-91F6-64004086C4F2}" dt="2024-05-22T16:12:51.628" v="963" actId="1076"/>
          <ac:spMkLst>
            <pc:docMk/>
            <pc:sldMk cId="1305022224" sldId="826"/>
            <ac:spMk id="4" creationId="{BE75241C-F5A2-7AA2-73D3-026D25B317D8}"/>
          </ac:spMkLst>
        </pc:spChg>
        <pc:cxnChg chg="add mod">
          <ac:chgData name="Kasey Champion" userId="c1130ab030728f76" providerId="LiveId" clId="{B46DF84D-A6F2-42E6-91F6-64004086C4F2}" dt="2024-05-22T16:25:33.551" v="1355" actId="14100"/>
          <ac:cxnSpMkLst>
            <pc:docMk/>
            <pc:sldMk cId="1305022224" sldId="826"/>
            <ac:cxnSpMk id="6" creationId="{69F0049F-F522-9C93-A51A-6218BA998E13}"/>
          </ac:cxnSpMkLst>
        </pc:cxnChg>
        <pc:cxnChg chg="add mod">
          <ac:chgData name="Kasey Champion" userId="c1130ab030728f76" providerId="LiveId" clId="{B46DF84D-A6F2-42E6-91F6-64004086C4F2}" dt="2024-05-22T16:25:35.679" v="1356" actId="14100"/>
          <ac:cxnSpMkLst>
            <pc:docMk/>
            <pc:sldMk cId="1305022224" sldId="826"/>
            <ac:cxnSpMk id="8" creationId="{50564A89-4083-C208-3BB9-AFFDD2EB48B5}"/>
          </ac:cxnSpMkLst>
        </pc:cxnChg>
        <pc:cxnChg chg="add mod">
          <ac:chgData name="Kasey Champion" userId="c1130ab030728f76" providerId="LiveId" clId="{B46DF84D-A6F2-42E6-91F6-64004086C4F2}" dt="2024-05-22T16:25:28.792" v="1354" actId="14100"/>
          <ac:cxnSpMkLst>
            <pc:docMk/>
            <pc:sldMk cId="1305022224" sldId="826"/>
            <ac:cxnSpMk id="10" creationId="{996583C5-17DE-72B9-D460-24524E9F61BB}"/>
          </ac:cxnSpMkLst>
        </pc:cxnChg>
      </pc:sldChg>
      <pc:sldChg chg="addSp modSp new mod modAnim">
        <pc:chgData name="Kasey Champion" userId="c1130ab030728f76" providerId="LiveId" clId="{B46DF84D-A6F2-42E6-91F6-64004086C4F2}" dt="2024-05-22T05:32:20.899" v="487"/>
        <pc:sldMkLst>
          <pc:docMk/>
          <pc:sldMk cId="1539406868" sldId="840"/>
        </pc:sldMkLst>
        <pc:spChg chg="mod">
          <ac:chgData name="Kasey Champion" userId="c1130ab030728f76" providerId="LiveId" clId="{B46DF84D-A6F2-42E6-91F6-64004086C4F2}" dt="2024-05-22T05:28:08.780" v="392" actId="27636"/>
          <ac:spMkLst>
            <pc:docMk/>
            <pc:sldMk cId="1539406868" sldId="840"/>
            <ac:spMk id="2" creationId="{9B7B15BC-6269-4DFF-E235-766ECB8AA24B}"/>
          </ac:spMkLst>
        </pc:spChg>
        <pc:spChg chg="mod">
          <ac:chgData name="Kasey Champion" userId="c1130ab030728f76" providerId="LiveId" clId="{B46DF84D-A6F2-42E6-91F6-64004086C4F2}" dt="2024-05-22T05:29:48.803" v="475" actId="20577"/>
          <ac:spMkLst>
            <pc:docMk/>
            <pc:sldMk cId="1539406868" sldId="840"/>
            <ac:spMk id="3" creationId="{99630B42-9B47-9A6F-4D66-E8FCA12FD3F9}"/>
          </ac:spMkLst>
        </pc:spChg>
        <pc:picChg chg="add mod">
          <ac:chgData name="Kasey Champion" userId="c1130ab030728f76" providerId="LiveId" clId="{B46DF84D-A6F2-42E6-91F6-64004086C4F2}" dt="2024-05-22T05:31:34.230" v="485" actId="1076"/>
          <ac:picMkLst>
            <pc:docMk/>
            <pc:sldMk cId="1539406868" sldId="840"/>
            <ac:picMk id="1026" creationId="{C259291B-0B24-048C-C513-AAB0DD6E2A81}"/>
          </ac:picMkLst>
        </pc:picChg>
        <pc:picChg chg="add mod">
          <ac:chgData name="Kasey Champion" userId="c1130ab030728f76" providerId="LiveId" clId="{B46DF84D-A6F2-42E6-91F6-64004086C4F2}" dt="2024-05-22T05:31:39.958" v="486" actId="14100"/>
          <ac:picMkLst>
            <pc:docMk/>
            <pc:sldMk cId="1539406868" sldId="840"/>
            <ac:picMk id="1028" creationId="{6C44EF33-372C-3E33-3243-AEA8062853E2}"/>
          </ac:picMkLst>
        </pc:picChg>
      </pc:sldChg>
      <pc:sldChg chg="addSp delSp modSp add mod">
        <pc:chgData name="Kasey Champion" userId="c1130ab030728f76" providerId="LiveId" clId="{B46DF84D-A6F2-42E6-91F6-64004086C4F2}" dt="2024-05-22T16:29:57.382" v="1882" actId="1076"/>
        <pc:sldMkLst>
          <pc:docMk/>
          <pc:sldMk cId="1334995565" sldId="841"/>
        </pc:sldMkLst>
        <pc:spChg chg="mod">
          <ac:chgData name="Kasey Champion" userId="c1130ab030728f76" providerId="LiveId" clId="{B46DF84D-A6F2-42E6-91F6-64004086C4F2}" dt="2024-05-22T16:25:56.877" v="1381" actId="20577"/>
          <ac:spMkLst>
            <pc:docMk/>
            <pc:sldMk cId="1334995565" sldId="841"/>
            <ac:spMk id="2" creationId="{433F4DFD-B664-4996-8DF4-10D9B30921CC}"/>
          </ac:spMkLst>
        </pc:spChg>
        <pc:spChg chg="mod">
          <ac:chgData name="Kasey Champion" userId="c1130ab030728f76" providerId="LiveId" clId="{B46DF84D-A6F2-42E6-91F6-64004086C4F2}" dt="2024-05-22T16:27:59.784" v="1698" actId="108"/>
          <ac:spMkLst>
            <pc:docMk/>
            <pc:sldMk cId="1334995565" sldId="841"/>
            <ac:spMk id="3" creationId="{DE9A33A2-C091-4D3C-B03C-7E545412525F}"/>
          </ac:spMkLst>
        </pc:spChg>
        <pc:spChg chg="del">
          <ac:chgData name="Kasey Champion" userId="c1130ab030728f76" providerId="LiveId" clId="{B46DF84D-A6F2-42E6-91F6-64004086C4F2}" dt="2024-05-22T16:19:13.769" v="1332" actId="478"/>
          <ac:spMkLst>
            <pc:docMk/>
            <pc:sldMk cId="1334995565" sldId="841"/>
            <ac:spMk id="4" creationId="{BE75241C-F5A2-7AA2-73D3-026D25B317D8}"/>
          </ac:spMkLst>
        </pc:spChg>
        <pc:spChg chg="add mod">
          <ac:chgData name="Kasey Champion" userId="c1130ab030728f76" providerId="LiveId" clId="{B46DF84D-A6F2-42E6-91F6-64004086C4F2}" dt="2024-05-22T16:29:57.382" v="1882" actId="1076"/>
          <ac:spMkLst>
            <pc:docMk/>
            <pc:sldMk cId="1334995565" sldId="841"/>
            <ac:spMk id="5" creationId="{BA728F39-F6D5-1477-47DE-36FB3F9C408D}"/>
          </ac:spMkLst>
        </pc:spChg>
        <pc:picChg chg="add mod">
          <ac:chgData name="Kasey Champion" userId="c1130ab030728f76" providerId="LiveId" clId="{B46DF84D-A6F2-42E6-91F6-64004086C4F2}" dt="2024-05-22T16:29:50.359" v="1879" actId="1076"/>
          <ac:picMkLst>
            <pc:docMk/>
            <pc:sldMk cId="1334995565" sldId="841"/>
            <ac:picMk id="2050" creationId="{2DB9680C-A938-56D2-7BA8-CDC1228EA323}"/>
          </ac:picMkLst>
        </pc:picChg>
        <pc:cxnChg chg="del">
          <ac:chgData name="Kasey Champion" userId="c1130ab030728f76" providerId="LiveId" clId="{B46DF84D-A6F2-42E6-91F6-64004086C4F2}" dt="2024-05-22T16:19:13.769" v="1332" actId="478"/>
          <ac:cxnSpMkLst>
            <pc:docMk/>
            <pc:sldMk cId="1334995565" sldId="841"/>
            <ac:cxnSpMk id="6" creationId="{69F0049F-F522-9C93-A51A-6218BA998E13}"/>
          </ac:cxnSpMkLst>
        </pc:cxnChg>
        <pc:cxnChg chg="del">
          <ac:chgData name="Kasey Champion" userId="c1130ab030728f76" providerId="LiveId" clId="{B46DF84D-A6F2-42E6-91F6-64004086C4F2}" dt="2024-05-22T16:19:13.769" v="1332" actId="478"/>
          <ac:cxnSpMkLst>
            <pc:docMk/>
            <pc:sldMk cId="1334995565" sldId="841"/>
            <ac:cxnSpMk id="8" creationId="{50564A89-4083-C208-3BB9-AFFDD2EB48B5}"/>
          </ac:cxnSpMkLst>
        </pc:cxnChg>
        <pc:cxnChg chg="del">
          <ac:chgData name="Kasey Champion" userId="c1130ab030728f76" providerId="LiveId" clId="{B46DF84D-A6F2-42E6-91F6-64004086C4F2}" dt="2024-05-22T16:19:13.769" v="1332" actId="478"/>
          <ac:cxnSpMkLst>
            <pc:docMk/>
            <pc:sldMk cId="1334995565" sldId="841"/>
            <ac:cxnSpMk id="10" creationId="{996583C5-17DE-72B9-D460-24524E9F61BB}"/>
          </ac:cxnSpMkLst>
        </pc:cxnChg>
      </pc:sldChg>
      <pc:sldMasterChg chg="modSp mod modSldLayout">
        <pc:chgData name="Kasey Champion" userId="c1130ab030728f76" providerId="LiveId" clId="{B46DF84D-A6F2-42E6-91F6-64004086C4F2}" dt="2024-05-22T05:12:17.808" v="7" actId="20577"/>
        <pc:sldMasterMkLst>
          <pc:docMk/>
          <pc:sldMasterMk cId="8468274" sldId="2147483648"/>
        </pc:sldMasterMkLst>
        <pc:spChg chg="mod">
          <ac:chgData name="Kasey Champion" userId="c1130ab030728f76" providerId="LiveId" clId="{B46DF84D-A6F2-42E6-91F6-64004086C4F2}" dt="2024-05-22T05:12:17.808" v="7" actId="20577"/>
          <ac:spMkLst>
            <pc:docMk/>
            <pc:sldMasterMk cId="8468274" sldId="2147483648"/>
            <ac:spMk id="9" creationId="{C16FF7FA-8B99-C643-9479-91C32ACC4F6F}"/>
          </ac:spMkLst>
        </pc:spChg>
        <pc:sldLayoutChg chg="modSp mod">
          <pc:chgData name="Kasey Champion" userId="c1130ab030728f76" providerId="LiveId" clId="{B46DF84D-A6F2-42E6-91F6-64004086C4F2}" dt="2024-05-22T05:12:08.726" v="1"/>
          <pc:sldLayoutMkLst>
            <pc:docMk/>
            <pc:sldMasterMk cId="8468274" sldId="2147483648"/>
            <pc:sldLayoutMk cId="3828369656" sldId="2147483649"/>
          </pc:sldLayoutMkLst>
          <pc:spChg chg="mod">
            <ac:chgData name="Kasey Champion" userId="c1130ab030728f76" providerId="LiveId" clId="{B46DF84D-A6F2-42E6-91F6-64004086C4F2}" dt="2024-05-22T05:11:58.172" v="0"/>
            <ac:spMkLst>
              <pc:docMk/>
              <pc:sldMasterMk cId="8468274" sldId="2147483648"/>
              <pc:sldLayoutMk cId="3828369656" sldId="2147483649"/>
              <ac:spMk id="18" creationId="{2458FB79-17F2-442E-8BC1-B6325EF7B8A9}"/>
            </ac:spMkLst>
          </pc:spChg>
          <pc:spChg chg="mod">
            <ac:chgData name="Kasey Champion" userId="c1130ab030728f76" providerId="LiveId" clId="{B46DF84D-A6F2-42E6-91F6-64004086C4F2}" dt="2024-05-22T05:12:08.726" v="1"/>
            <ac:spMkLst>
              <pc:docMk/>
              <pc:sldMasterMk cId="8468274" sldId="2147483648"/>
              <pc:sldLayoutMk cId="3828369656" sldId="2147483649"/>
              <ac:spMk id="21" creationId="{80A6C706-2341-45AC-958C-2DAF81F8024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8B3A00-37AE-DF4F-846D-B0E493D1DDE8}" type="datetimeFigureOut">
              <a:rPr lang="en-US" smtClean="0"/>
              <a:t>5/21/2024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60FC8D-3FAB-384B-A523-F958535FCC05}" type="slidenum">
              <a:rPr lang="en-US" smtClean="0"/>
              <a:t>‹#›</a:t>
            </a:fld>
            <a:endParaRPr lang="en-US"/>
          </a:p>
        </p:txBody>
      </p:sp>
    </p:spTree>
    <p:extLst>
      <p:ext uri="{BB962C8B-B14F-4D97-AF65-F5344CB8AC3E}">
        <p14:creationId xmlns:p14="http://schemas.microsoft.com/office/powerpoint/2010/main" val="3294039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EB1053BC-48E9-B332-863E-201839F36FA3}"/>
              </a:ext>
            </a:extLst>
          </p:cNvPr>
          <p:cNvPicPr>
            <a:picLocks noChangeAspect="1"/>
          </p:cNvPicPr>
          <p:nvPr userDrawn="1"/>
        </p:nvPicPr>
        <p:blipFill>
          <a:blip r:embed="rId2"/>
          <a:srcRect/>
          <a:stretch/>
        </p:blipFill>
        <p:spPr>
          <a:xfrm>
            <a:off x="0" y="236757"/>
            <a:ext cx="12314278" cy="7067325"/>
          </a:xfrm>
          <a:prstGeom prst="rect">
            <a:avLst/>
          </a:prstGeom>
        </p:spPr>
      </p:pic>
      <p:sp>
        <p:nvSpPr>
          <p:cNvPr id="9" name="Title 8">
            <a:extLst>
              <a:ext uri="{FF2B5EF4-FFF2-40B4-BE49-F238E27FC236}">
                <a16:creationId xmlns:a16="http://schemas.microsoft.com/office/drawing/2014/main" id="{39E575A9-56CD-5A42-B9C7-1068F92289D5}"/>
              </a:ext>
            </a:extLst>
          </p:cNvPr>
          <p:cNvSpPr>
            <a:spLocks noGrp="1"/>
          </p:cNvSpPr>
          <p:nvPr>
            <p:ph type="title"/>
          </p:nvPr>
        </p:nvSpPr>
        <p:spPr>
          <a:xfrm>
            <a:off x="292977" y="4013370"/>
            <a:ext cx="6212925" cy="1954786"/>
          </a:xfrm>
        </p:spPr>
        <p:txBody>
          <a:bodyPr anchor="t">
            <a:noAutofit/>
          </a:bodyPr>
          <a:lstStyle>
            <a:lvl1pPr>
              <a:defRPr sz="6000" b="0" i="0">
                <a:solidFill>
                  <a:srgbClr val="F0F0F0"/>
                </a:solidFill>
                <a:latin typeface="Montserrat SemiBold" pitchFamily="2" charset="77"/>
              </a:defRPr>
            </a:lvl1pPr>
          </a:lstStyle>
          <a:p>
            <a:r>
              <a:rPr lang="en-US" dirty="0"/>
              <a:t>Click to edit</a:t>
            </a:r>
          </a:p>
        </p:txBody>
      </p:sp>
      <p:sp>
        <p:nvSpPr>
          <p:cNvPr id="11" name="TextBox 10">
            <a:extLst>
              <a:ext uri="{FF2B5EF4-FFF2-40B4-BE49-F238E27FC236}">
                <a16:creationId xmlns:a16="http://schemas.microsoft.com/office/drawing/2014/main" id="{4AB47C65-C622-BE47-AE97-E148F4F3EA4E}"/>
              </a:ext>
            </a:extLst>
          </p:cNvPr>
          <p:cNvSpPr txBox="1"/>
          <p:nvPr userDrawn="1"/>
        </p:nvSpPr>
        <p:spPr>
          <a:xfrm>
            <a:off x="292977" y="3182200"/>
            <a:ext cx="3154416" cy="646331"/>
          </a:xfrm>
          <a:prstGeom prst="rect">
            <a:avLst/>
          </a:prstGeom>
          <a:noFill/>
        </p:spPr>
        <p:txBody>
          <a:bodyPr wrap="square" rtlCol="0">
            <a:spAutoFit/>
          </a:bodyPr>
          <a:lstStyle/>
          <a:p>
            <a:r>
              <a:rPr lang="en-US" sz="3600" b="1" i="0" spc="100" baseline="0" dirty="0">
                <a:solidFill>
                  <a:srgbClr val="F0F0F0"/>
                </a:solidFill>
                <a:latin typeface="Montserrat ExtraBold" pitchFamily="2" charset="77"/>
              </a:rPr>
              <a:t>CSE 122</a:t>
            </a:r>
          </a:p>
        </p:txBody>
      </p:sp>
      <p:sp>
        <p:nvSpPr>
          <p:cNvPr id="4" name="Rounded Rectangle 3">
            <a:extLst>
              <a:ext uri="{FF2B5EF4-FFF2-40B4-BE49-F238E27FC236}">
                <a16:creationId xmlns:a16="http://schemas.microsoft.com/office/drawing/2014/main" id="{F7A9EB4D-77DA-A446-AC45-F12975CF7B81}"/>
              </a:ext>
            </a:extLst>
          </p:cNvPr>
          <p:cNvSpPr/>
          <p:nvPr userDrawn="1"/>
        </p:nvSpPr>
        <p:spPr>
          <a:xfrm>
            <a:off x="420128" y="2753848"/>
            <a:ext cx="1269523" cy="420130"/>
          </a:xfrm>
          <a:prstGeom prst="roundRect">
            <a:avLst/>
          </a:prstGeom>
          <a:solidFill>
            <a:srgbClr val="FA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0" i="0" spc="300" dirty="0">
                <a:latin typeface="Montserrat" pitchFamily="2" charset="77"/>
              </a:rPr>
              <a:t>LEC 16</a:t>
            </a:r>
          </a:p>
        </p:txBody>
      </p:sp>
      <p:sp>
        <p:nvSpPr>
          <p:cNvPr id="14" name="Rounded Rectangle 13">
            <a:extLst>
              <a:ext uri="{FF2B5EF4-FFF2-40B4-BE49-F238E27FC236}">
                <a16:creationId xmlns:a16="http://schemas.microsoft.com/office/drawing/2014/main" id="{F0E59AED-1ABF-8D47-B5D7-C50109AB6669}"/>
              </a:ext>
            </a:extLst>
          </p:cNvPr>
          <p:cNvSpPr/>
          <p:nvPr userDrawn="1"/>
        </p:nvSpPr>
        <p:spPr>
          <a:xfrm>
            <a:off x="7119063" y="1251643"/>
            <a:ext cx="5250244" cy="5153775"/>
          </a:xfrm>
          <a:prstGeom prst="roundRect">
            <a:avLst>
              <a:gd name="adj" fmla="val 1114"/>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Connector 22">
            <a:extLst>
              <a:ext uri="{FF2B5EF4-FFF2-40B4-BE49-F238E27FC236}">
                <a16:creationId xmlns:a16="http://schemas.microsoft.com/office/drawing/2014/main" id="{9E204213-5282-9748-829A-B0CF9968EAE3}"/>
              </a:ext>
            </a:extLst>
          </p:cNvPr>
          <p:cNvCxnSpPr/>
          <p:nvPr userDrawn="1"/>
        </p:nvCxnSpPr>
        <p:spPr>
          <a:xfrm>
            <a:off x="7452794" y="4551419"/>
            <a:ext cx="4468305" cy="0"/>
          </a:xfrm>
          <a:prstGeom prst="line">
            <a:avLst/>
          </a:prstGeom>
          <a:ln w="95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Rounded Rectangle 1">
            <a:extLst>
              <a:ext uri="{FF2B5EF4-FFF2-40B4-BE49-F238E27FC236}">
                <a16:creationId xmlns:a16="http://schemas.microsoft.com/office/drawing/2014/main" id="{06C7426B-729E-F7D5-0736-3AD7D1926A0A}"/>
              </a:ext>
            </a:extLst>
          </p:cNvPr>
          <p:cNvSpPr/>
          <p:nvPr userDrawn="1"/>
        </p:nvSpPr>
        <p:spPr>
          <a:xfrm>
            <a:off x="-369625" y="5494620"/>
            <a:ext cx="4632957" cy="1688781"/>
          </a:xfrm>
          <a:prstGeom prst="roundRect">
            <a:avLst>
              <a:gd name="adj" fmla="val 9433"/>
            </a:avLst>
          </a:prstGeom>
          <a:solidFill>
            <a:srgbClr val="FAFAFA"/>
          </a:solidFill>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54808DAC-636A-06AC-ADA9-6F6514C7FCE0}"/>
              </a:ext>
            </a:extLst>
          </p:cNvPr>
          <p:cNvSpPr/>
          <p:nvPr userDrawn="1"/>
        </p:nvSpPr>
        <p:spPr>
          <a:xfrm>
            <a:off x="71163" y="5574803"/>
            <a:ext cx="2250674" cy="276999"/>
          </a:xfrm>
          <a:prstGeom prst="rect">
            <a:avLst/>
          </a:prstGeom>
        </p:spPr>
        <p:txBody>
          <a:bodyPr wrap="square">
            <a:spAutoFit/>
          </a:bodyPr>
          <a:lstStyle/>
          <a:p>
            <a:pPr algn="l"/>
            <a:r>
              <a:rPr lang="en-US" sz="1200" b="1" i="0" dirty="0">
                <a:solidFill>
                  <a:schemeClr val="bg1">
                    <a:lumMod val="65000"/>
                  </a:schemeClr>
                </a:solidFill>
                <a:latin typeface="Montserrat" pitchFamily="2" charset="77"/>
              </a:rPr>
              <a:t>Questions during Class?</a:t>
            </a:r>
          </a:p>
        </p:txBody>
      </p:sp>
      <p:sp>
        <p:nvSpPr>
          <p:cNvPr id="6" name="Rectangle 5">
            <a:extLst>
              <a:ext uri="{FF2B5EF4-FFF2-40B4-BE49-F238E27FC236}">
                <a16:creationId xmlns:a16="http://schemas.microsoft.com/office/drawing/2014/main" id="{99DE38F8-AD40-1DC7-1944-4682FDD989B1}"/>
              </a:ext>
            </a:extLst>
          </p:cNvPr>
          <p:cNvSpPr/>
          <p:nvPr userDrawn="1"/>
        </p:nvSpPr>
        <p:spPr>
          <a:xfrm>
            <a:off x="72629" y="5851802"/>
            <a:ext cx="2432111" cy="769441"/>
          </a:xfrm>
          <a:prstGeom prst="rect">
            <a:avLst/>
          </a:prstGeom>
        </p:spPr>
        <p:txBody>
          <a:bodyPr wrap="square">
            <a:spAutoFit/>
          </a:bodyPr>
          <a:lstStyle/>
          <a:p>
            <a:r>
              <a:rPr lang="en-US" sz="1200" b="1" i="0" dirty="0">
                <a:solidFill>
                  <a:schemeClr val="tx1">
                    <a:lumMod val="65000"/>
                    <a:lumOff val="35000"/>
                  </a:schemeClr>
                </a:solidFill>
                <a:latin typeface="Montserrat SemiBold" pitchFamily="2" charset="77"/>
              </a:rPr>
              <a:t>Raise hand or send here</a:t>
            </a:r>
          </a:p>
          <a:p>
            <a:endParaRPr lang="en-US" sz="1200" b="1" i="0" dirty="0">
              <a:solidFill>
                <a:schemeClr val="tx1">
                  <a:lumMod val="65000"/>
                  <a:lumOff val="35000"/>
                </a:schemeClr>
              </a:solidFill>
              <a:latin typeface="Montserrat SemiBold" pitchFamily="2" charset="77"/>
            </a:endParaRPr>
          </a:p>
          <a:p>
            <a:r>
              <a:rPr lang="en-US" sz="2000" b="0" i="0" dirty="0">
                <a:solidFill>
                  <a:schemeClr val="tx1">
                    <a:lumMod val="65000"/>
                    <a:lumOff val="35000"/>
                  </a:schemeClr>
                </a:solidFill>
                <a:latin typeface="Montserrat SemiBold" pitchFamily="2" charset="77"/>
              </a:rPr>
              <a:t>sli.do    #cse122 </a:t>
            </a:r>
          </a:p>
        </p:txBody>
      </p:sp>
      <p:sp>
        <p:nvSpPr>
          <p:cNvPr id="15" name="Rounded Rectangle 14">
            <a:extLst>
              <a:ext uri="{FF2B5EF4-FFF2-40B4-BE49-F238E27FC236}">
                <a16:creationId xmlns:a16="http://schemas.microsoft.com/office/drawing/2014/main" id="{0F316C5E-94E4-1E69-FEBC-BC7B29D56913}"/>
              </a:ext>
            </a:extLst>
          </p:cNvPr>
          <p:cNvSpPr/>
          <p:nvPr userDrawn="1"/>
        </p:nvSpPr>
        <p:spPr>
          <a:xfrm>
            <a:off x="2950313" y="5594680"/>
            <a:ext cx="1218438" cy="1223089"/>
          </a:xfrm>
          <a:prstGeom prst="round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2458FB79-17F2-442E-8BC1-B6325EF7B8A9}"/>
              </a:ext>
            </a:extLst>
          </p:cNvPr>
          <p:cNvSpPr/>
          <p:nvPr userDrawn="1"/>
        </p:nvSpPr>
        <p:spPr>
          <a:xfrm>
            <a:off x="8267254" y="4819413"/>
            <a:ext cx="3148619" cy="276999"/>
          </a:xfrm>
          <a:prstGeom prst="rect">
            <a:avLst/>
          </a:prstGeom>
        </p:spPr>
        <p:txBody>
          <a:bodyPr wrap="none">
            <a:spAutoFit/>
          </a:bodyPr>
          <a:lstStyle/>
          <a:p>
            <a:r>
              <a:rPr lang="en-US" sz="1200" dirty="0">
                <a:solidFill>
                  <a:schemeClr val="bg2">
                    <a:lumMod val="50000"/>
                  </a:schemeClr>
                </a:solidFill>
                <a:latin typeface="Montserrat SemiBold"/>
                <a:ea typeface="Montserrat SemiBold"/>
                <a:cs typeface="Montserrat SemiBold"/>
                <a:sym typeface="Montserrat SemiBold"/>
              </a:rPr>
              <a:t>Miya </a:t>
            </a:r>
            <a:r>
              <a:rPr lang="en-US" sz="1200" dirty="0" err="1">
                <a:solidFill>
                  <a:schemeClr val="bg2">
                    <a:lumMod val="50000"/>
                  </a:schemeClr>
                </a:solidFill>
                <a:latin typeface="Montserrat SemiBold"/>
                <a:ea typeface="Montserrat SemiBold"/>
                <a:cs typeface="Montserrat SemiBold"/>
                <a:sym typeface="Montserrat SemiBold"/>
              </a:rPr>
              <a:t>Natsuhara</a:t>
            </a:r>
            <a:r>
              <a:rPr lang="en-US" sz="1200" dirty="0">
                <a:solidFill>
                  <a:schemeClr val="bg2">
                    <a:lumMod val="50000"/>
                  </a:schemeClr>
                </a:solidFill>
                <a:latin typeface="Montserrat SemiBold"/>
                <a:ea typeface="Montserrat SemiBold"/>
                <a:cs typeface="Montserrat SemiBold"/>
                <a:sym typeface="Montserrat SemiBold"/>
              </a:rPr>
              <a:t> and Kasey Champion</a:t>
            </a:r>
            <a:endParaRPr lang="en-US" sz="1200" b="1" i="0" dirty="0">
              <a:solidFill>
                <a:schemeClr val="tx1">
                  <a:lumMod val="65000"/>
                  <a:lumOff val="35000"/>
                </a:schemeClr>
              </a:solidFill>
              <a:latin typeface="Montserrat SemiBold" pitchFamily="2" charset="77"/>
            </a:endParaRPr>
          </a:p>
        </p:txBody>
      </p:sp>
      <p:sp>
        <p:nvSpPr>
          <p:cNvPr id="19" name="Rectangle 18">
            <a:extLst>
              <a:ext uri="{FF2B5EF4-FFF2-40B4-BE49-F238E27FC236}">
                <a16:creationId xmlns:a16="http://schemas.microsoft.com/office/drawing/2014/main" id="{268F1233-F50D-46D7-9475-0FF9B9BB4628}"/>
              </a:ext>
            </a:extLst>
          </p:cNvPr>
          <p:cNvSpPr/>
          <p:nvPr userDrawn="1"/>
        </p:nvSpPr>
        <p:spPr>
          <a:xfrm>
            <a:off x="7199333" y="4819413"/>
            <a:ext cx="1067921"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Instructors</a:t>
            </a:r>
          </a:p>
        </p:txBody>
      </p:sp>
      <p:sp>
        <p:nvSpPr>
          <p:cNvPr id="20" name="Rectangle 19">
            <a:extLst>
              <a:ext uri="{FF2B5EF4-FFF2-40B4-BE49-F238E27FC236}">
                <a16:creationId xmlns:a16="http://schemas.microsoft.com/office/drawing/2014/main" id="{742681B8-D9AA-460B-A197-9D20C15F6998}"/>
              </a:ext>
            </a:extLst>
          </p:cNvPr>
          <p:cNvSpPr/>
          <p:nvPr userDrawn="1"/>
        </p:nvSpPr>
        <p:spPr>
          <a:xfrm>
            <a:off x="7768795" y="5075655"/>
            <a:ext cx="479618" cy="276999"/>
          </a:xfrm>
          <a:prstGeom prst="rect">
            <a:avLst/>
          </a:prstGeom>
        </p:spPr>
        <p:txBody>
          <a:bodyPr wrap="none">
            <a:spAutoFit/>
          </a:bodyPr>
          <a:lstStyle/>
          <a:p>
            <a:pPr algn="r"/>
            <a:r>
              <a:rPr lang="en-US" sz="1200" b="1" i="0" dirty="0">
                <a:solidFill>
                  <a:schemeClr val="bg1">
                    <a:lumMod val="65000"/>
                  </a:schemeClr>
                </a:solidFill>
                <a:latin typeface="Montserrat" pitchFamily="2" charset="77"/>
              </a:rPr>
              <a:t>TAs</a:t>
            </a:r>
          </a:p>
        </p:txBody>
      </p:sp>
      <p:sp>
        <p:nvSpPr>
          <p:cNvPr id="21" name="TextBox 20">
            <a:extLst>
              <a:ext uri="{FF2B5EF4-FFF2-40B4-BE49-F238E27FC236}">
                <a16:creationId xmlns:a16="http://schemas.microsoft.com/office/drawing/2014/main" id="{80A6C706-2341-45AC-958C-2DAF81F8024C}"/>
              </a:ext>
            </a:extLst>
          </p:cNvPr>
          <p:cNvSpPr txBox="1"/>
          <p:nvPr userDrawn="1"/>
        </p:nvSpPr>
        <p:spPr>
          <a:xfrm>
            <a:off x="8267254" y="5106162"/>
            <a:ext cx="3852682" cy="1133830"/>
          </a:xfrm>
          <a:prstGeom prst="rect">
            <a:avLst/>
          </a:prstGeom>
          <a:noFill/>
        </p:spPr>
        <p:txBody>
          <a:bodyPr wrap="square" numCol="5" rtlCol="0">
            <a:noAutofit/>
          </a:bodyPr>
          <a:lstStyle/>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Ayush</a:t>
            </a:r>
          </a:p>
          <a:p>
            <a:pPr marL="0" lvl="0" indent="0" algn="l" rtl="0">
              <a:lnSpc>
                <a:spcPct val="115000"/>
              </a:lnSpc>
              <a:spcBef>
                <a:spcPts val="0"/>
              </a:spcBef>
              <a:spcAft>
                <a:spcPts val="0"/>
              </a:spcAft>
              <a:buNone/>
            </a:pPr>
            <a:r>
              <a:rPr lang="en-US" sz="800" dirty="0" err="1">
                <a:solidFill>
                  <a:schemeClr val="bg2">
                    <a:lumMod val="50000"/>
                  </a:schemeClr>
                </a:solidFill>
                <a:latin typeface="Montserrat SemiBold"/>
                <a:ea typeface="Montserrat SemiBold"/>
                <a:cs typeface="Montserrat SemiBold"/>
                <a:sym typeface="Montserrat SemiBold"/>
              </a:rPr>
              <a:t>Poojitha</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Chloe</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Ailsa</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Jasmine</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Lucas</a:t>
            </a:r>
          </a:p>
          <a:p>
            <a:pPr marL="0" lvl="0" indent="0" algn="l" rtl="0">
              <a:lnSpc>
                <a:spcPct val="115000"/>
              </a:lnSpc>
              <a:spcBef>
                <a:spcPts val="0"/>
              </a:spcBef>
              <a:spcAft>
                <a:spcPts val="0"/>
              </a:spcAft>
              <a:buNone/>
            </a:pPr>
            <a:r>
              <a:rPr lang="en-US" sz="800" dirty="0">
                <a:solidFill>
                  <a:schemeClr val="bg2">
                    <a:lumMod val="50000"/>
                  </a:schemeClr>
                </a:solidFill>
                <a:latin typeface="Montserrat SemiBold"/>
                <a:ea typeface="Montserrat SemiBold"/>
                <a:cs typeface="Montserrat SemiBold"/>
                <a:sym typeface="Montserrat SemiBold"/>
              </a:rPr>
              <a:t>Logan</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Kyle</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Jacob</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Atharva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Rucha</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bg2">
                    <a:lumMod val="50000"/>
                  </a:schemeClr>
                </a:solidFill>
                <a:latin typeface="Montserrat SemiBold"/>
                <a:ea typeface="Montserrat SemiBold"/>
                <a:cs typeface="Montserrat SemiBold"/>
                <a:sym typeface="Montserrat SemiBold"/>
              </a:rPr>
              <a:t>Megana</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Eesha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Zane</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Colin</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Ronald</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bg2">
                    <a:lumMod val="50000"/>
                  </a:schemeClr>
                </a:solidFill>
                <a:latin typeface="Montserrat SemiBold"/>
                <a:ea typeface="Montserrat SemiBold"/>
                <a:cs typeface="Montserrat SemiBold"/>
                <a:sym typeface="Montserrat SemiBold"/>
              </a:rPr>
              <a:t>Saivi</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Shivani</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Kavya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Steven</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Ken</a:t>
            </a:r>
          </a:p>
          <a:p>
            <a:pPr marL="0" lvl="0" indent="0" algn="l" rtl="0">
              <a:lnSpc>
                <a:spcPct val="115000"/>
              </a:lnSpc>
              <a:spcBef>
                <a:spcPts val="0"/>
              </a:spcBef>
              <a:spcAft>
                <a:spcPts val="0"/>
              </a:spcAft>
              <a:buClr>
                <a:schemeClr val="dk1"/>
              </a:buClr>
              <a:buSzPts val="1100"/>
              <a:buFont typeface="Arial"/>
              <a:buNone/>
            </a:pPr>
            <a:r>
              <a:rPr lang="en-US" sz="800" dirty="0" err="1">
                <a:solidFill>
                  <a:schemeClr val="bg2">
                    <a:lumMod val="50000"/>
                  </a:schemeClr>
                </a:solidFill>
                <a:latin typeface="Montserrat SemiBold"/>
                <a:ea typeface="Montserrat SemiBold"/>
                <a:cs typeface="Montserrat SemiBold"/>
                <a:sym typeface="Montserrat SemiBold"/>
              </a:rPr>
              <a:t>Chaafen</a:t>
            </a:r>
            <a:endParaRPr lang="en-US" sz="800" dirty="0">
              <a:solidFill>
                <a:schemeClr val="bg2">
                  <a:lumMod val="50000"/>
                </a:schemeClr>
              </a:solidFill>
              <a:latin typeface="Montserrat SemiBold"/>
              <a:ea typeface="Montserrat SemiBold"/>
              <a:cs typeface="Montserrat SemiBold"/>
              <a:sym typeface="Montserrat SemiBold"/>
            </a:endParaRP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Smriti</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Ambika</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Elizabeth</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Aishah</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Minh</a:t>
            </a:r>
          </a:p>
          <a:p>
            <a:pPr marL="0" lvl="0" indent="0" algn="l" rtl="0">
              <a:lnSpc>
                <a:spcPct val="115000"/>
              </a:lnSpc>
              <a:spcBef>
                <a:spcPts val="0"/>
              </a:spcBef>
              <a:spcAft>
                <a:spcPts val="0"/>
              </a:spcAft>
              <a:buClr>
                <a:schemeClr val="dk1"/>
              </a:buClr>
              <a:buSzPts val="1100"/>
              <a:buFont typeface="Arial"/>
              <a:buNone/>
            </a:pPr>
            <a:r>
              <a:rPr lang="en-US" sz="800" dirty="0">
                <a:solidFill>
                  <a:schemeClr val="bg2">
                    <a:lumMod val="50000"/>
                  </a:schemeClr>
                </a:solidFill>
                <a:latin typeface="Montserrat SemiBold"/>
                <a:ea typeface="Montserrat SemiBold"/>
                <a:cs typeface="Montserrat SemiBold"/>
                <a:sym typeface="Montserrat SemiBold"/>
              </a:rPr>
              <a:t>Katharine</a:t>
            </a:r>
          </a:p>
        </p:txBody>
      </p:sp>
      <p:pic>
        <p:nvPicPr>
          <p:cNvPr id="12" name="Picture 11">
            <a:extLst>
              <a:ext uri="{FF2B5EF4-FFF2-40B4-BE49-F238E27FC236}">
                <a16:creationId xmlns:a16="http://schemas.microsoft.com/office/drawing/2014/main" id="{FBBC18F9-1F78-4920-93E8-5C3A70921E51}"/>
              </a:ext>
            </a:extLst>
          </p:cNvPr>
          <p:cNvPicPr>
            <a:picLocks noChangeAspect="1"/>
          </p:cNvPicPr>
          <p:nvPr userDrawn="1"/>
        </p:nvPicPr>
        <p:blipFill>
          <a:blip r:embed="rId3"/>
          <a:stretch>
            <a:fillRect/>
          </a:stretch>
        </p:blipFill>
        <p:spPr>
          <a:xfrm>
            <a:off x="3058517" y="5733602"/>
            <a:ext cx="1002030" cy="1005840"/>
          </a:xfrm>
          <a:prstGeom prst="rect">
            <a:avLst/>
          </a:prstGeom>
        </p:spPr>
      </p:pic>
    </p:spTree>
    <p:extLst>
      <p:ext uri="{BB962C8B-B14F-4D97-AF65-F5344CB8AC3E}">
        <p14:creationId xmlns:p14="http://schemas.microsoft.com/office/powerpoint/2010/main" val="38283696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2788E2-53AC-E040-9733-D210E8554D6E}"/>
              </a:ext>
            </a:extLst>
          </p:cNvPr>
          <p:cNvSpPr>
            <a:spLocks noGrp="1"/>
          </p:cNvSpPr>
          <p:nvPr>
            <p:ph type="sldNum" sz="quarter" idx="12"/>
          </p:nvPr>
        </p:nvSpPr>
        <p:spPr/>
        <p:txBody>
          <a:bodyPr/>
          <a:lstStyle/>
          <a:p>
            <a:fld id="{B84CCEFC-A9FF-8249-A3D3-21FB7B7CCB8D}" type="slidenum">
              <a:rPr lang="en-US" smtClean="0"/>
              <a:t>‹#›</a:t>
            </a:fld>
            <a:endParaRPr lang="en-US"/>
          </a:p>
        </p:txBody>
      </p:sp>
      <p:sp>
        <p:nvSpPr>
          <p:cNvPr id="5" name="TextBox 4">
            <a:extLst>
              <a:ext uri="{FF2B5EF4-FFF2-40B4-BE49-F238E27FC236}">
                <a16:creationId xmlns:a16="http://schemas.microsoft.com/office/drawing/2014/main" id="{6F10CAD9-D825-5C41-812F-1D2BA3804933}"/>
              </a:ext>
            </a:extLst>
          </p:cNvPr>
          <p:cNvSpPr txBox="1"/>
          <p:nvPr userDrawn="1"/>
        </p:nvSpPr>
        <p:spPr>
          <a:xfrm>
            <a:off x="568410" y="469557"/>
            <a:ext cx="2014152" cy="769441"/>
          </a:xfrm>
          <a:prstGeom prst="rect">
            <a:avLst/>
          </a:prstGeom>
          <a:noFill/>
        </p:spPr>
        <p:txBody>
          <a:bodyPr wrap="square" rtlCol="0">
            <a:spAutoFit/>
          </a:bodyPr>
          <a:lstStyle/>
          <a:p>
            <a:r>
              <a:rPr lang="en-US" sz="4400" b="1" i="0" dirty="0">
                <a:latin typeface="Calibri" panose="020F0502020204030204" pitchFamily="34" charset="0"/>
                <a:cs typeface="Calibri" panose="020F0502020204030204" pitchFamily="34" charset="0"/>
              </a:rPr>
              <a:t>Agenda</a:t>
            </a:r>
          </a:p>
        </p:txBody>
      </p:sp>
    </p:spTree>
    <p:extLst>
      <p:ext uri="{BB962C8B-B14F-4D97-AF65-F5344CB8AC3E}">
        <p14:creationId xmlns:p14="http://schemas.microsoft.com/office/powerpoint/2010/main" val="2517276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6B8B3-3837-584A-94CD-BA26A8EFFBB5}"/>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9AA6CF4A-8D26-7E47-BE24-56CAFA2BFDF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F2DA4DA-0832-AD49-906C-ED72A76C79FD}"/>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2058810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actice: Thi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ounded Rectangle 5">
            <a:extLst>
              <a:ext uri="{FF2B5EF4-FFF2-40B4-BE49-F238E27FC236}">
                <a16:creationId xmlns:a16="http://schemas.microsoft.com/office/drawing/2014/main" id="{DB3AA407-1DA0-3243-8E37-6DD02AC469B7}"/>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11" name="TextBox 10">
            <a:extLst>
              <a:ext uri="{FF2B5EF4-FFF2-40B4-BE49-F238E27FC236}">
                <a16:creationId xmlns:a16="http://schemas.microsoft.com/office/drawing/2014/main" id="{28B2FB86-FF62-31DF-F83C-54AC220C7122}"/>
              </a:ext>
            </a:extLst>
          </p:cNvPr>
          <p:cNvSpPr txBox="1"/>
          <p:nvPr userDrawn="1"/>
        </p:nvSpPr>
        <p:spPr>
          <a:xfrm>
            <a:off x="1106916" y="300371"/>
            <a:ext cx="3741730" cy="769441"/>
          </a:xfrm>
          <a:prstGeom prst="rect">
            <a:avLst/>
          </a:prstGeom>
          <a:noFill/>
        </p:spPr>
        <p:txBody>
          <a:bodyPr wrap="none" rtlCol="0">
            <a:spAutoFit/>
          </a:bodyPr>
          <a:lstStyle/>
          <a:p>
            <a:r>
              <a:rPr lang="en-US" sz="4400" b="1" dirty="0">
                <a:solidFill>
                  <a:schemeClr val="bg1"/>
                </a:solidFill>
              </a:rPr>
              <a:t>Practice : Think</a:t>
            </a:r>
          </a:p>
        </p:txBody>
      </p:sp>
      <p:pic>
        <p:nvPicPr>
          <p:cNvPr id="13" name="Graphic 12">
            <a:extLst>
              <a:ext uri="{FF2B5EF4-FFF2-40B4-BE49-F238E27FC236}">
                <a16:creationId xmlns:a16="http://schemas.microsoft.com/office/drawing/2014/main" id="{C7D0B743-6487-A3F6-EBE7-3E0368CD2E73}"/>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flipH="1">
            <a:off x="154039" y="300371"/>
            <a:ext cx="684160" cy="781897"/>
          </a:xfrm>
          <a:prstGeom prst="rect">
            <a:avLst/>
          </a:prstGeom>
        </p:spPr>
      </p:pic>
      <p:sp>
        <p:nvSpPr>
          <p:cNvPr id="14" name="Rounded Rectangle 13">
            <a:extLst>
              <a:ext uri="{FF2B5EF4-FFF2-40B4-BE49-F238E27FC236}">
                <a16:creationId xmlns:a16="http://schemas.microsoft.com/office/drawing/2014/main" id="{1F486DBF-0D75-55DB-9928-3E596B345D51}"/>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1D5B7D14-FA34-B2D9-C621-221E813EEED7}"/>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F4FB052E-CC6A-401B-AD13-48241862DE37}"/>
              </a:ext>
            </a:extLst>
          </p:cNvPr>
          <p:cNvPicPr>
            <a:picLocks noChangeAspect="1"/>
          </p:cNvPicPr>
          <p:nvPr userDrawn="1"/>
        </p:nvPicPr>
        <p:blipFill>
          <a:blip r:embed="rId4"/>
          <a:stretch>
            <a:fillRect/>
          </a:stretch>
        </p:blipFill>
        <p:spPr>
          <a:xfrm>
            <a:off x="7349907" y="283130"/>
            <a:ext cx="774296" cy="777240"/>
          </a:xfrm>
          <a:prstGeom prst="rect">
            <a:avLst/>
          </a:prstGeom>
        </p:spPr>
      </p:pic>
    </p:spTree>
    <p:extLst>
      <p:ext uri="{BB962C8B-B14F-4D97-AF65-F5344CB8AC3E}">
        <p14:creationId xmlns:p14="http://schemas.microsoft.com/office/powerpoint/2010/main" val="1063051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acitce: Pai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91B53D-D190-0D4A-BA39-A8F17D8FEB4B}"/>
              </a:ext>
            </a:extLst>
          </p:cNvPr>
          <p:cNvSpPr>
            <a:spLocks noGrp="1"/>
          </p:cNvSpPr>
          <p:nvPr>
            <p:ph type="title"/>
          </p:nvPr>
        </p:nvSpPr>
        <p:spPr>
          <a:xfrm>
            <a:off x="838199" y="1388066"/>
            <a:ext cx="10515600" cy="762635"/>
          </a:xfrm>
        </p:spPr>
        <p:txBody>
          <a:bodyPr/>
          <a:lstStyle/>
          <a:p>
            <a:r>
              <a:rPr lang="en-US" dirty="0"/>
              <a:t>Click to edit Master title style</a:t>
            </a:r>
          </a:p>
        </p:txBody>
      </p:sp>
      <p:sp>
        <p:nvSpPr>
          <p:cNvPr id="3" name="Slide Number Placeholder 2">
            <a:extLst>
              <a:ext uri="{FF2B5EF4-FFF2-40B4-BE49-F238E27FC236}">
                <a16:creationId xmlns:a16="http://schemas.microsoft.com/office/drawing/2014/main" id="{70F8F08A-57D8-194E-8383-EB3BBBF69B6C}"/>
              </a:ext>
            </a:extLst>
          </p:cNvPr>
          <p:cNvSpPr>
            <a:spLocks noGrp="1"/>
          </p:cNvSpPr>
          <p:nvPr>
            <p:ph type="sldNum" sz="quarter" idx="10"/>
          </p:nvPr>
        </p:nvSpPr>
        <p:spPr/>
        <p:txBody>
          <a:bodyPr/>
          <a:lstStyle/>
          <a:p>
            <a:fld id="{B84CCEFC-A9FF-8249-A3D3-21FB7B7CCB8D}" type="slidenum">
              <a:rPr lang="en-US" smtClean="0"/>
              <a:pPr/>
              <a:t>‹#›</a:t>
            </a:fld>
            <a:endParaRPr lang="en-US"/>
          </a:p>
        </p:txBody>
      </p:sp>
      <p:sp>
        <p:nvSpPr>
          <p:cNvPr id="4" name="Rectangle 3">
            <a:extLst>
              <a:ext uri="{FF2B5EF4-FFF2-40B4-BE49-F238E27FC236}">
                <a16:creationId xmlns:a16="http://schemas.microsoft.com/office/drawing/2014/main" id="{D536DF9B-F95B-9446-A8D9-E083A46274F8}"/>
              </a:ext>
            </a:extLst>
          </p:cNvPr>
          <p:cNvSpPr/>
          <p:nvPr userDrawn="1"/>
        </p:nvSpPr>
        <p:spPr>
          <a:xfrm>
            <a:off x="-29763" y="231050"/>
            <a:ext cx="12221763" cy="98440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5A96D726-B7B5-E5FD-95E9-944FA8727D37}"/>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154039" y="300371"/>
            <a:ext cx="961802" cy="769442"/>
          </a:xfrm>
          <a:prstGeom prst="rect">
            <a:avLst/>
          </a:prstGeom>
        </p:spPr>
      </p:pic>
      <p:sp>
        <p:nvSpPr>
          <p:cNvPr id="5" name="Rounded Rectangle 4">
            <a:extLst>
              <a:ext uri="{FF2B5EF4-FFF2-40B4-BE49-F238E27FC236}">
                <a16:creationId xmlns:a16="http://schemas.microsoft.com/office/drawing/2014/main" id="{80FA711B-19AB-5E1A-7C37-14ED2D5431ED}"/>
              </a:ext>
            </a:extLst>
          </p:cNvPr>
          <p:cNvSpPr/>
          <p:nvPr userDrawn="1"/>
        </p:nvSpPr>
        <p:spPr>
          <a:xfrm>
            <a:off x="8365340" y="393723"/>
            <a:ext cx="3380431" cy="556054"/>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b="1" i="0" dirty="0">
                <a:latin typeface="Calibri" panose="020F0502020204030204" pitchFamily="34" charset="0"/>
                <a:cs typeface="Calibri" panose="020F0502020204030204" pitchFamily="34" charset="0"/>
              </a:rPr>
              <a:t>sli.do      #cse122</a:t>
            </a:r>
          </a:p>
        </p:txBody>
      </p:sp>
      <p:sp>
        <p:nvSpPr>
          <p:cNvPr id="7" name="Rounded Rectangle 6">
            <a:extLst>
              <a:ext uri="{FF2B5EF4-FFF2-40B4-BE49-F238E27FC236}">
                <a16:creationId xmlns:a16="http://schemas.microsoft.com/office/drawing/2014/main" id="{592366A2-C9D8-2580-7B79-3B1F6DDAB802}"/>
              </a:ext>
            </a:extLst>
          </p:cNvPr>
          <p:cNvSpPr/>
          <p:nvPr userDrawn="1"/>
        </p:nvSpPr>
        <p:spPr>
          <a:xfrm>
            <a:off x="7256995" y="195215"/>
            <a:ext cx="960120" cy="960120"/>
          </a:xfrm>
          <a:prstGeom prst="roundRect">
            <a:avLst/>
          </a:prstGeom>
          <a:solidFill>
            <a:srgbClr val="4E408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i="0" dirty="0">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261646E-9F5C-9C61-C30B-3DF312AA0AE9}"/>
              </a:ext>
            </a:extLst>
          </p:cNvPr>
          <p:cNvSpPr/>
          <p:nvPr userDrawn="1"/>
        </p:nvSpPr>
        <p:spPr>
          <a:xfrm>
            <a:off x="7362151" y="300371"/>
            <a:ext cx="749808" cy="7498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E4522D9B-890F-87AE-E16B-BD76B76C8428}"/>
              </a:ext>
            </a:extLst>
          </p:cNvPr>
          <p:cNvSpPr txBox="1"/>
          <p:nvPr userDrawn="1"/>
        </p:nvSpPr>
        <p:spPr>
          <a:xfrm>
            <a:off x="1106916" y="300371"/>
            <a:ext cx="3357650" cy="769441"/>
          </a:xfrm>
          <a:prstGeom prst="rect">
            <a:avLst/>
          </a:prstGeom>
          <a:noFill/>
        </p:spPr>
        <p:txBody>
          <a:bodyPr wrap="none" rtlCol="0">
            <a:spAutoFit/>
          </a:bodyPr>
          <a:lstStyle/>
          <a:p>
            <a:r>
              <a:rPr lang="en-US" sz="4400" b="1" dirty="0">
                <a:solidFill>
                  <a:schemeClr val="bg1"/>
                </a:solidFill>
              </a:rPr>
              <a:t>Practice : Pair</a:t>
            </a:r>
          </a:p>
        </p:txBody>
      </p:sp>
      <p:pic>
        <p:nvPicPr>
          <p:cNvPr id="10" name="Picture 9">
            <a:extLst>
              <a:ext uri="{FF2B5EF4-FFF2-40B4-BE49-F238E27FC236}">
                <a16:creationId xmlns:a16="http://schemas.microsoft.com/office/drawing/2014/main" id="{818BF208-5D14-4C00-A7D9-9EE9A4F01A8F}"/>
              </a:ext>
            </a:extLst>
          </p:cNvPr>
          <p:cNvPicPr>
            <a:picLocks noChangeAspect="1"/>
          </p:cNvPicPr>
          <p:nvPr userDrawn="1"/>
        </p:nvPicPr>
        <p:blipFill>
          <a:blip r:embed="rId4"/>
          <a:stretch>
            <a:fillRect/>
          </a:stretch>
        </p:blipFill>
        <p:spPr>
          <a:xfrm>
            <a:off x="7349907" y="283130"/>
            <a:ext cx="774296" cy="777240"/>
          </a:xfrm>
          <a:prstGeom prst="rect">
            <a:avLst/>
          </a:prstGeom>
        </p:spPr>
      </p:pic>
    </p:spTree>
    <p:extLst>
      <p:ext uri="{BB962C8B-B14F-4D97-AF65-F5344CB8AC3E}">
        <p14:creationId xmlns:p14="http://schemas.microsoft.com/office/powerpoint/2010/main" val="4039598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C3D231-F19F-A840-B5BC-F29C9E5212F3}"/>
              </a:ext>
            </a:extLst>
          </p:cNvPr>
          <p:cNvSpPr>
            <a:spLocks noGrp="1"/>
          </p:cNvSpPr>
          <p:nvPr>
            <p:ph type="title"/>
          </p:nvPr>
        </p:nvSpPr>
        <p:spPr/>
        <p:txBody>
          <a:bodyPr/>
          <a:lstStyle/>
          <a:p>
            <a:r>
              <a:rPr lang="en-US"/>
              <a:t>Click to edit Master title style</a:t>
            </a:r>
          </a:p>
        </p:txBody>
      </p:sp>
      <p:sp>
        <p:nvSpPr>
          <p:cNvPr id="5" name="Slide Number Placeholder 4">
            <a:extLst>
              <a:ext uri="{FF2B5EF4-FFF2-40B4-BE49-F238E27FC236}">
                <a16:creationId xmlns:a16="http://schemas.microsoft.com/office/drawing/2014/main" id="{900AC8BA-BD64-6945-A342-22D2048343E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09023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02D3693-0064-BB4F-9EC2-569D40495AAF}"/>
              </a:ext>
            </a:extLst>
          </p:cNvPr>
          <p:cNvSpPr>
            <a:spLocks noGrp="1"/>
          </p:cNvSpPr>
          <p:nvPr>
            <p:ph type="sldNum" sz="quarter" idx="12"/>
          </p:nvPr>
        </p:nvSpPr>
        <p:spPr/>
        <p:txBody>
          <a:bodyPr/>
          <a:lstStyle/>
          <a:p>
            <a:fld id="{B84CCEFC-A9FF-8249-A3D3-21FB7B7CCB8D}" type="slidenum">
              <a:rPr lang="en-US" smtClean="0"/>
              <a:t>‹#›</a:t>
            </a:fld>
            <a:endParaRPr lang="en-US"/>
          </a:p>
        </p:txBody>
      </p:sp>
    </p:spTree>
    <p:extLst>
      <p:ext uri="{BB962C8B-B14F-4D97-AF65-F5344CB8AC3E}">
        <p14:creationId xmlns:p14="http://schemas.microsoft.com/office/powerpoint/2010/main" val="18414861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FB460B4-70F4-B145-8648-892BD7385F5F}"/>
              </a:ext>
            </a:extLst>
          </p:cNvPr>
          <p:cNvSpPr>
            <a:spLocks noGrp="1"/>
          </p:cNvSpPr>
          <p:nvPr>
            <p:ph type="title"/>
          </p:nvPr>
        </p:nvSpPr>
        <p:spPr>
          <a:xfrm>
            <a:off x="838200" y="456565"/>
            <a:ext cx="10515600" cy="76263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173FE4-2A2D-D54E-9CA7-3BE743A500E7}"/>
              </a:ext>
            </a:extLst>
          </p:cNvPr>
          <p:cNvSpPr>
            <a:spLocks noGrp="1"/>
          </p:cNvSpPr>
          <p:nvPr>
            <p:ph type="body" idx="1"/>
          </p:nvPr>
        </p:nvSpPr>
        <p:spPr>
          <a:xfrm>
            <a:off x="838200" y="1371600"/>
            <a:ext cx="10515600" cy="48053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7F20E522-6C81-E146-9573-8B2A26576090}"/>
              </a:ext>
            </a:extLst>
          </p:cNvPr>
          <p:cNvSpPr>
            <a:spLocks noGrp="1"/>
          </p:cNvSpPr>
          <p:nvPr>
            <p:ph type="sldNum" sz="quarter" idx="4"/>
          </p:nvPr>
        </p:nvSpPr>
        <p:spPr>
          <a:xfrm>
            <a:off x="11487150" y="6329363"/>
            <a:ext cx="552450" cy="365125"/>
          </a:xfrm>
          <a:prstGeom prst="rect">
            <a:avLst/>
          </a:prstGeom>
        </p:spPr>
        <p:txBody>
          <a:bodyPr vert="horz" lIns="91440" tIns="45720" rIns="91440" bIns="45720" rtlCol="0" anchor="ctr"/>
          <a:lstStyle>
            <a:lvl1pPr algn="r">
              <a:defRPr sz="1100" b="1">
                <a:solidFill>
                  <a:srgbClr val="2E235D"/>
                </a:solidFill>
              </a:defRPr>
            </a:lvl1pPr>
          </a:lstStyle>
          <a:p>
            <a:fld id="{B84CCEFC-A9FF-8249-A3D3-21FB7B7CCB8D}" type="slidenum">
              <a:rPr lang="en-US" smtClean="0"/>
              <a:pPr/>
              <a:t>‹#›</a:t>
            </a:fld>
            <a:endParaRPr lang="en-US"/>
          </a:p>
        </p:txBody>
      </p:sp>
      <p:sp>
        <p:nvSpPr>
          <p:cNvPr id="8" name="Rectangle 7">
            <a:extLst>
              <a:ext uri="{FF2B5EF4-FFF2-40B4-BE49-F238E27FC236}">
                <a16:creationId xmlns:a16="http://schemas.microsoft.com/office/drawing/2014/main" id="{27829BDB-00F0-1A4D-85ED-E7EECB1665B0}"/>
              </a:ext>
            </a:extLst>
          </p:cNvPr>
          <p:cNvSpPr/>
          <p:nvPr userDrawn="1"/>
        </p:nvSpPr>
        <p:spPr>
          <a:xfrm>
            <a:off x="-89452" y="-2819"/>
            <a:ext cx="12503426" cy="239554"/>
          </a:xfrm>
          <a:prstGeom prst="rect">
            <a:avLst/>
          </a:prstGeom>
          <a:solidFill>
            <a:srgbClr val="2E235D"/>
          </a:solidFill>
          <a:ln w="12700">
            <a:solidFill>
              <a:srgbClr val="2E235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62F99840-7979-4642-ADBB-375B21C7BD95}"/>
              </a:ext>
            </a:extLst>
          </p:cNvPr>
          <p:cNvPicPr>
            <a:picLocks noChangeAspect="1"/>
          </p:cNvPicPr>
          <p:nvPr userDrawn="1"/>
        </p:nvPicPr>
        <p:blipFill>
          <a:blip r:embed="rId9" cstate="screen">
            <a:extLst>
              <a:ext uri="{28A0092B-C50C-407E-A947-70E740481C1C}">
                <a14:useLocalDpi xmlns:a14="http://schemas.microsoft.com/office/drawing/2010/main"/>
              </a:ext>
            </a:extLst>
          </a:blip>
          <a:stretch>
            <a:fillRect/>
          </a:stretch>
        </p:blipFill>
        <p:spPr>
          <a:xfrm>
            <a:off x="29763" y="29972"/>
            <a:ext cx="2150721" cy="169037"/>
          </a:xfrm>
          <a:prstGeom prst="rect">
            <a:avLst/>
          </a:prstGeom>
        </p:spPr>
      </p:pic>
      <p:sp>
        <p:nvSpPr>
          <p:cNvPr id="9" name="TextBox 8">
            <a:extLst>
              <a:ext uri="{FF2B5EF4-FFF2-40B4-BE49-F238E27FC236}">
                <a16:creationId xmlns:a16="http://schemas.microsoft.com/office/drawing/2014/main" id="{C16FF7FA-8B99-C643-9479-91C32ACC4F6F}"/>
              </a:ext>
            </a:extLst>
          </p:cNvPr>
          <p:cNvSpPr txBox="1"/>
          <p:nvPr userDrawn="1"/>
        </p:nvSpPr>
        <p:spPr>
          <a:xfrm>
            <a:off x="10569575" y="0"/>
            <a:ext cx="1622425" cy="230832"/>
          </a:xfrm>
          <a:prstGeom prst="rect">
            <a:avLst/>
          </a:prstGeom>
          <a:noFill/>
        </p:spPr>
        <p:txBody>
          <a:bodyPr wrap="square" rtlCol="0">
            <a:spAutoFit/>
          </a:bodyPr>
          <a:lstStyle/>
          <a:p>
            <a:pPr algn="r"/>
            <a:r>
              <a:rPr lang="en-US" sz="900" b="1" i="0" dirty="0">
                <a:solidFill>
                  <a:schemeClr val="bg1"/>
                </a:solidFill>
                <a:latin typeface="Montserrat SemiBold" pitchFamily="2" charset="77"/>
              </a:rPr>
              <a:t>CSE 122 Spring 2024</a:t>
            </a:r>
          </a:p>
        </p:txBody>
      </p:sp>
      <p:sp>
        <p:nvSpPr>
          <p:cNvPr id="10" name="TextBox 9">
            <a:extLst>
              <a:ext uri="{FF2B5EF4-FFF2-40B4-BE49-F238E27FC236}">
                <a16:creationId xmlns:a16="http://schemas.microsoft.com/office/drawing/2014/main" id="{2982E279-6D9E-BC4A-A9B9-46E4512D586D}"/>
              </a:ext>
            </a:extLst>
          </p:cNvPr>
          <p:cNvSpPr txBox="1"/>
          <p:nvPr userDrawn="1"/>
        </p:nvSpPr>
        <p:spPr>
          <a:xfrm>
            <a:off x="3000376" y="-2819"/>
            <a:ext cx="6191248" cy="230832"/>
          </a:xfrm>
          <a:prstGeom prst="rect">
            <a:avLst/>
          </a:prstGeom>
          <a:noFill/>
        </p:spPr>
        <p:txBody>
          <a:bodyPr wrap="square" rtlCol="0">
            <a:spAutoFit/>
          </a:bodyPr>
          <a:lstStyle/>
          <a:p>
            <a:pPr algn="ctr"/>
            <a:r>
              <a:rPr lang="en-US" sz="900" b="1" i="0" dirty="0">
                <a:solidFill>
                  <a:schemeClr val="bg1"/>
                </a:solidFill>
                <a:latin typeface="Montserrat SemiBold" pitchFamily="2" charset="77"/>
              </a:rPr>
              <a:t>LEC 16: JUnit Testing</a:t>
            </a:r>
          </a:p>
        </p:txBody>
      </p:sp>
    </p:spTree>
    <p:extLst>
      <p:ext uri="{BB962C8B-B14F-4D97-AF65-F5344CB8AC3E}">
        <p14:creationId xmlns:p14="http://schemas.microsoft.com/office/powerpoint/2010/main" val="846827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6" r:id="rId4"/>
    <p:sldLayoutId id="2147483657" r:id="rId5"/>
    <p:sldLayoutId id="2147483654" r:id="rId6"/>
    <p:sldLayoutId id="2147483655" r:id="rId7"/>
  </p:sldLayoutIdLst>
  <p:txStyles>
    <p:titleStyle>
      <a:lvl1pPr algn="l" defTabSz="914400" rtl="0" eaLnBrk="1" latinLnBrk="0" hangingPunct="1">
        <a:lnSpc>
          <a:spcPct val="90000"/>
        </a:lnSpc>
        <a:spcBef>
          <a:spcPct val="0"/>
        </a:spcBef>
        <a:buNone/>
        <a:defRPr sz="44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open.spotify.com/playlist/6SkaFIxiZNf5uqRLVC4oM2?si=71abbe9bed2a4b70"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hyperlink" Target="https://forms.gle/aucRT1oijeC66EzCA" TargetMode="Externa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hyperlink" Target="https://hackaday.com/2015/10/26/killed-by-a-machine-the-therac-2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theguardian.com/business/2023/sep/18/post-office-horizon-scandal-victims-compensation"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3E336-7FEF-924C-B9A0-DBFB9A4D8162}"/>
              </a:ext>
            </a:extLst>
          </p:cNvPr>
          <p:cNvSpPr>
            <a:spLocks noGrp="1"/>
          </p:cNvSpPr>
          <p:nvPr>
            <p:ph type="title"/>
          </p:nvPr>
        </p:nvSpPr>
        <p:spPr>
          <a:xfrm>
            <a:off x="305333" y="4125093"/>
            <a:ext cx="6591226" cy="1954786"/>
          </a:xfrm>
        </p:spPr>
        <p:txBody>
          <a:bodyPr/>
          <a:lstStyle/>
          <a:p>
            <a:r>
              <a:rPr lang="en-US" sz="3600" dirty="0"/>
              <a:t>JUnit Testing</a:t>
            </a:r>
          </a:p>
        </p:txBody>
      </p:sp>
      <p:sp>
        <p:nvSpPr>
          <p:cNvPr id="4" name="TextBox 3">
            <a:extLst>
              <a:ext uri="{FF2B5EF4-FFF2-40B4-BE49-F238E27FC236}">
                <a16:creationId xmlns:a16="http://schemas.microsoft.com/office/drawing/2014/main" id="{1140A5DD-90C5-8F48-BFF7-AE8301DF7CEF}"/>
              </a:ext>
            </a:extLst>
          </p:cNvPr>
          <p:cNvSpPr txBox="1"/>
          <p:nvPr/>
        </p:nvSpPr>
        <p:spPr>
          <a:xfrm>
            <a:off x="7498025" y="2041170"/>
            <a:ext cx="4476805" cy="1785104"/>
          </a:xfrm>
          <a:prstGeom prst="rect">
            <a:avLst/>
          </a:prstGeom>
          <a:noFill/>
        </p:spPr>
        <p:txBody>
          <a:bodyPr wrap="square" rtlCol="0">
            <a:spAutoFit/>
          </a:bodyPr>
          <a:lstStyle/>
          <a:p>
            <a:pPr algn="ctr"/>
            <a:r>
              <a:rPr lang="en-US" sz="2200" b="1" i="1" dirty="0">
                <a:solidFill>
                  <a:schemeClr val="tx1">
                    <a:lumMod val="75000"/>
                    <a:lumOff val="25000"/>
                  </a:schemeClr>
                </a:solidFill>
                <a:latin typeface="Calibri" panose="020F0502020204030204" pitchFamily="34" charset="0"/>
                <a:cs typeface="Calibri" panose="020F0502020204030204" pitchFamily="34" charset="0"/>
              </a:rPr>
              <a:t>Talk to your neighbors:</a:t>
            </a:r>
          </a:p>
          <a:p>
            <a:pPr algn="ctr"/>
            <a:endParaRPr lang="en-US" sz="2200" b="1" i="1" dirty="0">
              <a:solidFill>
                <a:schemeClr val="tx1">
                  <a:lumMod val="75000"/>
                  <a:lumOff val="25000"/>
                </a:schemeClr>
              </a:solidFill>
              <a:latin typeface="Calibri" panose="020F0502020204030204" pitchFamily="34" charset="0"/>
              <a:cs typeface="Calibri" panose="020F0502020204030204" pitchFamily="34" charset="0"/>
            </a:endParaRPr>
          </a:p>
          <a:p>
            <a:pPr algn="ctr"/>
            <a:r>
              <a:rPr lang="en-US" sz="2200" b="1" dirty="0">
                <a:solidFill>
                  <a:schemeClr val="tx1">
                    <a:lumMod val="75000"/>
                    <a:lumOff val="25000"/>
                  </a:schemeClr>
                </a:solidFill>
                <a:latin typeface="Calibri" panose="020F0502020204030204" pitchFamily="34" charset="0"/>
                <a:cs typeface="Calibri" panose="020F0502020204030204" pitchFamily="34" charset="0"/>
              </a:rPr>
              <a:t>What is your favorite thing to cook? If you don’t cook, what’s your favorite thing to eat :P</a:t>
            </a:r>
          </a:p>
        </p:txBody>
      </p:sp>
      <p:sp>
        <p:nvSpPr>
          <p:cNvPr id="6" name="TextBox 5">
            <a:extLst>
              <a:ext uri="{FF2B5EF4-FFF2-40B4-BE49-F238E27FC236}">
                <a16:creationId xmlns:a16="http://schemas.microsoft.com/office/drawing/2014/main" id="{ACB3FA4D-2EA7-2844-8846-AA5A5AC61268}"/>
              </a:ext>
            </a:extLst>
          </p:cNvPr>
          <p:cNvSpPr txBox="1"/>
          <p:nvPr/>
        </p:nvSpPr>
        <p:spPr>
          <a:xfrm>
            <a:off x="7379594" y="1403798"/>
            <a:ext cx="4631431" cy="338554"/>
          </a:xfrm>
          <a:prstGeom prst="rect">
            <a:avLst/>
          </a:prstGeom>
          <a:noFill/>
        </p:spPr>
        <p:txBody>
          <a:bodyPr wrap="square" rtlCol="0">
            <a:spAutoFit/>
          </a:bodyPr>
          <a:lstStyle/>
          <a:p>
            <a:pPr algn="ctr"/>
            <a:r>
              <a:rPr lang="en-US" sz="1600" b="1" spc="80" dirty="0">
                <a:solidFill>
                  <a:schemeClr val="bg1">
                    <a:lumMod val="65000"/>
                  </a:schemeClr>
                </a:solidFill>
                <a:latin typeface="Montserrat SemiBold" pitchFamily="2" charset="77"/>
              </a:rPr>
              <a:t>BEFORE WE START</a:t>
            </a:r>
          </a:p>
        </p:txBody>
      </p:sp>
      <p:sp>
        <p:nvSpPr>
          <p:cNvPr id="3" name="Google Shape;95;p1">
            <a:extLst>
              <a:ext uri="{FF2B5EF4-FFF2-40B4-BE49-F238E27FC236}">
                <a16:creationId xmlns:a16="http://schemas.microsoft.com/office/drawing/2014/main" id="{F6A6C623-8111-15A2-6082-BB2C20CA53E5}"/>
              </a:ext>
            </a:extLst>
          </p:cNvPr>
          <p:cNvSpPr txBox="1"/>
          <p:nvPr/>
        </p:nvSpPr>
        <p:spPr>
          <a:xfrm>
            <a:off x="7684235" y="4044910"/>
            <a:ext cx="4119900" cy="430800"/>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404040"/>
              </a:buClr>
              <a:buSzPts val="2200"/>
              <a:buFont typeface="Calibri"/>
              <a:buNone/>
            </a:pPr>
            <a:r>
              <a:rPr lang="en-US" sz="2200" b="0" i="0" u="none" strike="noStrike" cap="none" dirty="0">
                <a:solidFill>
                  <a:srgbClr val="404040"/>
                </a:solidFill>
                <a:latin typeface="Calibri"/>
                <a:ea typeface="Calibri"/>
                <a:cs typeface="Calibri"/>
                <a:sym typeface="Calibri"/>
              </a:rPr>
              <a:t>Music:</a:t>
            </a:r>
            <a:r>
              <a:rPr lang="en-US" sz="2200" dirty="0">
                <a:solidFill>
                  <a:srgbClr val="404040"/>
                </a:solidFill>
                <a:latin typeface="Calibri"/>
                <a:ea typeface="Calibri"/>
                <a:cs typeface="Calibri"/>
                <a:sym typeface="Calibri"/>
              </a:rPr>
              <a:t> </a:t>
            </a:r>
            <a:r>
              <a:rPr lang="fr-FR" sz="2200" u="sng" dirty="0">
                <a:solidFill>
                  <a:srgbClr val="0563C1"/>
                </a:solidFill>
                <a:latin typeface="Calibri"/>
                <a:ea typeface="Calibri"/>
                <a:cs typeface="Calibri"/>
                <a:sym typeface="Calibri"/>
              </a:rPr>
              <a:t>122 </a:t>
            </a:r>
            <a:r>
              <a:rPr lang="fr-FR" sz="2200" u="sng" dirty="0">
                <a:solidFill>
                  <a:srgbClr val="0563C1"/>
                </a:solidFill>
                <a:latin typeface="Calibri"/>
                <a:ea typeface="Calibri"/>
                <a:cs typeface="Calibri"/>
                <a:sym typeface="Calibri"/>
                <a:hlinkClick r:id="rId2"/>
              </a:rPr>
              <a:t>24sp</a:t>
            </a:r>
            <a:r>
              <a:rPr lang="fr-FR" sz="2200" u="sng" dirty="0">
                <a:solidFill>
                  <a:srgbClr val="0563C1"/>
                </a:solidFill>
                <a:latin typeface="Calibri"/>
                <a:ea typeface="Calibri"/>
                <a:cs typeface="Calibri"/>
                <a:sym typeface="Calibri"/>
              </a:rPr>
              <a:t> Lecture Tunes 🌼</a:t>
            </a:r>
            <a:endParaRPr dirty="0">
              <a:solidFill>
                <a:srgbClr val="0563C1"/>
              </a:solidFill>
            </a:endParaRPr>
          </a:p>
        </p:txBody>
      </p:sp>
      <p:pic>
        <p:nvPicPr>
          <p:cNvPr id="8" name="Picture 7" descr="A qr code on a white background&#10;&#10;Description automatically generated">
            <a:extLst>
              <a:ext uri="{FF2B5EF4-FFF2-40B4-BE49-F238E27FC236}">
                <a16:creationId xmlns:a16="http://schemas.microsoft.com/office/drawing/2014/main" id="{DBE68984-B098-660B-A9D9-E0B1FC23F898}"/>
              </a:ext>
            </a:extLst>
          </p:cNvPr>
          <p:cNvPicPr>
            <a:picLocks noChangeAspect="1"/>
          </p:cNvPicPr>
          <p:nvPr/>
        </p:nvPicPr>
        <p:blipFill>
          <a:blip r:embed="rId3"/>
          <a:stretch>
            <a:fillRect/>
          </a:stretch>
        </p:blipFill>
        <p:spPr>
          <a:xfrm>
            <a:off x="3021676" y="5674821"/>
            <a:ext cx="1073727" cy="1073727"/>
          </a:xfrm>
          <a:prstGeom prst="rect">
            <a:avLst/>
          </a:prstGeom>
        </p:spPr>
      </p:pic>
    </p:spTree>
    <p:extLst>
      <p:ext uri="{BB962C8B-B14F-4D97-AF65-F5344CB8AC3E}">
        <p14:creationId xmlns:p14="http://schemas.microsoft.com/office/powerpoint/2010/main" val="35812976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dirty="0"/>
              <a:t>Using a Testing Framework</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a:bodyPr>
          <a:lstStyle/>
          <a:p>
            <a:r>
              <a:rPr lang="en-US" dirty="0">
                <a:latin typeface="Consolas" panose="020B0609020204030204" pitchFamily="49" charset="0"/>
              </a:rPr>
              <a:t>Unit Test </a:t>
            </a:r>
            <a:r>
              <a:rPr lang="en-US" dirty="0"/>
              <a:t>– a method that compares what your codes does against what you </a:t>
            </a:r>
            <a:r>
              <a:rPr lang="en-US" i="1" dirty="0"/>
              <a:t>expect</a:t>
            </a:r>
            <a:r>
              <a:rPr lang="en-US" dirty="0"/>
              <a:t> it to do</a:t>
            </a:r>
          </a:p>
          <a:p>
            <a:r>
              <a:rPr lang="en-US" dirty="0">
                <a:latin typeface="Consolas" panose="020B0609020204030204" pitchFamily="49" charset="0"/>
              </a:rPr>
              <a:t>Testing Framework – </a:t>
            </a:r>
            <a:r>
              <a:rPr lang="en-US" dirty="0"/>
              <a:t>a library of code that gives you  special tags and key words for your unit tests so that you can click the “test” button instead of the “run” button and you get a list of tests with info like green check mark passes or error messages</a:t>
            </a:r>
          </a:p>
        </p:txBody>
      </p:sp>
      <p:pic>
        <p:nvPicPr>
          <p:cNvPr id="2050" name="Picture 2" descr="How to tune Violin Digital Tuner">
            <a:extLst>
              <a:ext uri="{FF2B5EF4-FFF2-40B4-BE49-F238E27FC236}">
                <a16:creationId xmlns:a16="http://schemas.microsoft.com/office/drawing/2014/main" id="{2DB9680C-A938-56D2-7BA8-CDC1228EA32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035" r="17697"/>
          <a:stretch/>
        </p:blipFill>
        <p:spPr bwMode="auto">
          <a:xfrm>
            <a:off x="8350775" y="3607420"/>
            <a:ext cx="3159142" cy="2900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A728F39-F6D5-1477-47DE-36FB3F9C408D}"/>
              </a:ext>
            </a:extLst>
          </p:cNvPr>
          <p:cNvSpPr txBox="1"/>
          <p:nvPr/>
        </p:nvSpPr>
        <p:spPr>
          <a:xfrm>
            <a:off x="3738261" y="5419043"/>
            <a:ext cx="4715478" cy="923330"/>
          </a:xfrm>
          <a:prstGeom prst="rect">
            <a:avLst/>
          </a:prstGeom>
          <a:noFill/>
        </p:spPr>
        <p:txBody>
          <a:bodyPr wrap="square" rtlCol="0">
            <a:spAutoFit/>
          </a:bodyPr>
          <a:lstStyle/>
          <a:p>
            <a:r>
              <a:rPr lang="en-US" dirty="0"/>
              <a:t>Like a music tuner! Technology specifically built to compare what your instrument sounds like against what it’s expected to sound like</a:t>
            </a:r>
          </a:p>
        </p:txBody>
      </p:sp>
    </p:spTree>
    <p:extLst>
      <p:ext uri="{BB962C8B-B14F-4D97-AF65-F5344CB8AC3E}">
        <p14:creationId xmlns:p14="http://schemas.microsoft.com/office/powerpoint/2010/main" val="1334995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F4DFD-B664-4996-8DF4-10D9B30921CC}"/>
              </a:ext>
            </a:extLst>
          </p:cNvPr>
          <p:cNvSpPr>
            <a:spLocks noGrp="1"/>
          </p:cNvSpPr>
          <p:nvPr>
            <p:ph type="title"/>
          </p:nvPr>
        </p:nvSpPr>
        <p:spPr/>
        <p:txBody>
          <a:bodyPr/>
          <a:lstStyle/>
          <a:p>
            <a:r>
              <a:rPr lang="en-US" dirty="0"/>
              <a:t>JUnit Basics</a:t>
            </a:r>
          </a:p>
        </p:txBody>
      </p:sp>
      <p:sp>
        <p:nvSpPr>
          <p:cNvPr id="3" name="Content Placeholder 2">
            <a:extLst>
              <a:ext uri="{FF2B5EF4-FFF2-40B4-BE49-F238E27FC236}">
                <a16:creationId xmlns:a16="http://schemas.microsoft.com/office/drawing/2014/main" id="{DE9A33A2-C091-4D3C-B03C-7E545412525F}"/>
              </a:ext>
            </a:extLst>
          </p:cNvPr>
          <p:cNvSpPr>
            <a:spLocks noGrp="1"/>
          </p:cNvSpPr>
          <p:nvPr>
            <p:ph idx="1"/>
          </p:nvPr>
        </p:nvSpPr>
        <p:spPr/>
        <p:txBody>
          <a:bodyPr>
            <a:normAutofit lnSpcReduction="10000"/>
          </a:bodyPr>
          <a:lstStyle/>
          <a:p>
            <a:r>
              <a:rPr lang="en-US" dirty="0">
                <a:latin typeface="Consolas" panose="020B0609020204030204" pitchFamily="49" charset="0"/>
              </a:rPr>
              <a:t>JUnit </a:t>
            </a:r>
            <a:r>
              <a:rPr lang="en-US" dirty="0"/>
              <a:t>– a unit testing framework for the Java language</a:t>
            </a:r>
          </a:p>
          <a:p>
            <a:pPr lvl="1"/>
            <a:r>
              <a:rPr lang="en-US" dirty="0">
                <a:latin typeface="Consolas" panose="020B0609020204030204" pitchFamily="49" charset="0"/>
              </a:rPr>
              <a:t>import</a:t>
            </a:r>
            <a:r>
              <a:rPr lang="en-US" dirty="0"/>
              <a:t> statements to give you access to JUnit method annotations and assertion methods!</a:t>
            </a:r>
          </a:p>
          <a:p>
            <a:r>
              <a:rPr lang="en-US" dirty="0"/>
              <a:t>Method Annotations</a:t>
            </a:r>
          </a:p>
          <a:p>
            <a:pPr lvl="1"/>
            <a:r>
              <a:rPr lang="en-US" dirty="0">
                <a:latin typeface="Consolas" panose="020B0609020204030204" pitchFamily="49" charset="0"/>
              </a:rPr>
              <a:t>@Test</a:t>
            </a:r>
          </a:p>
          <a:p>
            <a:pPr lvl="1"/>
            <a:r>
              <a:rPr lang="en-US" dirty="0">
                <a:latin typeface="Consolas" panose="020B0609020204030204" pitchFamily="49" charset="0"/>
              </a:rPr>
              <a:t>@DisplayName</a:t>
            </a:r>
          </a:p>
          <a:p>
            <a:pPr lvl="1"/>
            <a:r>
              <a:rPr lang="en-US" dirty="0"/>
              <a:t>…</a:t>
            </a:r>
          </a:p>
          <a:p>
            <a:r>
              <a:rPr lang="en-US" dirty="0"/>
              <a:t>Assertion Methods</a:t>
            </a:r>
          </a:p>
          <a:p>
            <a:pPr lvl="1"/>
            <a:r>
              <a:rPr lang="en-US" dirty="0" err="1">
                <a:latin typeface="Consolas" panose="020B0609020204030204" pitchFamily="49" charset="0"/>
              </a:rPr>
              <a:t>assertEquals</a:t>
            </a:r>
            <a:endParaRPr lang="en-US" dirty="0">
              <a:latin typeface="Consolas" panose="020B0609020204030204" pitchFamily="49" charset="0"/>
            </a:endParaRPr>
          </a:p>
          <a:p>
            <a:pPr lvl="1"/>
            <a:r>
              <a:rPr lang="en-US" dirty="0" err="1">
                <a:latin typeface="Consolas" panose="020B0609020204030204" pitchFamily="49" charset="0"/>
              </a:rPr>
              <a:t>assertTrue</a:t>
            </a:r>
            <a:endParaRPr lang="en-US" dirty="0">
              <a:latin typeface="Consolas" panose="020B0609020204030204" pitchFamily="49" charset="0"/>
            </a:endParaRPr>
          </a:p>
          <a:p>
            <a:pPr lvl="1"/>
            <a:r>
              <a:rPr lang="en-US" dirty="0" err="1">
                <a:latin typeface="Consolas" panose="020B0609020204030204" pitchFamily="49" charset="0"/>
              </a:rPr>
              <a:t>assertFalse</a:t>
            </a:r>
            <a:endParaRPr lang="en-US" dirty="0">
              <a:latin typeface="Consolas" panose="020B0609020204030204" pitchFamily="49" charset="0"/>
            </a:endParaRPr>
          </a:p>
          <a:p>
            <a:pPr lvl="1"/>
            <a:r>
              <a:rPr lang="en-US" dirty="0"/>
              <a:t>…</a:t>
            </a:r>
          </a:p>
        </p:txBody>
      </p:sp>
      <p:sp>
        <p:nvSpPr>
          <p:cNvPr id="4" name="TextBox 3">
            <a:extLst>
              <a:ext uri="{FF2B5EF4-FFF2-40B4-BE49-F238E27FC236}">
                <a16:creationId xmlns:a16="http://schemas.microsoft.com/office/drawing/2014/main" id="{BE75241C-F5A2-7AA2-73D3-026D25B317D8}"/>
              </a:ext>
            </a:extLst>
          </p:cNvPr>
          <p:cNvSpPr txBox="1"/>
          <p:nvPr/>
        </p:nvSpPr>
        <p:spPr>
          <a:xfrm>
            <a:off x="5666678" y="2922611"/>
            <a:ext cx="5807927"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"Joe </a:t>
            </a:r>
            <a:r>
              <a:rPr lang="en-US" sz="1600" dirty="0" err="1">
                <a:solidFill>
                  <a:srgbClr val="067D17"/>
                </a:solidFill>
                <a:effectLst/>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cxnSp>
        <p:nvCxnSpPr>
          <p:cNvPr id="6" name="Straight Arrow Connector 5">
            <a:extLst>
              <a:ext uri="{FF2B5EF4-FFF2-40B4-BE49-F238E27FC236}">
                <a16:creationId xmlns:a16="http://schemas.microsoft.com/office/drawing/2014/main" id="{69F0049F-F522-9C93-A51A-6218BA998E13}"/>
              </a:ext>
            </a:extLst>
          </p:cNvPr>
          <p:cNvCxnSpPr>
            <a:cxnSpLocks/>
          </p:cNvCxnSpPr>
          <p:nvPr/>
        </p:nvCxnSpPr>
        <p:spPr>
          <a:xfrm>
            <a:off x="3902927" y="2832410"/>
            <a:ext cx="2096429" cy="1449658"/>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50564A89-4083-C208-3BB9-AFFDD2EB48B5}"/>
              </a:ext>
            </a:extLst>
          </p:cNvPr>
          <p:cNvCxnSpPr>
            <a:cxnSpLocks/>
          </p:cNvCxnSpPr>
          <p:nvPr/>
        </p:nvCxnSpPr>
        <p:spPr>
          <a:xfrm>
            <a:off x="3724507" y="4716966"/>
            <a:ext cx="2787805" cy="126851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996583C5-17DE-72B9-D460-24524E9F61BB}"/>
              </a:ext>
            </a:extLst>
          </p:cNvPr>
          <p:cNvCxnSpPr>
            <a:cxnSpLocks/>
          </p:cNvCxnSpPr>
          <p:nvPr/>
        </p:nvCxnSpPr>
        <p:spPr>
          <a:xfrm>
            <a:off x="4170556" y="2207941"/>
            <a:ext cx="1496122" cy="994193"/>
          </a:xfrm>
          <a:prstGeom prst="straightConnector1">
            <a:avLst/>
          </a:prstGeom>
          <a:ln w="12700">
            <a:solidFill>
              <a:srgbClr val="4E408B"/>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50222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"Joe </a:t>
            </a:r>
            <a:r>
              <a:rPr lang="en-US" sz="1600" dirty="0" err="1">
                <a:solidFill>
                  <a:srgbClr val="067D17"/>
                </a:solidFill>
                <a:effectLst/>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54973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3785652"/>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"Joe </a:t>
            </a:r>
            <a:r>
              <a:rPr lang="en-US" sz="1600" dirty="0" err="1">
                <a:solidFill>
                  <a:srgbClr val="067D17"/>
                </a:solidFill>
                <a:effectLst/>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"Joe </a:t>
            </a:r>
            <a:r>
              <a:rPr lang="en-US" sz="1600" dirty="0" err="1">
                <a:solidFill>
                  <a:srgbClr val="067D17"/>
                </a:solidFill>
                <a:effectLst/>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141455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6027162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FALSE!!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7979160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27522878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031873"/>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"Joe </a:t>
            </a:r>
            <a:r>
              <a:rPr lang="en-US" sz="1600" dirty="0" err="1">
                <a:solidFill>
                  <a:srgbClr val="067D17"/>
                </a:solidFill>
                <a:effectLst/>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2177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448518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CDAD1-364B-4654-916E-ADFC0A62A3B9}"/>
              </a:ext>
            </a:extLst>
          </p:cNvPr>
          <p:cNvSpPr>
            <a:spLocks noGrp="1"/>
          </p:cNvSpPr>
          <p:nvPr>
            <p:ph type="title"/>
          </p:nvPr>
        </p:nvSpPr>
        <p:spPr/>
        <p:txBody>
          <a:bodyPr/>
          <a:lstStyle/>
          <a:p>
            <a:r>
              <a:rPr lang="en-US" dirty="0"/>
              <a:t>JUnit Testing</a:t>
            </a:r>
          </a:p>
        </p:txBody>
      </p:sp>
      <p:sp>
        <p:nvSpPr>
          <p:cNvPr id="4" name="TextBox 3">
            <a:extLst>
              <a:ext uri="{FF2B5EF4-FFF2-40B4-BE49-F238E27FC236}">
                <a16:creationId xmlns:a16="http://schemas.microsoft.com/office/drawing/2014/main" id="{65914BDF-7BA5-9AFF-504A-0058DF17B3AC}"/>
              </a:ext>
            </a:extLst>
          </p:cNvPr>
          <p:cNvSpPr txBox="1"/>
          <p:nvPr/>
        </p:nvSpPr>
        <p:spPr>
          <a:xfrm>
            <a:off x="838200" y="1361440"/>
            <a:ext cx="10246360" cy="4524315"/>
          </a:xfrm>
          <a:prstGeom prst="rect">
            <a:avLst/>
          </a:prstGeom>
          <a:solidFill>
            <a:schemeClr val="bg1">
              <a:lumMod val="95000"/>
            </a:schemeClr>
          </a:solidFill>
          <a:ln>
            <a:solidFill>
              <a:schemeClr val="tx1"/>
            </a:solidFill>
          </a:ln>
        </p:spPr>
        <p:txBody>
          <a:bodyPr wrap="square" rtlCol="0">
            <a:spAutoFit/>
          </a:bodyPr>
          <a:lstStyle/>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t>
            </a:r>
            <a:r>
              <a:rPr lang="en-US" sz="1600" dirty="0">
                <a:latin typeface="Consolas" panose="020B0609020204030204" pitchFamily="49" charset="0"/>
                <a:cs typeface="Consolas" panose="020B0609020204030204" pitchFamily="49" charset="0"/>
              </a:rPr>
              <a:t>.*; </a:t>
            </a:r>
          </a:p>
          <a:p>
            <a:r>
              <a:rPr lang="en-US" sz="1600" dirty="0">
                <a:solidFill>
                  <a:srgbClr val="0033B3"/>
                </a:solidFill>
                <a:effectLst/>
                <a:latin typeface="Consolas" panose="020B0609020204030204" pitchFamily="49" charset="0"/>
                <a:cs typeface="Consolas" panose="020B0609020204030204" pitchFamily="49" charset="0"/>
              </a:rPr>
              <a:t>import static </a:t>
            </a:r>
            <a:r>
              <a:rPr lang="en-US" sz="1600" dirty="0" err="1">
                <a:solidFill>
                  <a:srgbClr val="000000"/>
                </a:solidFill>
                <a:effectLst/>
                <a:latin typeface="Consolas" panose="020B0609020204030204" pitchFamily="49" charset="0"/>
                <a:cs typeface="Consolas" panose="020B0609020204030204" pitchFamily="49" charset="0"/>
              </a:rPr>
              <a:t>org.</a:t>
            </a:r>
            <a:r>
              <a:rPr lang="en-US" sz="1600" dirty="0" err="1">
                <a:latin typeface="Consolas" panose="020B0609020204030204" pitchFamily="49" charset="0"/>
                <a:cs typeface="Consolas" panose="020B0609020204030204" pitchFamily="49" charset="0"/>
              </a:rPr>
              <a:t>junit.jupiter.api.Assertions</a:t>
            </a:r>
            <a:r>
              <a:rPr lang="en-US" sz="1600" dirty="0">
                <a:latin typeface="Consolas" panose="020B0609020204030204" pitchFamily="49" charset="0"/>
                <a:cs typeface="Consolas" panose="020B0609020204030204" pitchFamily="49" charset="0"/>
              </a:rPr>
              <a:t>.*;</a:t>
            </a:r>
          </a:p>
          <a:p>
            <a:r>
              <a:rPr lang="en-US" sz="1600" dirty="0">
                <a:solidFill>
                  <a:srgbClr val="0033B3"/>
                </a:solidFill>
                <a:effectLst/>
                <a:latin typeface="Consolas" panose="020B0609020204030204" pitchFamily="49" charset="0"/>
                <a:cs typeface="Consolas" panose="020B0609020204030204" pitchFamily="49" charset="0"/>
              </a:rPr>
              <a:t>import </a:t>
            </a:r>
            <a:r>
              <a:rPr lang="en-US" sz="1600" dirty="0" err="1">
                <a:solidFill>
                  <a:srgbClr val="000000"/>
                </a:solidFill>
                <a:effectLst/>
                <a:latin typeface="Consolas" panose="020B0609020204030204" pitchFamily="49" charset="0"/>
                <a:cs typeface="Consolas" panose="020B0609020204030204" pitchFamily="49" charset="0"/>
              </a:rPr>
              <a:t>java.util</a:t>
            </a:r>
            <a:r>
              <a:rPr lang="en-US" sz="1600" dirty="0">
                <a:solidFill>
                  <a:srgbClr val="000000"/>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solidFill>
                  <a:srgbClr val="0033B3"/>
                </a:solidFill>
                <a:effectLst/>
                <a:latin typeface="Consolas" panose="020B0609020204030204" pitchFamily="49" charset="0"/>
                <a:cs typeface="Consolas" panose="020B0609020204030204" pitchFamily="49" charset="0"/>
              </a:rPr>
              <a:t>public class </a:t>
            </a:r>
            <a:r>
              <a:rPr lang="en-US" sz="1600" dirty="0" err="1">
                <a:solidFill>
                  <a:srgbClr val="000000"/>
                </a:solidFill>
                <a:effectLst/>
                <a:latin typeface="Consolas" panose="020B0609020204030204" pitchFamily="49" charset="0"/>
                <a:cs typeface="Consolas" panose="020B0609020204030204" pitchFamily="49" charset="0"/>
              </a:rPr>
              <a:t>ArrayListTest</a:t>
            </a:r>
            <a:r>
              <a:rPr lang="en-US" sz="1600" dirty="0">
                <a:solidFill>
                  <a:srgbClr val="000000"/>
                </a:solidFill>
                <a:effectLst/>
                <a:latin typeface="Consolas" panose="020B0609020204030204" pitchFamily="49" charset="0"/>
                <a:cs typeface="Consolas" panose="020B0609020204030204" pitchFamily="49" charset="0"/>
              </a:rPr>
              <a:t> </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@Test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public void </a:t>
            </a:r>
            <a:r>
              <a:rPr lang="en-US" sz="1600" dirty="0" err="1">
                <a:solidFill>
                  <a:srgbClr val="00627A"/>
                </a:solidFill>
                <a:effectLst/>
                <a:latin typeface="Consolas" panose="020B0609020204030204" pitchFamily="49" charset="0"/>
                <a:cs typeface="Consolas" panose="020B0609020204030204" pitchFamily="49" charset="0"/>
              </a:rPr>
              <a:t>testAddAndGet</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a:solidFill>
                  <a:srgbClr val="000000"/>
                </a:solidFill>
                <a:effectLst/>
                <a:latin typeface="Consolas" panose="020B0609020204030204" pitchFamily="49" charset="0"/>
                <a:cs typeface="Consolas" panose="020B0609020204030204" pitchFamily="49" charset="0"/>
              </a:rPr>
              <a:t>List</a:t>
            </a:r>
            <a:r>
              <a:rPr lang="en-US" sz="1600" dirty="0">
                <a:latin typeface="Consolas" panose="020B0609020204030204" pitchFamily="49" charset="0"/>
                <a:cs typeface="Consolas" panose="020B0609020204030204" pitchFamily="49" charset="0"/>
              </a:rPr>
              <a:t>&lt;</a:t>
            </a:r>
            <a:r>
              <a:rPr lang="en-US" sz="1600" dirty="0">
                <a:solidFill>
                  <a:srgbClr val="000000"/>
                </a:solidFill>
                <a:effectLst/>
                <a:latin typeface="Consolas" panose="020B0609020204030204" pitchFamily="49" charset="0"/>
                <a:cs typeface="Consolas" panose="020B0609020204030204" pitchFamily="49" charset="0"/>
              </a:rPr>
              <a:t>String</a:t>
            </a:r>
            <a:r>
              <a:rPr lang="en-US" sz="1600" dirty="0">
                <a:latin typeface="Consolas" panose="020B0609020204030204" pitchFamily="49" charset="0"/>
                <a:cs typeface="Consolas" panose="020B0609020204030204" pitchFamily="49" charset="0"/>
              </a:rPr>
              <a:t>&gt; </a:t>
            </a:r>
            <a:r>
              <a:rPr lang="en-US" sz="1600" dirty="0">
                <a:solidFill>
                  <a:srgbClr val="000000"/>
                </a:solidFill>
                <a:effectLst/>
                <a:latin typeface="Consolas" panose="020B0609020204030204" pitchFamily="49" charset="0"/>
                <a:cs typeface="Consolas" panose="020B0609020204030204" pitchFamily="49" charset="0"/>
              </a:rPr>
              <a:t>list </a:t>
            </a:r>
            <a:r>
              <a:rPr lang="en-US" sz="1600" dirty="0">
                <a:latin typeface="Consolas" panose="020B0609020204030204" pitchFamily="49" charset="0"/>
                <a:cs typeface="Consolas" panose="020B0609020204030204" pitchFamily="49" charset="0"/>
              </a:rPr>
              <a:t>= </a:t>
            </a:r>
            <a:r>
              <a:rPr lang="en-US" sz="1600" dirty="0">
                <a:solidFill>
                  <a:srgbClr val="0033B3"/>
                </a:solidFill>
                <a:effectLst/>
                <a:latin typeface="Consolas" panose="020B0609020204030204" pitchFamily="49" charset="0"/>
                <a:cs typeface="Consolas" panose="020B0609020204030204" pitchFamily="49" charset="0"/>
              </a:rPr>
              <a:t>new </a:t>
            </a:r>
            <a:r>
              <a:rPr lang="en-US" sz="1600" dirty="0" err="1">
                <a:latin typeface="Consolas" panose="020B0609020204030204" pitchFamily="49" charset="0"/>
                <a:cs typeface="Consolas" panose="020B0609020204030204" pitchFamily="49" charset="0"/>
              </a:rPr>
              <a:t>ArrayList</a:t>
            </a:r>
            <a:r>
              <a:rPr lang="en-US" sz="1600" dirty="0">
                <a:latin typeface="Consolas" panose="020B0609020204030204" pitchFamily="49" charset="0"/>
                <a:cs typeface="Consolas" panose="020B0609020204030204" pitchFamily="49" charset="0"/>
              </a:rPr>
              <a:t>&lt;&gt;();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a:t>
            </a:r>
            <a:r>
              <a:rPr lang="en-US" sz="1600" dirty="0">
                <a:solidFill>
                  <a:srgbClr val="067D17"/>
                </a:solidFill>
                <a:latin typeface="Consolas" panose="020B0609020204030204" pitchFamily="49" charset="0"/>
                <a:cs typeface="Consolas" panose="020B0609020204030204" pitchFamily="49" charset="0"/>
              </a:rPr>
              <a:t>Joe </a:t>
            </a:r>
            <a:r>
              <a:rPr lang="en-US" sz="1600" dirty="0" err="1">
                <a:solidFill>
                  <a:srgbClr val="067D17"/>
                </a:solidFill>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"Miya </a:t>
            </a:r>
            <a:r>
              <a:rPr lang="en-US" sz="1600" dirty="0" err="1">
                <a:solidFill>
                  <a:srgbClr val="067D17"/>
                </a:solidFill>
                <a:effectLst/>
                <a:latin typeface="Consolas" panose="020B0609020204030204" pitchFamily="49" charset="0"/>
                <a:cs typeface="Consolas" panose="020B0609020204030204" pitchFamily="49" charset="0"/>
              </a:rPr>
              <a:t>Natsuhara</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.add</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"Joe </a:t>
            </a:r>
            <a:r>
              <a:rPr lang="en-US" sz="1600" dirty="0" err="1">
                <a:solidFill>
                  <a:srgbClr val="067D17"/>
                </a:solidFill>
                <a:effectLst/>
                <a:latin typeface="Consolas" panose="020B0609020204030204" pitchFamily="49" charset="0"/>
                <a:cs typeface="Consolas" panose="020B0609020204030204" pitchFamily="49" charset="0"/>
              </a:rPr>
              <a:t>Spaniac</a:t>
            </a:r>
            <a:r>
              <a:rPr lang="en-US" sz="1600" dirty="0">
                <a:solidFill>
                  <a:srgbClr val="067D17"/>
                </a:solidFill>
                <a:effectLst/>
                <a:latin typeface="Consolas" panose="020B0609020204030204" pitchFamily="49" charset="0"/>
                <a:cs typeface="Consolas" panose="020B0609020204030204" pitchFamily="49" charset="0"/>
              </a:rPr>
              <a:t>"</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0</a:t>
            </a: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assertEquals</a:t>
            </a:r>
            <a:r>
              <a:rPr lang="en-US" sz="1600" dirty="0">
                <a:latin typeface="Consolas" panose="020B0609020204030204" pitchFamily="49" charset="0"/>
                <a:cs typeface="Consolas" panose="020B0609020204030204" pitchFamily="49" charset="0"/>
              </a:rPr>
              <a:t>(</a:t>
            </a:r>
            <a:r>
              <a:rPr lang="en-US" sz="1600" dirty="0">
                <a:solidFill>
                  <a:srgbClr val="067D17"/>
                </a:solidFill>
                <a:effectLst/>
                <a:latin typeface="Consolas" panose="020B0609020204030204" pitchFamily="49" charset="0"/>
                <a:cs typeface="Consolas" panose="020B0609020204030204" pitchFamily="49" charset="0"/>
              </a:rPr>
              <a:t>"CSE 122"</a:t>
            </a:r>
            <a:r>
              <a:rPr lang="en-US" sz="1600" dirty="0">
                <a:latin typeface="Consolas" panose="020B0609020204030204" pitchFamily="49" charset="0"/>
                <a:cs typeface="Consolas" panose="020B0609020204030204" pitchFamily="49" charset="0"/>
              </a:rPr>
              <a:t>, </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.get</a:t>
            </a:r>
            <a:r>
              <a:rPr lang="en-US" sz="1600" dirty="0">
                <a:latin typeface="Consolas" panose="020B0609020204030204" pitchFamily="49" charset="0"/>
                <a:cs typeface="Consolas" panose="020B0609020204030204" pitchFamily="49" charset="0"/>
              </a:rPr>
              <a:t>(</a:t>
            </a:r>
            <a:r>
              <a:rPr lang="en-US" sz="1600" dirty="0">
                <a:solidFill>
                  <a:srgbClr val="1750EB"/>
                </a:solidFill>
                <a:effectLst/>
                <a:latin typeface="Consolas" panose="020B0609020204030204" pitchFamily="49" charset="0"/>
                <a:cs typeface="Consolas" panose="020B0609020204030204" pitchFamily="49" charset="0"/>
              </a:rPr>
              <a:t>2</a:t>
            </a:r>
            <a:r>
              <a:rPr lang="en-US" sz="1600" dirty="0">
                <a:latin typeface="Consolas" panose="020B0609020204030204" pitchFamily="49" charset="0"/>
                <a:cs typeface="Consolas" panose="020B0609020204030204" pitchFamily="49" charset="0"/>
              </a:rPr>
              <a:t>));</a:t>
            </a:r>
            <a:br>
              <a:rPr lang="en-US" sz="1600" dirty="0">
                <a:latin typeface="Consolas" panose="020B0609020204030204" pitchFamily="49" charset="0"/>
                <a:cs typeface="Consolas" panose="020B0609020204030204" pitchFamily="49" charset="0"/>
              </a:rPr>
            </a:b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r>
              <a:rPr lang="en-US" sz="1600" dirty="0" err="1">
                <a:latin typeface="Consolas" panose="020B0609020204030204" pitchFamily="49" charset="0"/>
                <a:cs typeface="Consolas" panose="020B0609020204030204" pitchFamily="49" charset="0"/>
              </a:rPr>
              <a:t>assertTrue</a:t>
            </a:r>
            <a:r>
              <a:rPr lang="en-US" sz="1600" dirty="0">
                <a:latin typeface="Consolas" panose="020B0609020204030204" pitchFamily="49" charset="0"/>
                <a:cs typeface="Consolas" panose="020B0609020204030204" pitchFamily="49" charset="0"/>
              </a:rPr>
              <a:t>(</a:t>
            </a:r>
            <a:r>
              <a:rPr lang="en-US" sz="1600" dirty="0" err="1">
                <a:solidFill>
                  <a:srgbClr val="000000"/>
                </a:solidFill>
                <a:effectLst/>
                <a:latin typeface="Consolas" panose="020B0609020204030204" pitchFamily="49" charset="0"/>
                <a:cs typeface="Consolas" panose="020B0609020204030204" pitchFamily="49" charset="0"/>
              </a:rPr>
              <a:t>list</a:t>
            </a:r>
            <a:r>
              <a:rPr lang="en-US" sz="1600" dirty="0" err="1">
                <a:latin typeface="Consolas" panose="020B0609020204030204" pitchFamily="49" charset="0"/>
                <a:cs typeface="Consolas" panose="020B0609020204030204" pitchFamily="49" charset="0"/>
              </a:rPr>
              <a:t>.size</a:t>
            </a:r>
            <a:r>
              <a:rPr lang="en-US" sz="1600" dirty="0">
                <a:latin typeface="Consolas" panose="020B0609020204030204" pitchFamily="49" charset="0"/>
                <a:cs typeface="Consolas" panose="020B0609020204030204" pitchFamily="49" charset="0"/>
              </a:rPr>
              <a:t>() == </a:t>
            </a:r>
            <a:r>
              <a:rPr lang="en-US" sz="1600" dirty="0">
                <a:solidFill>
                  <a:srgbClr val="1750EB"/>
                </a:solidFill>
                <a:effectLst/>
                <a:latin typeface="Consolas" panose="020B0609020204030204" pitchFamily="49" charset="0"/>
                <a:cs typeface="Consolas" panose="020B0609020204030204" pitchFamily="49" charset="0"/>
              </a:rPr>
              <a:t>3</a:t>
            </a:r>
            <a:r>
              <a:rPr lang="en-US" sz="1600" dirty="0">
                <a:latin typeface="Consolas" panose="020B0609020204030204" pitchFamily="49" charset="0"/>
                <a:cs typeface="Consolas" panose="020B0609020204030204" pitchFamily="49" charset="0"/>
              </a:rPr>
              <a:t>);		// TRUE!!</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    }</a:t>
            </a:r>
            <a:br>
              <a:rPr lang="en-US" sz="1600" dirty="0">
                <a:latin typeface="Consolas" panose="020B0609020204030204" pitchFamily="49" charset="0"/>
                <a:cs typeface="Consolas" panose="020B0609020204030204" pitchFamily="49" charset="0"/>
              </a:rPr>
            </a:br>
            <a:r>
              <a:rPr lang="en-US" sz="1600" dirty="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627204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b="1" dirty="0">
                <a:solidFill>
                  <a:schemeClr val="accent5"/>
                </a:solidFill>
              </a:rPr>
              <a:t>Announcements</a:t>
            </a:r>
          </a:p>
          <a:p>
            <a:pPr>
              <a:spcAft>
                <a:spcPts val="1200"/>
              </a:spcAft>
            </a:pPr>
            <a:r>
              <a:rPr lang="en-US" dirty="0"/>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3732788" y="1458097"/>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4060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2973E3-4936-A420-30C5-350C62AA6ECE}"/>
              </a:ext>
            </a:extLst>
          </p:cNvPr>
          <p:cNvSpPr>
            <a:spLocks noGrp="1"/>
          </p:cNvSpPr>
          <p:nvPr>
            <p:ph type="title"/>
          </p:nvPr>
        </p:nvSpPr>
        <p:spPr/>
        <p:txBody>
          <a:bodyPr/>
          <a:lstStyle/>
          <a:p>
            <a:r>
              <a:rPr lang="en-US" dirty="0"/>
              <a:t>Testing Tips</a:t>
            </a:r>
          </a:p>
        </p:txBody>
      </p:sp>
      <p:sp>
        <p:nvSpPr>
          <p:cNvPr id="3" name="Content Placeholder 2">
            <a:extLst>
              <a:ext uri="{FF2B5EF4-FFF2-40B4-BE49-F238E27FC236}">
                <a16:creationId xmlns:a16="http://schemas.microsoft.com/office/drawing/2014/main" id="{88D8D45B-1499-8F0F-665F-82A05E3EF610}"/>
              </a:ext>
            </a:extLst>
          </p:cNvPr>
          <p:cNvSpPr>
            <a:spLocks noGrp="1"/>
          </p:cNvSpPr>
          <p:nvPr>
            <p:ph idx="1"/>
          </p:nvPr>
        </p:nvSpPr>
        <p:spPr/>
        <p:txBody>
          <a:bodyPr>
            <a:normAutofit fontScale="92500" lnSpcReduction="10000"/>
          </a:bodyPr>
          <a:lstStyle/>
          <a:p>
            <a:r>
              <a:rPr lang="en-US" sz="3200" dirty="0"/>
              <a:t>Write many tests for each method</a:t>
            </a:r>
          </a:p>
          <a:p>
            <a:pPr lvl="1"/>
            <a:r>
              <a:rPr lang="en-US" sz="2800" dirty="0"/>
              <a:t>Test that your method does what you want it to do</a:t>
            </a:r>
          </a:p>
          <a:p>
            <a:pPr lvl="1"/>
            <a:r>
              <a:rPr lang="en-US" sz="2800" dirty="0"/>
              <a:t>Test combinations of your method being used with other methods</a:t>
            </a:r>
          </a:p>
          <a:p>
            <a:r>
              <a:rPr lang="en-US" sz="3200" dirty="0"/>
              <a:t>Write a test method per distinct case </a:t>
            </a:r>
            <a:endParaRPr lang="en-US" dirty="0"/>
          </a:p>
          <a:p>
            <a:pPr lvl="1"/>
            <a:r>
              <a:rPr lang="en-US" dirty="0"/>
              <a:t>Test that different states of input don’t break your code (empty or null params)</a:t>
            </a:r>
          </a:p>
          <a:p>
            <a:pPr lvl="1"/>
            <a:r>
              <a:rPr lang="en-US" dirty="0"/>
              <a:t>Test that code correctly enters all </a:t>
            </a:r>
            <a:r>
              <a:rPr lang="en-US" dirty="0" err="1"/>
              <a:t>boolean</a:t>
            </a:r>
            <a:r>
              <a:rPr lang="en-US" dirty="0"/>
              <a:t> checks (loops, if/else)</a:t>
            </a:r>
          </a:p>
          <a:p>
            <a:r>
              <a:rPr lang="en-US" sz="3200" dirty="0"/>
              <a:t>Use </a:t>
            </a:r>
            <a:r>
              <a:rPr lang="en-US" sz="3200" dirty="0" err="1">
                <a:latin typeface="Consolas" panose="020B0609020204030204" pitchFamily="49" charset="0"/>
                <a:ea typeface="Menlo" panose="020B0609030804020204" pitchFamily="49" charset="0"/>
                <a:cs typeface="Menlo" panose="020B0609030804020204" pitchFamily="49" charset="0"/>
              </a:rPr>
              <a:t>assertEquals</a:t>
            </a:r>
            <a:r>
              <a:rPr lang="en-US" sz="3200" dirty="0">
                <a:latin typeface="Consolas" panose="020B0609020204030204" pitchFamily="49" charset="0"/>
                <a:ea typeface="Menlo" panose="020B0609030804020204" pitchFamily="49" charset="0"/>
                <a:cs typeface="Menlo" panose="020B0609030804020204" pitchFamily="49" charset="0"/>
              </a:rPr>
              <a:t>(expected, actual, message)</a:t>
            </a:r>
            <a:r>
              <a:rPr lang="en-US" sz="3200" dirty="0"/>
              <a:t> to provide a description of what case that line is testing  </a:t>
            </a:r>
          </a:p>
          <a:p>
            <a:r>
              <a:rPr lang="en-US" sz="3200" dirty="0"/>
              <a:t>Testing code is just code. Use good coding practices (e.g., helper methods to reduce redundancy) to help you write code.</a:t>
            </a:r>
          </a:p>
          <a:p>
            <a:pPr lvl="1"/>
            <a:r>
              <a:rPr lang="en-US" sz="2800" dirty="0"/>
              <a:t>It can take time, but if you do it well, developing your solution can be a breeze!</a:t>
            </a:r>
          </a:p>
        </p:txBody>
      </p:sp>
    </p:spTree>
    <p:extLst>
      <p:ext uri="{BB962C8B-B14F-4D97-AF65-F5344CB8AC3E}">
        <p14:creationId xmlns:p14="http://schemas.microsoft.com/office/powerpoint/2010/main" val="2126912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773563-3ECC-C02D-36D7-38C5C302B411}"/>
              </a:ext>
            </a:extLst>
          </p:cNvPr>
          <p:cNvSpPr>
            <a:spLocks noGrp="1"/>
          </p:cNvSpPr>
          <p:nvPr>
            <p:ph type="title"/>
          </p:nvPr>
        </p:nvSpPr>
        <p:spPr/>
        <p:txBody>
          <a:bodyPr/>
          <a:lstStyle/>
          <a:p>
            <a:r>
              <a:rPr lang="en-US" dirty="0"/>
              <a:t>In-Class: Remix – Courses Taught</a:t>
            </a:r>
          </a:p>
        </p:txBody>
      </p:sp>
    </p:spTree>
    <p:extLst>
      <p:ext uri="{BB962C8B-B14F-4D97-AF65-F5344CB8AC3E}">
        <p14:creationId xmlns:p14="http://schemas.microsoft.com/office/powerpoint/2010/main" val="3400995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52A45-2129-8938-F40C-906B50A7E6BF}"/>
              </a:ext>
            </a:extLst>
          </p:cNvPr>
          <p:cNvSpPr>
            <a:spLocks noGrp="1"/>
          </p:cNvSpPr>
          <p:nvPr>
            <p:ph type="title"/>
          </p:nvPr>
        </p:nvSpPr>
        <p:spPr/>
        <p:txBody>
          <a:bodyPr/>
          <a:lstStyle/>
          <a:p>
            <a:r>
              <a:rPr lang="en-US" dirty="0"/>
              <a:t>How Many Test Cases Is Enough?</a:t>
            </a:r>
          </a:p>
        </p:txBody>
      </p:sp>
      <p:sp>
        <p:nvSpPr>
          <p:cNvPr id="3" name="Content Placeholder 2">
            <a:extLst>
              <a:ext uri="{FF2B5EF4-FFF2-40B4-BE49-F238E27FC236}">
                <a16:creationId xmlns:a16="http://schemas.microsoft.com/office/drawing/2014/main" id="{FF134745-CCC1-C724-49DE-6815CC693400}"/>
              </a:ext>
            </a:extLst>
          </p:cNvPr>
          <p:cNvSpPr>
            <a:spLocks noGrp="1"/>
          </p:cNvSpPr>
          <p:nvPr>
            <p:ph idx="1"/>
          </p:nvPr>
        </p:nvSpPr>
        <p:spPr>
          <a:xfrm>
            <a:off x="838201" y="1371600"/>
            <a:ext cx="7647878" cy="4805363"/>
          </a:xfrm>
        </p:spPr>
        <p:txBody>
          <a:bodyPr>
            <a:normAutofit fontScale="92500"/>
          </a:bodyPr>
          <a:lstStyle/>
          <a:p>
            <a:r>
              <a:rPr lang="en-US" dirty="0"/>
              <a:t>In general, more </a:t>
            </a:r>
            <a:r>
              <a:rPr lang="en-US" i="1" dirty="0"/>
              <a:t>diverse </a:t>
            </a:r>
            <a:r>
              <a:rPr lang="en-US" dirty="0"/>
              <a:t>tests –&gt; more confidence!</a:t>
            </a:r>
          </a:p>
          <a:p>
            <a:r>
              <a:rPr lang="en-US" dirty="0"/>
              <a:t>Try to think </a:t>
            </a:r>
            <a:r>
              <a:rPr lang="en-US" dirty="0" err="1"/>
              <a:t>adversarially</a:t>
            </a:r>
            <a:r>
              <a:rPr lang="en-US" dirty="0"/>
              <a:t> and try to break your own code with tests, How do you “user-proof” your code?</a:t>
            </a:r>
          </a:p>
          <a:p>
            <a:r>
              <a:rPr lang="en-US" b="1" dirty="0">
                <a:solidFill>
                  <a:srgbClr val="54A0FF"/>
                </a:solidFill>
              </a:rPr>
              <a:t>Specification Testing</a:t>
            </a:r>
            <a:r>
              <a:rPr lang="en-US" dirty="0"/>
              <a:t> (based on the spec) vs. </a:t>
            </a:r>
            <a:r>
              <a:rPr lang="en-US" b="1" dirty="0">
                <a:solidFill>
                  <a:srgbClr val="FA8231"/>
                </a:solidFill>
              </a:rPr>
              <a:t>Clear-box Testing </a:t>
            </a:r>
            <a:r>
              <a:rPr lang="en-US" dirty="0"/>
              <a:t>(based on how you know your implementation works)</a:t>
            </a:r>
          </a:p>
          <a:p>
            <a:pPr lvl="1"/>
            <a:r>
              <a:rPr lang="en-US" b="1" dirty="0">
                <a:solidFill>
                  <a:srgbClr val="54A0FF"/>
                </a:solidFill>
              </a:rPr>
              <a:t>Specification Testing </a:t>
            </a:r>
            <a:r>
              <a:rPr lang="en-US" dirty="0"/>
              <a:t>you can do </a:t>
            </a:r>
            <a:r>
              <a:rPr lang="en-US" i="1" dirty="0"/>
              <a:t>before </a:t>
            </a:r>
            <a:r>
              <a:rPr lang="en-US" dirty="0"/>
              <a:t>writing your solution!  (Test Driven Development)</a:t>
            </a:r>
          </a:p>
          <a:p>
            <a:pPr lvl="1"/>
            <a:r>
              <a:rPr lang="en-US" b="1" dirty="0">
                <a:solidFill>
                  <a:srgbClr val="FA8231"/>
                </a:solidFill>
              </a:rPr>
              <a:t>Clear-box Testing </a:t>
            </a:r>
            <a:r>
              <a:rPr lang="en-US" dirty="0"/>
              <a:t>you do </a:t>
            </a:r>
            <a:r>
              <a:rPr lang="en-US" i="1" dirty="0"/>
              <a:t>after</a:t>
            </a:r>
            <a:r>
              <a:rPr lang="en-US" dirty="0"/>
              <a:t> you've written your solution.</a:t>
            </a:r>
          </a:p>
          <a:p>
            <a:r>
              <a:rPr lang="en-US" dirty="0"/>
              <a:t>Test a wide variety of different cases </a:t>
            </a:r>
          </a:p>
          <a:p>
            <a:pPr lvl="1"/>
            <a:r>
              <a:rPr lang="en-US" dirty="0"/>
              <a:t>Think about </a:t>
            </a:r>
            <a:r>
              <a:rPr lang="en-US" b="1" dirty="0"/>
              <a:t>boundary or "edge" cases </a:t>
            </a:r>
            <a:r>
              <a:rPr lang="en-US" dirty="0"/>
              <a:t>in particular, </a:t>
            </a:r>
            <a:br>
              <a:rPr lang="en-US" dirty="0"/>
            </a:br>
            <a:r>
              <a:rPr lang="en-US" dirty="0"/>
              <a:t>where the behavior should change</a:t>
            </a:r>
          </a:p>
        </p:txBody>
      </p:sp>
      <p:pic>
        <p:nvPicPr>
          <p:cNvPr id="3074" name="Picture 2" descr="This store has a &quot;test ramp&quot; so you can try out your safety boots on  different surfaces. : r/mildlyinteresting">
            <a:extLst>
              <a:ext uri="{FF2B5EF4-FFF2-40B4-BE49-F238E27FC236}">
                <a16:creationId xmlns:a16="http://schemas.microsoft.com/office/drawing/2014/main" id="{1365FC2C-76C6-058F-3E70-5DD53385C3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6079" y="1666700"/>
            <a:ext cx="3161371" cy="4215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9744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b="1" dirty="0">
                <a:solidFill>
                  <a:schemeClr val="accent5"/>
                </a:solidFill>
              </a:rPr>
              <a:t>Example: Brainstorm Test Cases (Card &amp; </a:t>
            </a:r>
            <a:r>
              <a:rPr lang="en-US" b="1" dirty="0" err="1">
                <a:solidFill>
                  <a:schemeClr val="accent5"/>
                </a:solidFill>
              </a:rPr>
              <a:t>BattleManager</a:t>
            </a:r>
            <a:r>
              <a:rPr lang="en-US" b="1" dirty="0">
                <a:solidFill>
                  <a:schemeClr val="accent5"/>
                </a:solidFill>
              </a:rPr>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9488890" y="3982812"/>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954708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dirty="0"/>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lnSpcReduction="10000"/>
          </a:bodyPr>
          <a:lstStyle/>
          <a:p>
            <a:r>
              <a:rPr lang="en-US" sz="4000" dirty="0"/>
              <a:t>Each card has a suit (♠️♣️♦️❤️) and a value (e.g., 2, 3, 10, J, Q, K)</a:t>
            </a:r>
          </a:p>
          <a:p>
            <a:pPr lvl="1"/>
            <a:r>
              <a:rPr lang="en-US" sz="3600" dirty="0"/>
              <a:t>Note: value represented as an </a:t>
            </a:r>
            <a:r>
              <a:rPr lang="en-US" sz="3600" dirty="0">
                <a:latin typeface="Consolas" panose="020B0609020204030204" pitchFamily="49" charset="0"/>
              </a:rPr>
              <a:t>int</a:t>
            </a:r>
          </a:p>
          <a:p>
            <a:pPr marL="457200" lvl="1" indent="0">
              <a:buNone/>
            </a:pPr>
            <a:endParaRPr lang="en-US" sz="3200" dirty="0"/>
          </a:p>
          <a:p>
            <a:pPr lvl="1"/>
            <a:endParaRPr lang="en-US" sz="3600" dirty="0"/>
          </a:p>
          <a:p>
            <a:pPr lvl="1"/>
            <a:r>
              <a:rPr lang="en-US" sz="3600" dirty="0"/>
              <a:t>For example, for the Queen of Hearts card </a:t>
            </a:r>
          </a:p>
          <a:p>
            <a:pPr lvl="2"/>
            <a:r>
              <a:rPr lang="en-US" sz="3200" dirty="0"/>
              <a:t>The suit is hearts ❤️</a:t>
            </a:r>
          </a:p>
          <a:p>
            <a:pPr lvl="2"/>
            <a:r>
              <a:rPr lang="en-US" sz="3200" dirty="0"/>
              <a:t>The value is Queen (represented as 12)</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A playing card that is the queen of hearts">
            <a:extLst>
              <a:ext uri="{FF2B5EF4-FFF2-40B4-BE49-F238E27FC236}">
                <a16:creationId xmlns:a16="http://schemas.microsoft.com/office/drawing/2014/main" id="{635F39C0-2A6B-4F46-9614-73DEB90A450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6513" y="4245909"/>
            <a:ext cx="1605747" cy="248098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4">
            <a:extLst>
              <a:ext uri="{FF2B5EF4-FFF2-40B4-BE49-F238E27FC236}">
                <a16:creationId xmlns:a16="http://schemas.microsoft.com/office/drawing/2014/main" id="{58D9FEED-C851-42E8-A64C-069375D1003F}"/>
              </a:ext>
            </a:extLst>
          </p:cNvPr>
          <p:cNvGraphicFramePr>
            <a:graphicFrameLocks noGrp="1"/>
          </p:cNvGraphicFramePr>
          <p:nvPr>
            <p:extLst>
              <p:ext uri="{D42A27DB-BD31-4B8C-83A1-F6EECF244321}">
                <p14:modId xmlns:p14="http://schemas.microsoft.com/office/powerpoint/2010/main" val="3207815803"/>
              </p:ext>
            </p:extLst>
          </p:nvPr>
        </p:nvGraphicFramePr>
        <p:xfrm>
          <a:off x="290454" y="3043242"/>
          <a:ext cx="11209471" cy="741680"/>
        </p:xfrm>
        <a:graphic>
          <a:graphicData uri="http://schemas.openxmlformats.org/drawingml/2006/table">
            <a:tbl>
              <a:tblPr firstRow="1" bandRow="1">
                <a:tableStyleId>{8A107856-5554-42FB-B03E-39F5DBC370BA}</a:tableStyleId>
              </a:tblPr>
              <a:tblGrid>
                <a:gridCol w="862267">
                  <a:extLst>
                    <a:ext uri="{9D8B030D-6E8A-4147-A177-3AD203B41FA5}">
                      <a16:colId xmlns:a16="http://schemas.microsoft.com/office/drawing/2014/main" val="1823812511"/>
                    </a:ext>
                  </a:extLst>
                </a:gridCol>
                <a:gridCol w="862267">
                  <a:extLst>
                    <a:ext uri="{9D8B030D-6E8A-4147-A177-3AD203B41FA5}">
                      <a16:colId xmlns:a16="http://schemas.microsoft.com/office/drawing/2014/main" val="604746635"/>
                    </a:ext>
                  </a:extLst>
                </a:gridCol>
                <a:gridCol w="862267">
                  <a:extLst>
                    <a:ext uri="{9D8B030D-6E8A-4147-A177-3AD203B41FA5}">
                      <a16:colId xmlns:a16="http://schemas.microsoft.com/office/drawing/2014/main" val="719342384"/>
                    </a:ext>
                  </a:extLst>
                </a:gridCol>
                <a:gridCol w="862267">
                  <a:extLst>
                    <a:ext uri="{9D8B030D-6E8A-4147-A177-3AD203B41FA5}">
                      <a16:colId xmlns:a16="http://schemas.microsoft.com/office/drawing/2014/main" val="1885550980"/>
                    </a:ext>
                  </a:extLst>
                </a:gridCol>
                <a:gridCol w="862267">
                  <a:extLst>
                    <a:ext uri="{9D8B030D-6E8A-4147-A177-3AD203B41FA5}">
                      <a16:colId xmlns:a16="http://schemas.microsoft.com/office/drawing/2014/main" val="1468740077"/>
                    </a:ext>
                  </a:extLst>
                </a:gridCol>
                <a:gridCol w="862267">
                  <a:extLst>
                    <a:ext uri="{9D8B030D-6E8A-4147-A177-3AD203B41FA5}">
                      <a16:colId xmlns:a16="http://schemas.microsoft.com/office/drawing/2014/main" val="1796338545"/>
                    </a:ext>
                  </a:extLst>
                </a:gridCol>
                <a:gridCol w="862267">
                  <a:extLst>
                    <a:ext uri="{9D8B030D-6E8A-4147-A177-3AD203B41FA5}">
                      <a16:colId xmlns:a16="http://schemas.microsoft.com/office/drawing/2014/main" val="4224566575"/>
                    </a:ext>
                  </a:extLst>
                </a:gridCol>
                <a:gridCol w="862267">
                  <a:extLst>
                    <a:ext uri="{9D8B030D-6E8A-4147-A177-3AD203B41FA5}">
                      <a16:colId xmlns:a16="http://schemas.microsoft.com/office/drawing/2014/main" val="1993017966"/>
                    </a:ext>
                  </a:extLst>
                </a:gridCol>
                <a:gridCol w="862267">
                  <a:extLst>
                    <a:ext uri="{9D8B030D-6E8A-4147-A177-3AD203B41FA5}">
                      <a16:colId xmlns:a16="http://schemas.microsoft.com/office/drawing/2014/main" val="3165225609"/>
                    </a:ext>
                  </a:extLst>
                </a:gridCol>
                <a:gridCol w="862267">
                  <a:extLst>
                    <a:ext uri="{9D8B030D-6E8A-4147-A177-3AD203B41FA5}">
                      <a16:colId xmlns:a16="http://schemas.microsoft.com/office/drawing/2014/main" val="4142276582"/>
                    </a:ext>
                  </a:extLst>
                </a:gridCol>
                <a:gridCol w="862267">
                  <a:extLst>
                    <a:ext uri="{9D8B030D-6E8A-4147-A177-3AD203B41FA5}">
                      <a16:colId xmlns:a16="http://schemas.microsoft.com/office/drawing/2014/main" val="2329810931"/>
                    </a:ext>
                  </a:extLst>
                </a:gridCol>
                <a:gridCol w="862267">
                  <a:extLst>
                    <a:ext uri="{9D8B030D-6E8A-4147-A177-3AD203B41FA5}">
                      <a16:colId xmlns:a16="http://schemas.microsoft.com/office/drawing/2014/main" val="244536002"/>
                    </a:ext>
                  </a:extLst>
                </a:gridCol>
                <a:gridCol w="862267">
                  <a:extLst>
                    <a:ext uri="{9D8B030D-6E8A-4147-A177-3AD203B41FA5}">
                      <a16:colId xmlns:a16="http://schemas.microsoft.com/office/drawing/2014/main" val="3878432453"/>
                    </a:ext>
                  </a:extLst>
                </a:gridCol>
              </a:tblGrid>
              <a:tr h="370840">
                <a:tc>
                  <a:txBody>
                    <a:bodyPr/>
                    <a:lstStyle/>
                    <a:p>
                      <a:pPr algn="ctr"/>
                      <a:r>
                        <a:rPr lang="en-US" sz="1800" dirty="0"/>
                        <a:t>Ace</a:t>
                      </a:r>
                    </a:p>
                  </a:txBody>
                  <a:tcPr/>
                </a:tc>
                <a:tc>
                  <a:txBody>
                    <a:bodyPr/>
                    <a:lstStyle/>
                    <a:p>
                      <a:pPr algn="ctr"/>
                      <a:r>
                        <a:rPr lang="en-US" sz="1800" dirty="0"/>
                        <a:t>2</a:t>
                      </a:r>
                    </a:p>
                  </a:txBody>
                  <a:tcPr/>
                </a:tc>
                <a:tc>
                  <a:txBody>
                    <a:bodyPr/>
                    <a:lstStyle/>
                    <a:p>
                      <a:pPr algn="ctr"/>
                      <a:r>
                        <a:rPr lang="en-US" sz="1800" dirty="0"/>
                        <a:t>3</a:t>
                      </a:r>
                    </a:p>
                  </a:txBody>
                  <a:tcPr/>
                </a:tc>
                <a:tc>
                  <a:txBody>
                    <a:bodyPr/>
                    <a:lstStyle/>
                    <a:p>
                      <a:pPr algn="ctr"/>
                      <a:r>
                        <a:rPr lang="en-US" sz="1800" dirty="0"/>
                        <a:t>4</a:t>
                      </a:r>
                    </a:p>
                  </a:txBody>
                  <a:tcPr/>
                </a:tc>
                <a:tc>
                  <a:txBody>
                    <a:bodyPr/>
                    <a:lstStyle/>
                    <a:p>
                      <a:pPr algn="ctr"/>
                      <a:r>
                        <a:rPr lang="en-US" sz="1800" dirty="0"/>
                        <a:t>5</a:t>
                      </a:r>
                    </a:p>
                  </a:txBody>
                  <a:tcPr/>
                </a:tc>
                <a:tc>
                  <a:txBody>
                    <a:bodyPr/>
                    <a:lstStyle/>
                    <a:p>
                      <a:pPr algn="ctr"/>
                      <a:r>
                        <a:rPr lang="en-US" sz="1800" dirty="0"/>
                        <a:t>6</a:t>
                      </a:r>
                    </a:p>
                  </a:txBody>
                  <a:tcPr/>
                </a:tc>
                <a:tc>
                  <a:txBody>
                    <a:bodyPr/>
                    <a:lstStyle/>
                    <a:p>
                      <a:pPr algn="ctr"/>
                      <a:r>
                        <a:rPr lang="en-US" sz="1800" dirty="0"/>
                        <a:t>7</a:t>
                      </a:r>
                    </a:p>
                  </a:txBody>
                  <a:tcPr/>
                </a:tc>
                <a:tc>
                  <a:txBody>
                    <a:bodyPr/>
                    <a:lstStyle/>
                    <a:p>
                      <a:pPr algn="ctr"/>
                      <a:r>
                        <a:rPr lang="en-US" sz="1800" dirty="0"/>
                        <a:t>8</a:t>
                      </a:r>
                    </a:p>
                  </a:txBody>
                  <a:tcPr/>
                </a:tc>
                <a:tc>
                  <a:txBody>
                    <a:bodyPr/>
                    <a:lstStyle/>
                    <a:p>
                      <a:pPr algn="ctr"/>
                      <a:r>
                        <a:rPr lang="en-US" sz="1800" dirty="0"/>
                        <a:t>9</a:t>
                      </a:r>
                    </a:p>
                  </a:txBody>
                  <a:tcPr/>
                </a:tc>
                <a:tc>
                  <a:txBody>
                    <a:bodyPr/>
                    <a:lstStyle/>
                    <a:p>
                      <a:pPr algn="ctr"/>
                      <a:r>
                        <a:rPr lang="en-US" sz="1800" dirty="0"/>
                        <a:t>10</a:t>
                      </a:r>
                    </a:p>
                  </a:txBody>
                  <a:tcPr/>
                </a:tc>
                <a:tc>
                  <a:txBody>
                    <a:bodyPr/>
                    <a:lstStyle/>
                    <a:p>
                      <a:pPr algn="ctr"/>
                      <a:r>
                        <a:rPr lang="en-US" sz="1800" dirty="0"/>
                        <a:t>Jack</a:t>
                      </a:r>
                    </a:p>
                  </a:txBody>
                  <a:tcPr/>
                </a:tc>
                <a:tc>
                  <a:txBody>
                    <a:bodyPr/>
                    <a:lstStyle/>
                    <a:p>
                      <a:pPr algn="ctr"/>
                      <a:r>
                        <a:rPr lang="en-US" sz="1800" dirty="0"/>
                        <a:t>Queen</a:t>
                      </a:r>
                    </a:p>
                  </a:txBody>
                  <a:tcPr/>
                </a:tc>
                <a:tc>
                  <a:txBody>
                    <a:bodyPr/>
                    <a:lstStyle/>
                    <a:p>
                      <a:pPr algn="ctr"/>
                      <a:r>
                        <a:rPr lang="en-US" sz="1800" dirty="0"/>
                        <a:t>King</a:t>
                      </a:r>
                    </a:p>
                  </a:txBody>
                  <a:tcPr/>
                </a:tc>
                <a:extLst>
                  <a:ext uri="{0D108BD9-81ED-4DB2-BD59-A6C34878D82A}">
                    <a16:rowId xmlns:a16="http://schemas.microsoft.com/office/drawing/2014/main" val="308849805"/>
                  </a:ext>
                </a:extLst>
              </a:tr>
              <a:tr h="370840">
                <a:tc>
                  <a:txBody>
                    <a:bodyPr/>
                    <a:lstStyle/>
                    <a:p>
                      <a:pPr algn="ctr"/>
                      <a:r>
                        <a:rPr lang="en-US" dirty="0">
                          <a:latin typeface="Consolas" panose="020B0609020204030204" pitchFamily="49" charset="0"/>
                        </a:rPr>
                        <a:t>1</a:t>
                      </a:r>
                    </a:p>
                  </a:txBody>
                  <a:tcPr/>
                </a:tc>
                <a:tc>
                  <a:txBody>
                    <a:bodyPr/>
                    <a:lstStyle/>
                    <a:p>
                      <a:pPr algn="ctr"/>
                      <a:r>
                        <a:rPr lang="en-US" dirty="0">
                          <a:latin typeface="Consolas" panose="020B0609020204030204" pitchFamily="49" charset="0"/>
                        </a:rPr>
                        <a:t>2</a:t>
                      </a:r>
                    </a:p>
                  </a:txBody>
                  <a:tcPr/>
                </a:tc>
                <a:tc>
                  <a:txBody>
                    <a:bodyPr/>
                    <a:lstStyle/>
                    <a:p>
                      <a:pPr algn="ctr"/>
                      <a:r>
                        <a:rPr lang="en-US" dirty="0">
                          <a:latin typeface="Consolas" panose="020B0609020204030204" pitchFamily="49" charset="0"/>
                        </a:rPr>
                        <a:t>3</a:t>
                      </a:r>
                    </a:p>
                  </a:txBody>
                  <a:tcPr/>
                </a:tc>
                <a:tc>
                  <a:txBody>
                    <a:bodyPr/>
                    <a:lstStyle/>
                    <a:p>
                      <a:pPr algn="ctr"/>
                      <a:r>
                        <a:rPr lang="en-US" dirty="0">
                          <a:latin typeface="Consolas" panose="020B0609020204030204" pitchFamily="49" charset="0"/>
                        </a:rPr>
                        <a:t>4</a:t>
                      </a:r>
                    </a:p>
                  </a:txBody>
                  <a:tcPr/>
                </a:tc>
                <a:tc>
                  <a:txBody>
                    <a:bodyPr/>
                    <a:lstStyle/>
                    <a:p>
                      <a:pPr algn="ctr"/>
                      <a:r>
                        <a:rPr lang="en-US" dirty="0">
                          <a:latin typeface="Consolas" panose="020B0609020204030204" pitchFamily="49" charset="0"/>
                        </a:rPr>
                        <a:t>5</a:t>
                      </a:r>
                    </a:p>
                  </a:txBody>
                  <a:tcPr/>
                </a:tc>
                <a:tc>
                  <a:txBody>
                    <a:bodyPr/>
                    <a:lstStyle/>
                    <a:p>
                      <a:pPr algn="ctr"/>
                      <a:r>
                        <a:rPr lang="en-US" dirty="0">
                          <a:latin typeface="Consolas" panose="020B0609020204030204" pitchFamily="49" charset="0"/>
                        </a:rPr>
                        <a:t>6</a:t>
                      </a:r>
                    </a:p>
                  </a:txBody>
                  <a:tcPr/>
                </a:tc>
                <a:tc>
                  <a:txBody>
                    <a:bodyPr/>
                    <a:lstStyle/>
                    <a:p>
                      <a:pPr algn="ctr"/>
                      <a:r>
                        <a:rPr lang="en-US" dirty="0">
                          <a:latin typeface="Consolas" panose="020B0609020204030204" pitchFamily="49" charset="0"/>
                        </a:rPr>
                        <a:t>7</a:t>
                      </a:r>
                    </a:p>
                  </a:txBody>
                  <a:tcPr/>
                </a:tc>
                <a:tc>
                  <a:txBody>
                    <a:bodyPr/>
                    <a:lstStyle/>
                    <a:p>
                      <a:pPr algn="ctr"/>
                      <a:r>
                        <a:rPr lang="en-US" dirty="0">
                          <a:latin typeface="Consolas" panose="020B0609020204030204" pitchFamily="49" charset="0"/>
                        </a:rPr>
                        <a:t>8</a:t>
                      </a:r>
                    </a:p>
                  </a:txBody>
                  <a:tcPr/>
                </a:tc>
                <a:tc>
                  <a:txBody>
                    <a:bodyPr/>
                    <a:lstStyle/>
                    <a:p>
                      <a:pPr algn="ctr"/>
                      <a:r>
                        <a:rPr lang="en-US" dirty="0">
                          <a:latin typeface="Consolas" panose="020B0609020204030204" pitchFamily="49" charset="0"/>
                        </a:rPr>
                        <a:t>9</a:t>
                      </a:r>
                    </a:p>
                  </a:txBody>
                  <a:tcPr/>
                </a:tc>
                <a:tc>
                  <a:txBody>
                    <a:bodyPr/>
                    <a:lstStyle/>
                    <a:p>
                      <a:pPr algn="ctr"/>
                      <a:r>
                        <a:rPr lang="en-US" dirty="0">
                          <a:latin typeface="Consolas" panose="020B0609020204030204" pitchFamily="49" charset="0"/>
                        </a:rPr>
                        <a:t>10</a:t>
                      </a:r>
                    </a:p>
                  </a:txBody>
                  <a:tcPr/>
                </a:tc>
                <a:tc>
                  <a:txBody>
                    <a:bodyPr/>
                    <a:lstStyle/>
                    <a:p>
                      <a:pPr algn="ctr"/>
                      <a:r>
                        <a:rPr lang="en-US" dirty="0">
                          <a:latin typeface="Consolas" panose="020B0609020204030204" pitchFamily="49" charset="0"/>
                        </a:rPr>
                        <a:t>11</a:t>
                      </a:r>
                    </a:p>
                  </a:txBody>
                  <a:tcPr/>
                </a:tc>
                <a:tc>
                  <a:txBody>
                    <a:bodyPr/>
                    <a:lstStyle/>
                    <a:p>
                      <a:pPr algn="ctr"/>
                      <a:r>
                        <a:rPr lang="en-US" dirty="0">
                          <a:latin typeface="Consolas" panose="020B0609020204030204" pitchFamily="49" charset="0"/>
                        </a:rPr>
                        <a:t>12</a:t>
                      </a:r>
                    </a:p>
                  </a:txBody>
                  <a:tcPr/>
                </a:tc>
                <a:tc>
                  <a:txBody>
                    <a:bodyPr/>
                    <a:lstStyle/>
                    <a:p>
                      <a:pPr algn="ctr"/>
                      <a:r>
                        <a:rPr lang="en-US" dirty="0">
                          <a:latin typeface="Consolas" panose="020B0609020204030204" pitchFamily="49" charset="0"/>
                        </a:rPr>
                        <a:t>13</a:t>
                      </a:r>
                    </a:p>
                  </a:txBody>
                  <a:tcPr/>
                </a:tc>
                <a:extLst>
                  <a:ext uri="{0D108BD9-81ED-4DB2-BD59-A6C34878D82A}">
                    <a16:rowId xmlns:a16="http://schemas.microsoft.com/office/drawing/2014/main" val="1896897600"/>
                  </a:ext>
                </a:extLst>
              </a:tr>
            </a:tbl>
          </a:graphicData>
        </a:graphic>
      </p:graphicFrame>
    </p:spTree>
    <p:extLst>
      <p:ext uri="{BB962C8B-B14F-4D97-AF65-F5344CB8AC3E}">
        <p14:creationId xmlns:p14="http://schemas.microsoft.com/office/powerpoint/2010/main" val="184938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normAutofit/>
          </a:bodyPr>
          <a:lstStyle/>
          <a:p>
            <a:r>
              <a:rPr lang="en-US" dirty="0"/>
              <a:t>Card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289664" cy="4805363"/>
          </a:xfrm>
        </p:spPr>
        <p:txBody>
          <a:bodyPr>
            <a:normAutofit/>
          </a:bodyPr>
          <a:lstStyle/>
          <a:p>
            <a:r>
              <a:rPr lang="en-US" sz="3200" dirty="0">
                <a:latin typeface="Consolas" panose="020B0609020204030204" pitchFamily="49" charset="0"/>
              </a:rPr>
              <a:t>public Card(int value, String suit)</a:t>
            </a:r>
          </a:p>
          <a:p>
            <a:pPr lvl="1"/>
            <a:r>
              <a:rPr lang="en-US" sz="2800" dirty="0"/>
              <a:t>Throws an </a:t>
            </a:r>
            <a:r>
              <a:rPr lang="en-US" sz="2800" dirty="0" err="1">
                <a:latin typeface="Consolas" panose="020B0609020204030204" pitchFamily="49" charset="0"/>
              </a:rPr>
              <a:t>IllegalArgumentException</a:t>
            </a:r>
            <a:r>
              <a:rPr lang="en-US" sz="2800" dirty="0"/>
              <a:t> if </a:t>
            </a:r>
            <a:r>
              <a:rPr lang="en-US" sz="2800" dirty="0">
                <a:latin typeface="Consolas" panose="020B0609020204030204" pitchFamily="49" charset="0"/>
              </a:rPr>
              <a:t>value</a:t>
            </a:r>
            <a:r>
              <a:rPr lang="en-US" sz="2800" dirty="0"/>
              <a:t> or </a:t>
            </a:r>
            <a:r>
              <a:rPr lang="en-US" sz="2800" dirty="0">
                <a:latin typeface="Consolas" panose="020B0609020204030204" pitchFamily="49" charset="0"/>
              </a:rPr>
              <a:t>suit</a:t>
            </a:r>
            <a:r>
              <a:rPr lang="en-US" sz="2800" dirty="0"/>
              <a:t> is invalid</a:t>
            </a:r>
          </a:p>
          <a:p>
            <a:r>
              <a:rPr lang="en-US" sz="3200" dirty="0">
                <a:latin typeface="Consolas" panose="020B0609020204030204" pitchFamily="49" charset="0"/>
              </a:rPr>
              <a:t>public String </a:t>
            </a:r>
            <a:r>
              <a:rPr lang="en-US" sz="3200" dirty="0" err="1">
                <a:latin typeface="Consolas" panose="020B0609020204030204" pitchFamily="49" charset="0"/>
              </a:rPr>
              <a:t>getSuit</a:t>
            </a:r>
            <a:r>
              <a:rPr lang="en-US" sz="3200" dirty="0">
                <a:latin typeface="Consolas" panose="020B0609020204030204" pitchFamily="49" charset="0"/>
              </a:rPr>
              <a:t>()</a:t>
            </a:r>
          </a:p>
          <a:p>
            <a:r>
              <a:rPr lang="en-US" sz="3200" dirty="0">
                <a:latin typeface="Consolas" panose="020B0609020204030204" pitchFamily="49" charset="0"/>
              </a:rPr>
              <a:t>public int </a:t>
            </a:r>
            <a:r>
              <a:rPr lang="en-US" sz="3200" dirty="0" err="1">
                <a:latin typeface="Consolas" panose="020B0609020204030204" pitchFamily="49" charset="0"/>
              </a:rPr>
              <a:t>getValue</a:t>
            </a:r>
            <a:r>
              <a:rPr lang="en-US" sz="3200" dirty="0">
                <a:latin typeface="Consolas" panose="020B0609020204030204" pitchFamily="49" charset="0"/>
              </a:rPr>
              <a:t>()</a:t>
            </a:r>
          </a:p>
          <a:p>
            <a:r>
              <a:rPr lang="en-US" sz="3200" dirty="0">
                <a:latin typeface="Consolas" panose="020B0609020204030204" pitchFamily="49" charset="0"/>
              </a:rPr>
              <a:t>public String </a:t>
            </a:r>
            <a:r>
              <a:rPr lang="en-US" sz="3200" dirty="0" err="1">
                <a:latin typeface="Consolas" panose="020B0609020204030204" pitchFamily="49" charset="0"/>
              </a:rPr>
              <a:t>toString</a:t>
            </a:r>
            <a:r>
              <a:rPr lang="en-US" sz="3200" dirty="0">
                <a:latin typeface="Consolas" panose="020B0609020204030204" pitchFamily="49" charset="0"/>
              </a:rPr>
              <a:t>()</a:t>
            </a:r>
          </a:p>
          <a:p>
            <a:r>
              <a:rPr lang="en-US" sz="3200" dirty="0">
                <a:latin typeface="Consolas" panose="020B0609020204030204" pitchFamily="49" charset="0"/>
              </a:rPr>
              <a:t>public </a:t>
            </a:r>
            <a:r>
              <a:rPr lang="en-US" sz="3200" dirty="0" err="1">
                <a:latin typeface="Consolas" panose="020B0609020204030204" pitchFamily="49" charset="0"/>
              </a:rPr>
              <a:t>boolean</a:t>
            </a:r>
            <a:r>
              <a:rPr lang="en-US" sz="3200" dirty="0">
                <a:latin typeface="Consolas" panose="020B0609020204030204" pitchFamily="49" charset="0"/>
              </a:rPr>
              <a:t> equals(Object other)</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69910" y="515607"/>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03685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dirty="0" err="1"/>
              <a:t>BattleManager</a:t>
            </a:r>
            <a:r>
              <a:rPr lang="en-US" dirty="0"/>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lnSpcReduction="10000"/>
          </a:bodyPr>
          <a:lstStyle/>
          <a:p>
            <a:r>
              <a:rPr lang="en-US" sz="3200" dirty="0"/>
              <a:t>Assumes two players</a:t>
            </a:r>
          </a:p>
          <a:p>
            <a:r>
              <a:rPr lang="en-US" sz="3200" dirty="0"/>
              <a:t>Setup: 52-card deck is split between the two players evenly</a:t>
            </a:r>
          </a:p>
          <a:p>
            <a:r>
              <a:rPr lang="en-US" sz="3200" dirty="0"/>
              <a:t>Each round:</a:t>
            </a:r>
          </a:p>
          <a:p>
            <a:pPr lvl="1"/>
            <a:r>
              <a:rPr lang="en-US" sz="2800" dirty="0"/>
              <a:t>Each player flips their top card</a:t>
            </a:r>
          </a:p>
          <a:p>
            <a:pPr lvl="1"/>
            <a:r>
              <a:rPr lang="en-US" sz="2800" dirty="0"/>
              <a:t>The player with the higher </a:t>
            </a:r>
            <a:r>
              <a:rPr lang="en-US" sz="2800" i="1" dirty="0"/>
              <a:t>value</a:t>
            </a:r>
            <a:r>
              <a:rPr lang="en-US" sz="2800" dirty="0"/>
              <a:t> card takes both cards</a:t>
            </a:r>
          </a:p>
          <a:p>
            <a:pPr lvl="2"/>
            <a:r>
              <a:rPr lang="en-US" sz="2400" dirty="0"/>
              <a:t>Aces are considered "high" – they beat all other values</a:t>
            </a:r>
          </a:p>
          <a:p>
            <a:pPr lvl="1"/>
            <a:r>
              <a:rPr lang="en-US" sz="2800" dirty="0"/>
              <a:t>If the cards have the same value, "battle"</a:t>
            </a:r>
          </a:p>
          <a:p>
            <a:pPr lvl="2"/>
            <a:r>
              <a:rPr lang="en-US" sz="2400" dirty="0"/>
              <a:t>Each player places 3 cards face down, then flips a new card, and the player with the higher value card takes all cards</a:t>
            </a:r>
          </a:p>
          <a:p>
            <a:pPr lvl="3"/>
            <a:r>
              <a:rPr lang="en-US" sz="2200" dirty="0"/>
              <a:t>(If this is another battle, repeat previous process)</a:t>
            </a:r>
          </a:p>
          <a:p>
            <a:r>
              <a:rPr lang="en-US" sz="3200" dirty="0"/>
              <a:t>Goal: one player has all 52 cards </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26723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47ED2-8DA8-4B28-8696-DB4C604EF6DF}"/>
              </a:ext>
            </a:extLst>
          </p:cNvPr>
          <p:cNvSpPr>
            <a:spLocks noGrp="1"/>
          </p:cNvSpPr>
          <p:nvPr>
            <p:ph type="title"/>
          </p:nvPr>
        </p:nvSpPr>
        <p:spPr/>
        <p:txBody>
          <a:bodyPr/>
          <a:lstStyle/>
          <a:p>
            <a:r>
              <a:rPr lang="en-US" dirty="0" err="1"/>
              <a:t>BattleManager</a:t>
            </a:r>
            <a:r>
              <a:rPr lang="en-US" dirty="0"/>
              <a:t> Class</a:t>
            </a:r>
          </a:p>
        </p:txBody>
      </p:sp>
      <p:sp>
        <p:nvSpPr>
          <p:cNvPr id="3" name="Content Placeholder 2">
            <a:extLst>
              <a:ext uri="{FF2B5EF4-FFF2-40B4-BE49-F238E27FC236}">
                <a16:creationId xmlns:a16="http://schemas.microsoft.com/office/drawing/2014/main" id="{B9584817-B173-448E-8475-668B8BFAE90A}"/>
              </a:ext>
            </a:extLst>
          </p:cNvPr>
          <p:cNvSpPr>
            <a:spLocks noGrp="1"/>
          </p:cNvSpPr>
          <p:nvPr>
            <p:ph idx="1"/>
          </p:nvPr>
        </p:nvSpPr>
        <p:spPr>
          <a:xfrm>
            <a:off x="838200" y="1371600"/>
            <a:ext cx="8763000" cy="5219700"/>
          </a:xfrm>
        </p:spPr>
        <p:txBody>
          <a:bodyPr>
            <a:normAutofit/>
          </a:bodyPr>
          <a:lstStyle/>
          <a:p>
            <a:r>
              <a:rPr lang="en-US" dirty="0">
                <a:latin typeface="Consolas" panose="020B0609020204030204" pitchFamily="49" charset="0"/>
              </a:rPr>
              <a:t>public </a:t>
            </a:r>
            <a:r>
              <a:rPr lang="en-US" dirty="0" err="1">
                <a:latin typeface="Consolas" panose="020B0609020204030204" pitchFamily="49" charset="0"/>
              </a:rPr>
              <a:t>BattleManager</a:t>
            </a:r>
            <a:r>
              <a:rPr lang="en-US" dirty="0">
                <a:latin typeface="Consolas" panose="020B0609020204030204" pitchFamily="49" charset="0"/>
              </a:rPr>
              <a:t>()</a:t>
            </a:r>
          </a:p>
          <a:p>
            <a:r>
              <a:rPr lang="en-US" dirty="0">
                <a:latin typeface="Consolas" panose="020B0609020204030204" pitchFamily="49" charset="0"/>
              </a:rPr>
              <a:t>public </a:t>
            </a:r>
            <a:r>
              <a:rPr lang="en-US" dirty="0" err="1">
                <a:latin typeface="Consolas" panose="020B0609020204030204" pitchFamily="49" charset="0"/>
              </a:rPr>
              <a:t>BattleManager</a:t>
            </a:r>
            <a:r>
              <a:rPr lang="en-US" dirty="0">
                <a:latin typeface="Consolas" panose="020B0609020204030204" pitchFamily="49" charset="0"/>
              </a:rPr>
              <a:t>(Queue&lt;Card&gt; deck1, </a:t>
            </a:r>
            <a:br>
              <a:rPr lang="en-US" dirty="0">
                <a:latin typeface="Consolas" panose="020B0609020204030204" pitchFamily="49" charset="0"/>
              </a:rPr>
            </a:br>
            <a:r>
              <a:rPr lang="en-US" dirty="0">
                <a:latin typeface="Consolas" panose="020B0609020204030204" pitchFamily="49" charset="0"/>
              </a:rPr>
              <a:t>                     Queue&lt;Card&gt; deck2)</a:t>
            </a:r>
          </a:p>
          <a:p>
            <a:r>
              <a:rPr lang="en-US" dirty="0">
                <a:latin typeface="Consolas" panose="020B0609020204030204" pitchFamily="49" charset="0"/>
              </a:rPr>
              <a:t>public void deal()</a:t>
            </a:r>
          </a:p>
          <a:p>
            <a:r>
              <a:rPr lang="en-US" dirty="0">
                <a:latin typeface="Consolas" panose="020B0609020204030204" pitchFamily="49" charset="0"/>
              </a:rPr>
              <a:t>public </a:t>
            </a:r>
            <a:r>
              <a:rPr lang="en-US" dirty="0" err="1">
                <a:latin typeface="Consolas" panose="020B0609020204030204" pitchFamily="49" charset="0"/>
              </a:rPr>
              <a:t>boolean</a:t>
            </a:r>
            <a:r>
              <a:rPr lang="en-US" dirty="0">
                <a:latin typeface="Consolas" panose="020B0609020204030204" pitchFamily="49" charset="0"/>
              </a:rPr>
              <a:t> </a:t>
            </a:r>
            <a:r>
              <a:rPr lang="en-US" dirty="0" err="1">
                <a:latin typeface="Consolas" panose="020B0609020204030204" pitchFamily="49" charset="0"/>
              </a:rPr>
              <a:t>gameOver</a:t>
            </a:r>
            <a:r>
              <a:rPr lang="en-US" dirty="0">
                <a:latin typeface="Consolas" panose="020B0609020204030204" pitchFamily="49" charset="0"/>
              </a:rPr>
              <a:t>()</a:t>
            </a:r>
          </a:p>
          <a:p>
            <a:r>
              <a:rPr lang="en-US" dirty="0">
                <a:latin typeface="Consolas" panose="020B0609020204030204" pitchFamily="49" charset="0"/>
              </a:rPr>
              <a:t>public int getPlayer1DeckSize()</a:t>
            </a:r>
          </a:p>
          <a:p>
            <a:r>
              <a:rPr lang="en-US" dirty="0">
                <a:latin typeface="Consolas" panose="020B0609020204030204" pitchFamily="49" charset="0"/>
              </a:rPr>
              <a:t>public int getPlayer2DeckSize()</a:t>
            </a:r>
          </a:p>
          <a:p>
            <a:r>
              <a:rPr lang="en-US" dirty="0">
                <a:latin typeface="Consolas" panose="020B0609020204030204" pitchFamily="49" charset="0"/>
              </a:rPr>
              <a:t>public void play()</a:t>
            </a:r>
          </a:p>
        </p:txBody>
      </p:sp>
      <p:pic>
        <p:nvPicPr>
          <p:cNvPr id="1026" name="Picture 2" descr="Icon of playing cards ">
            <a:extLst>
              <a:ext uri="{FF2B5EF4-FFF2-40B4-BE49-F238E27FC236}">
                <a16:creationId xmlns:a16="http://schemas.microsoft.com/office/drawing/2014/main" id="{1D2EDA56-9A17-4C36-AD9A-A71E13F51CE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91426" y="736141"/>
            <a:ext cx="2338892" cy="2338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246515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276A5F0-1608-89CC-50AD-841839CAD0A7}"/>
              </a:ext>
            </a:extLst>
          </p:cNvPr>
          <p:cNvSpPr>
            <a:spLocks noGrp="1"/>
          </p:cNvSpPr>
          <p:nvPr>
            <p:ph type="title"/>
          </p:nvPr>
        </p:nvSpPr>
        <p:spPr/>
        <p:txBody>
          <a:bodyPr>
            <a:noAutofit/>
          </a:bodyPr>
          <a:lstStyle/>
          <a:p>
            <a:r>
              <a:rPr lang="en-US" sz="3600" dirty="0"/>
              <a:t>What test cases can you test for the Card class? </a:t>
            </a:r>
            <a:br>
              <a:rPr lang="en-US" sz="3600" dirty="0"/>
            </a:br>
            <a:r>
              <a:rPr lang="en-US" sz="3600" dirty="0"/>
              <a:t>What about the </a:t>
            </a:r>
            <a:r>
              <a:rPr lang="en-US" sz="3600" dirty="0" err="1"/>
              <a:t>BattleManager</a:t>
            </a:r>
            <a:r>
              <a:rPr lang="en-US" sz="3600" dirty="0"/>
              <a:t> class? </a:t>
            </a:r>
          </a:p>
        </p:txBody>
      </p:sp>
      <p:sp>
        <p:nvSpPr>
          <p:cNvPr id="5" name="Content Placeholder 2">
            <a:extLst>
              <a:ext uri="{FF2B5EF4-FFF2-40B4-BE49-F238E27FC236}">
                <a16:creationId xmlns:a16="http://schemas.microsoft.com/office/drawing/2014/main" id="{6F792186-0192-CF4F-DECD-F9C18C2CAC2E}"/>
              </a:ext>
            </a:extLst>
          </p:cNvPr>
          <p:cNvSpPr txBox="1">
            <a:spLocks/>
          </p:cNvSpPr>
          <p:nvPr/>
        </p:nvSpPr>
        <p:spPr>
          <a:xfrm>
            <a:off x="773463" y="2150701"/>
            <a:ext cx="10515600" cy="436338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b="1" dirty="0"/>
          </a:p>
        </p:txBody>
      </p:sp>
      <p:sp>
        <p:nvSpPr>
          <p:cNvPr id="6" name="Content Placeholder 2">
            <a:extLst>
              <a:ext uri="{FF2B5EF4-FFF2-40B4-BE49-F238E27FC236}">
                <a16:creationId xmlns:a16="http://schemas.microsoft.com/office/drawing/2014/main" id="{BA2F5355-02AC-3622-059E-00ED3F5B67A3}"/>
              </a:ext>
            </a:extLst>
          </p:cNvPr>
          <p:cNvSpPr txBox="1">
            <a:spLocks/>
          </p:cNvSpPr>
          <p:nvPr/>
        </p:nvSpPr>
        <p:spPr>
          <a:xfrm>
            <a:off x="838199" y="2471360"/>
            <a:ext cx="10515600" cy="412364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endParaRPr lang="en-US" sz="700" dirty="0"/>
          </a:p>
          <a:p>
            <a:pPr marL="0" indent="0" algn="ctr">
              <a:buNone/>
            </a:pPr>
            <a:r>
              <a:rPr lang="en-US" sz="3200" b="1" i="1" dirty="0">
                <a:solidFill>
                  <a:schemeClr val="accent6"/>
                </a:solidFill>
              </a:rPr>
              <a:t>Spend 2 minutes brainstorming </a:t>
            </a:r>
            <a:r>
              <a:rPr lang="en-US" sz="3200" b="1" i="1" u="sng" dirty="0">
                <a:solidFill>
                  <a:schemeClr val="accent6"/>
                </a:solidFill>
              </a:rPr>
              <a:t>specification testing</a:t>
            </a:r>
            <a:endParaRPr lang="en-US" sz="3200" i="1" u="sng" dirty="0">
              <a:solidFill>
                <a:schemeClr val="accent6"/>
              </a:solidFill>
            </a:endParaRPr>
          </a:p>
          <a:p>
            <a:pPr marL="0" indent="0" algn="ctr">
              <a:buNone/>
            </a:pPr>
            <a:r>
              <a:rPr lang="en-US" sz="3200" b="1" i="1" dirty="0">
                <a:solidFill>
                  <a:schemeClr val="accent6"/>
                </a:solidFill>
              </a:rPr>
              <a:t>Then 2 minutes brainstorming </a:t>
            </a:r>
            <a:r>
              <a:rPr lang="en-US" sz="3200" b="1" i="1" u="sng" dirty="0">
                <a:solidFill>
                  <a:schemeClr val="accent6"/>
                </a:solidFill>
              </a:rPr>
              <a:t>clear-box testing</a:t>
            </a:r>
            <a:endParaRPr lang="en-US" sz="3200" b="1" i="1" dirty="0">
              <a:solidFill>
                <a:schemeClr val="accent6"/>
              </a:solidFill>
            </a:endParaRPr>
          </a:p>
        </p:txBody>
      </p:sp>
      <p:pic>
        <p:nvPicPr>
          <p:cNvPr id="3" name="Picture 2" descr="A qr code with a few black squares&#10;&#10;Description automatically generated">
            <a:extLst>
              <a:ext uri="{FF2B5EF4-FFF2-40B4-BE49-F238E27FC236}">
                <a16:creationId xmlns:a16="http://schemas.microsoft.com/office/drawing/2014/main" id="{1D0379D7-E1CF-37C9-1AF8-E8A77E46BE6F}"/>
              </a:ext>
            </a:extLst>
          </p:cNvPr>
          <p:cNvPicPr>
            <a:picLocks noChangeAspect="1"/>
          </p:cNvPicPr>
          <p:nvPr/>
        </p:nvPicPr>
        <p:blipFill>
          <a:blip r:embed="rId2"/>
          <a:stretch>
            <a:fillRect/>
          </a:stretch>
        </p:blipFill>
        <p:spPr>
          <a:xfrm>
            <a:off x="7379189" y="319649"/>
            <a:ext cx="725365" cy="715314"/>
          </a:xfrm>
          <a:prstGeom prst="rect">
            <a:avLst/>
          </a:prstGeom>
        </p:spPr>
      </p:pic>
    </p:spTree>
    <p:extLst>
      <p:ext uri="{BB962C8B-B14F-4D97-AF65-F5344CB8AC3E}">
        <p14:creationId xmlns:p14="http://schemas.microsoft.com/office/powerpoint/2010/main" val="19514443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b="1" dirty="0">
                <a:solidFill>
                  <a:schemeClr val="accent5"/>
                </a:solidFill>
              </a:rPr>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6467894" y="4670635"/>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1840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E5B18-EC10-4D28-83F1-A67D382E606D}"/>
              </a:ext>
            </a:extLst>
          </p:cNvPr>
          <p:cNvSpPr>
            <a:spLocks noGrp="1"/>
          </p:cNvSpPr>
          <p:nvPr>
            <p:ph type="title"/>
          </p:nvPr>
        </p:nvSpPr>
        <p:spPr/>
        <p:txBody>
          <a:bodyPr/>
          <a:lstStyle/>
          <a:p>
            <a:r>
              <a:rPr lang="en-US" dirty="0"/>
              <a:t>Announcements</a:t>
            </a:r>
          </a:p>
        </p:txBody>
      </p:sp>
      <p:sp>
        <p:nvSpPr>
          <p:cNvPr id="3" name="Content Placeholder 2">
            <a:extLst>
              <a:ext uri="{FF2B5EF4-FFF2-40B4-BE49-F238E27FC236}">
                <a16:creationId xmlns:a16="http://schemas.microsoft.com/office/drawing/2014/main" id="{307D5913-F37F-40C7-AF10-284F41771558}"/>
              </a:ext>
            </a:extLst>
          </p:cNvPr>
          <p:cNvSpPr>
            <a:spLocks noGrp="1"/>
          </p:cNvSpPr>
          <p:nvPr>
            <p:ph idx="1"/>
          </p:nvPr>
        </p:nvSpPr>
        <p:spPr>
          <a:xfrm>
            <a:off x="838200" y="1371600"/>
            <a:ext cx="10515600" cy="4805363"/>
          </a:xfrm>
        </p:spPr>
        <p:txBody>
          <a:bodyPr>
            <a:normAutofit fontScale="85000" lnSpcReduction="20000"/>
          </a:bodyPr>
          <a:lstStyle/>
          <a:p>
            <a:r>
              <a:rPr lang="en-US" sz="3600" dirty="0"/>
              <a:t>Programming Assignment 3 (P3) due tomorrow (Thurs, May 23)</a:t>
            </a:r>
          </a:p>
          <a:p>
            <a:r>
              <a:rPr lang="en-US" sz="3600" dirty="0"/>
              <a:t>Creative Project 3 (C3) will be released Friday, May 24</a:t>
            </a:r>
          </a:p>
          <a:p>
            <a:pPr lvl="1"/>
            <a:r>
              <a:rPr lang="en-US" sz="3200" dirty="0"/>
              <a:t>Last assignment!</a:t>
            </a:r>
          </a:p>
          <a:p>
            <a:r>
              <a:rPr lang="en-US" sz="3600" dirty="0"/>
              <a:t>R4 feedback released yesterday!</a:t>
            </a:r>
          </a:p>
          <a:p>
            <a:r>
              <a:rPr lang="en-US" sz="3600" dirty="0"/>
              <a:t>Friendly reminder: if you receive a lower score on a resub than your initial submission because of a grading mistake please make an Ed post and we’ll fix it!  </a:t>
            </a:r>
          </a:p>
          <a:p>
            <a:r>
              <a:rPr lang="en-US" sz="3600" dirty="0"/>
              <a:t>Final Exam: </a:t>
            </a:r>
            <a:r>
              <a:rPr lang="en-US" sz="3600" b="1" dirty="0">
                <a:latin typeface="Calibri" panose="020F0502020204030204" pitchFamily="34" charset="0"/>
              </a:rPr>
              <a:t>Thursday</a:t>
            </a:r>
            <a:r>
              <a:rPr lang="en-US" sz="3600" b="1" dirty="0">
                <a:effectLst/>
                <a:latin typeface="Calibri" panose="020F0502020204030204" pitchFamily="34" charset="0"/>
              </a:rPr>
              <a:t>, June 6th 8:30 – 10:20 PM</a:t>
            </a:r>
          </a:p>
          <a:p>
            <a:pPr lvl="1"/>
            <a:r>
              <a:rPr lang="en-US" sz="2800" dirty="0">
                <a:effectLst/>
                <a:latin typeface="Calibri" panose="020F0502020204030204" pitchFamily="34" charset="0"/>
                <a:hlinkClick r:id="rId2"/>
              </a:rPr>
              <a:t>Left-handed seating request form </a:t>
            </a:r>
            <a:r>
              <a:rPr lang="en-US" sz="2800" dirty="0">
                <a:effectLst/>
                <a:latin typeface="Calibri" panose="020F0502020204030204" pitchFamily="34" charset="0"/>
              </a:rPr>
              <a:t>on </a:t>
            </a:r>
            <a:r>
              <a:rPr lang="en-US" sz="2800" dirty="0" err="1">
                <a:effectLst/>
                <a:latin typeface="Calibri" panose="020F0502020204030204" pitchFamily="34" charset="0"/>
              </a:rPr>
              <a:t>EdStem</a:t>
            </a:r>
            <a:endParaRPr lang="en-US" sz="2800" dirty="0">
              <a:latin typeface="Calibri" panose="020F0502020204030204" pitchFamily="34" charset="0"/>
            </a:endParaRPr>
          </a:p>
          <a:p>
            <a:r>
              <a:rPr lang="en-US" sz="3200" dirty="0">
                <a:effectLst/>
                <a:latin typeface="Calibri" panose="020F0502020204030204" pitchFamily="34" charset="0"/>
              </a:rPr>
              <a:t>JUnit “virtual section” for today’s content, linked from this Ed module </a:t>
            </a:r>
          </a:p>
        </p:txBody>
      </p:sp>
    </p:spTree>
    <p:extLst>
      <p:ext uri="{BB962C8B-B14F-4D97-AF65-F5344CB8AC3E}">
        <p14:creationId xmlns:p14="http://schemas.microsoft.com/office/powerpoint/2010/main" val="26737836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9EA8E-F707-7A8E-217E-584C4FB7CE2C}"/>
              </a:ext>
            </a:extLst>
          </p:cNvPr>
          <p:cNvSpPr>
            <a:spLocks noGrp="1"/>
          </p:cNvSpPr>
          <p:nvPr>
            <p:ph type="title"/>
          </p:nvPr>
        </p:nvSpPr>
        <p:spPr/>
        <p:txBody>
          <a:bodyPr/>
          <a:lstStyle/>
          <a:p>
            <a:r>
              <a:rPr lang="en-US" dirty="0"/>
              <a:t>Challenge: Floating Point Numbers</a:t>
            </a:r>
          </a:p>
        </p:txBody>
      </p:sp>
      <p:sp>
        <p:nvSpPr>
          <p:cNvPr id="3" name="Content Placeholder 2">
            <a:extLst>
              <a:ext uri="{FF2B5EF4-FFF2-40B4-BE49-F238E27FC236}">
                <a16:creationId xmlns:a16="http://schemas.microsoft.com/office/drawing/2014/main" id="{18B7DE72-AF1A-3E5F-45A9-3F69A006B398}"/>
              </a:ext>
            </a:extLst>
          </p:cNvPr>
          <p:cNvSpPr>
            <a:spLocks noGrp="1"/>
          </p:cNvSpPr>
          <p:nvPr>
            <p:ph idx="1"/>
          </p:nvPr>
        </p:nvSpPr>
        <p:spPr/>
        <p:txBody>
          <a:bodyPr>
            <a:normAutofit lnSpcReduction="10000"/>
          </a:bodyPr>
          <a:lstStyle/>
          <a:p>
            <a:r>
              <a:rPr lang="en-US" dirty="0"/>
              <a:t>Another name for </a:t>
            </a:r>
            <a:r>
              <a:rPr lang="en-US" dirty="0">
                <a:latin typeface="Consolas" panose="020B0609020204030204" pitchFamily="49" charset="0"/>
                <a:cs typeface="Consolas" panose="020B0609020204030204" pitchFamily="49" charset="0"/>
              </a:rPr>
              <a:t>double</a:t>
            </a:r>
            <a:r>
              <a:rPr lang="en-US" dirty="0"/>
              <a:t>s are floating point numbers</a:t>
            </a:r>
          </a:p>
          <a:p>
            <a:r>
              <a:rPr lang="en-US" dirty="0"/>
              <a:t>Floating point numbers are nice, but imprecise</a:t>
            </a:r>
          </a:p>
          <a:p>
            <a:pPr lvl="1"/>
            <a:r>
              <a:rPr lang="en-US" dirty="0"/>
              <a:t>Computers can only store a certain amount of precision (can’t store 0.3333333333 repeating forever)</a:t>
            </a:r>
          </a:p>
          <a:p>
            <a:pPr lvl="1"/>
            <a:r>
              <a:rPr lang="en-US" dirty="0"/>
              <a:t>Finite precision can lead to slightly incorrect calculations with floating point numbers</a:t>
            </a:r>
          </a:p>
          <a:p>
            <a:pPr marL="457200" lvl="1" indent="0">
              <a:buNone/>
            </a:pPr>
            <a:endParaRPr lang="en-US" dirty="0"/>
          </a:p>
          <a:p>
            <a:pPr marL="457200" lvl="1" indent="0">
              <a:buNone/>
            </a:pPr>
            <a:endParaRPr lang="en-US" dirty="0"/>
          </a:p>
          <a:p>
            <a:pPr lvl="1"/>
            <a:endParaRPr lang="en-US" dirty="0"/>
          </a:p>
          <a:p>
            <a:r>
              <a:rPr lang="en-US" dirty="0"/>
              <a:t>Take-away: Essentially can never rely on == for doubles. Instead, must define some notion of how far away they can be to be tolerated as the same</a:t>
            </a:r>
          </a:p>
          <a:p>
            <a:pPr lvl="1"/>
            <a:r>
              <a:rPr lang="en-US" dirty="0"/>
              <a:t>JUnit: </a:t>
            </a:r>
            <a:r>
              <a:rPr lang="en-US" dirty="0" err="1">
                <a:latin typeface="Consolas" panose="020B0609020204030204" pitchFamily="49" charset="0"/>
              </a:rPr>
              <a:t>assertEquals</a:t>
            </a:r>
            <a:r>
              <a:rPr lang="en-US" dirty="0">
                <a:latin typeface="Consolas" panose="020B0609020204030204" pitchFamily="49" charset="0"/>
              </a:rPr>
              <a:t>(expected, actual, delta)</a:t>
            </a:r>
          </a:p>
        </p:txBody>
      </p:sp>
      <p:pic>
        <p:nvPicPr>
          <p:cNvPr id="4" name="Picture 3">
            <a:extLst>
              <a:ext uri="{FF2B5EF4-FFF2-40B4-BE49-F238E27FC236}">
                <a16:creationId xmlns:a16="http://schemas.microsoft.com/office/drawing/2014/main" id="{B45C0B4A-22A0-18EB-B399-4CC6F951FFBC}"/>
              </a:ext>
            </a:extLst>
          </p:cNvPr>
          <p:cNvPicPr>
            <a:picLocks noChangeAspect="1"/>
          </p:cNvPicPr>
          <p:nvPr/>
        </p:nvPicPr>
        <p:blipFill rotWithShape="1">
          <a:blip r:embed="rId2"/>
          <a:srcRect l="28818"/>
          <a:stretch/>
        </p:blipFill>
        <p:spPr>
          <a:xfrm>
            <a:off x="7201911" y="3325827"/>
            <a:ext cx="3652759" cy="1106811"/>
          </a:xfrm>
          <a:prstGeom prst="rect">
            <a:avLst/>
          </a:prstGeom>
        </p:spPr>
      </p:pic>
    </p:spTree>
    <p:extLst>
      <p:ext uri="{BB962C8B-B14F-4D97-AF65-F5344CB8AC3E}">
        <p14:creationId xmlns:p14="http://schemas.microsoft.com/office/powerpoint/2010/main" val="2075035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b="1" dirty="0">
                <a:solidFill>
                  <a:schemeClr val="accent5"/>
                </a:solidFill>
              </a:rPr>
              <a:t>Importance of Testing</a:t>
            </a:r>
          </a:p>
          <a:p>
            <a:pPr>
              <a:spcAft>
                <a:spcPts val="1200"/>
              </a:spcAft>
            </a:pPr>
            <a:r>
              <a:rPr lang="en-US" dirty="0"/>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4493439" y="2129736"/>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91506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320692" cy="4805363"/>
          </a:xfrm>
        </p:spPr>
        <p:txBody>
          <a:bodyPr>
            <a:normAutofit fontScale="92500" lnSpcReduction="10000"/>
          </a:bodyPr>
          <a:lstStyle/>
          <a:p>
            <a:pPr marL="0" indent="0">
              <a:buNone/>
            </a:pPr>
            <a:r>
              <a:rPr lang="en-US" sz="3600" dirty="0"/>
              <a:t>Software, written by people, controls more and more of our day-to-day lives. </a:t>
            </a:r>
          </a:p>
          <a:p>
            <a:pPr marL="0" indent="0">
              <a:buNone/>
            </a:pPr>
            <a:endParaRPr lang="en-US" sz="3600" dirty="0"/>
          </a:p>
          <a:p>
            <a:pPr marL="0" indent="0">
              <a:buNone/>
            </a:pPr>
            <a:r>
              <a:rPr lang="en-US" sz="3600" dirty="0"/>
              <a:t>Bugs (just like the ones we all write) are just as easy to write in this software.</a:t>
            </a:r>
          </a:p>
          <a:p>
            <a:pPr marL="0" indent="0">
              <a:buNone/>
            </a:pPr>
            <a:endParaRPr lang="en-US" sz="3600" dirty="0"/>
          </a:p>
          <a:p>
            <a:pPr marL="0" indent="0">
              <a:buNone/>
            </a:pPr>
            <a:r>
              <a:rPr lang="en-US" sz="3600" dirty="0"/>
              <a:t>Stakes can be quite high so bugs</a:t>
            </a:r>
            <a:br>
              <a:rPr lang="en-US" sz="3600" dirty="0"/>
            </a:br>
            <a:r>
              <a:rPr lang="en-US" sz="3600" dirty="0"/>
              <a:t>can have catastrophic effects</a:t>
            </a:r>
          </a:p>
        </p:txBody>
      </p:sp>
      <p:sp>
        <p:nvSpPr>
          <p:cNvPr id="4" name="TextBox 3">
            <a:extLst>
              <a:ext uri="{FF2B5EF4-FFF2-40B4-BE49-F238E27FC236}">
                <a16:creationId xmlns:a16="http://schemas.microsoft.com/office/drawing/2014/main" id="{E5905BFB-26C6-70C8-39E1-D28D100372AF}"/>
              </a:ext>
            </a:extLst>
          </p:cNvPr>
          <p:cNvSpPr txBox="1"/>
          <p:nvPr/>
        </p:nvSpPr>
        <p:spPr>
          <a:xfrm>
            <a:off x="7772785" y="6176963"/>
            <a:ext cx="3946465" cy="500137"/>
          </a:xfrm>
          <a:prstGeom prst="rect">
            <a:avLst/>
          </a:prstGeom>
          <a:noFill/>
        </p:spPr>
        <p:txBody>
          <a:bodyPr wrap="none" rtlCol="0">
            <a:spAutoFit/>
          </a:bodyPr>
          <a:lstStyle/>
          <a:p>
            <a:r>
              <a:rPr lang="en-US" sz="1600" dirty="0"/>
              <a:t>The Horizon IT System for The UK Post Office </a:t>
            </a:r>
            <a:br>
              <a:rPr lang="en-US" sz="1600" i="1" dirty="0"/>
            </a:br>
            <a:r>
              <a:rPr lang="en-US" sz="1050" i="1" dirty="0"/>
              <a:t>Source: </a:t>
            </a:r>
            <a:r>
              <a:rPr lang="en-US" sz="1050" i="1" dirty="0" err="1"/>
              <a:t>Fujitsu.com</a:t>
            </a:r>
            <a:endParaRPr lang="en-US" sz="1600" i="1" dirty="0"/>
          </a:p>
        </p:txBody>
      </p:sp>
      <p:pic>
        <p:nvPicPr>
          <p:cNvPr id="8" name="Picture 7" descr="A computer monitor and keyboard&#10;&#10;Description automatically generated">
            <a:extLst>
              <a:ext uri="{FF2B5EF4-FFF2-40B4-BE49-F238E27FC236}">
                <a16:creationId xmlns:a16="http://schemas.microsoft.com/office/drawing/2014/main" id="{7A568CDD-FFF8-806E-26F6-C395FFCDDBDD}"/>
              </a:ext>
            </a:extLst>
          </p:cNvPr>
          <p:cNvPicPr>
            <a:picLocks noChangeAspect="1"/>
          </p:cNvPicPr>
          <p:nvPr/>
        </p:nvPicPr>
        <p:blipFill>
          <a:blip r:embed="rId2"/>
          <a:stretch>
            <a:fillRect/>
          </a:stretch>
        </p:blipFill>
        <p:spPr>
          <a:xfrm>
            <a:off x="7728164" y="3220603"/>
            <a:ext cx="3991086" cy="2956360"/>
          </a:xfrm>
          <a:prstGeom prst="rect">
            <a:avLst/>
          </a:prstGeom>
        </p:spPr>
      </p:pic>
      <p:pic>
        <p:nvPicPr>
          <p:cNvPr id="6" name="Picture 5" descr="therac-machine">
            <a:extLst>
              <a:ext uri="{FF2B5EF4-FFF2-40B4-BE49-F238E27FC236}">
                <a16:creationId xmlns:a16="http://schemas.microsoft.com/office/drawing/2014/main" id="{63FEE0CE-02FF-46E7-8F71-EEFDC898B1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2719" y="385483"/>
            <a:ext cx="3501081" cy="25908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3">
            <a:extLst>
              <a:ext uri="{FF2B5EF4-FFF2-40B4-BE49-F238E27FC236}">
                <a16:creationId xmlns:a16="http://schemas.microsoft.com/office/drawing/2014/main" id="{E5905BFB-26C6-70C8-39E1-D28D100372AF}"/>
              </a:ext>
            </a:extLst>
          </p:cNvPr>
          <p:cNvSpPr txBox="1"/>
          <p:nvPr/>
        </p:nvSpPr>
        <p:spPr>
          <a:xfrm>
            <a:off x="10573865" y="2959944"/>
            <a:ext cx="1286442" cy="276999"/>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i="1" dirty="0"/>
              <a:t>Source: </a:t>
            </a:r>
            <a:r>
              <a:rPr lang="en-US" sz="1200" i="1" dirty="0" err="1">
                <a:hlinkClick r:id="rId4"/>
              </a:rPr>
              <a:t>Hackaday</a:t>
            </a:r>
            <a:endParaRPr lang="en-US" sz="1200" i="1" dirty="0"/>
          </a:p>
        </p:txBody>
      </p:sp>
    </p:spTree>
    <p:extLst>
      <p:ext uri="{BB962C8B-B14F-4D97-AF65-F5344CB8AC3E}">
        <p14:creationId xmlns:p14="http://schemas.microsoft.com/office/powerpoint/2010/main" val="2429416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7B15BC-6269-4DFF-E235-766ECB8AA24B}"/>
              </a:ext>
            </a:extLst>
          </p:cNvPr>
          <p:cNvSpPr>
            <a:spLocks noGrp="1"/>
          </p:cNvSpPr>
          <p:nvPr>
            <p:ph type="title"/>
          </p:nvPr>
        </p:nvSpPr>
        <p:spPr/>
        <p:txBody>
          <a:bodyPr>
            <a:normAutofit fontScale="90000"/>
          </a:bodyPr>
          <a:lstStyle/>
          <a:p>
            <a:r>
              <a:rPr lang="en-US" dirty="0"/>
              <a:t>Fun Aside – what was the first computer bug?</a:t>
            </a:r>
          </a:p>
        </p:txBody>
      </p:sp>
      <p:sp>
        <p:nvSpPr>
          <p:cNvPr id="3" name="Content Placeholder 2">
            <a:extLst>
              <a:ext uri="{FF2B5EF4-FFF2-40B4-BE49-F238E27FC236}">
                <a16:creationId xmlns:a16="http://schemas.microsoft.com/office/drawing/2014/main" id="{99630B42-9B47-9A6F-4D66-E8FCA12FD3F9}"/>
              </a:ext>
            </a:extLst>
          </p:cNvPr>
          <p:cNvSpPr>
            <a:spLocks noGrp="1"/>
          </p:cNvSpPr>
          <p:nvPr>
            <p:ph idx="1"/>
          </p:nvPr>
        </p:nvSpPr>
        <p:spPr/>
        <p:txBody>
          <a:bodyPr/>
          <a:lstStyle/>
          <a:p>
            <a:r>
              <a:rPr lang="en-US" dirty="0"/>
              <a:t>1947 Harvard “computers” find moth trapped in the Mark II</a:t>
            </a:r>
          </a:p>
        </p:txBody>
      </p:sp>
      <p:pic>
        <p:nvPicPr>
          <p:cNvPr id="1026" name="Picture 2" descr="Computer Bug">
            <a:extLst>
              <a:ext uri="{FF2B5EF4-FFF2-40B4-BE49-F238E27FC236}">
                <a16:creationId xmlns:a16="http://schemas.microsoft.com/office/drawing/2014/main" id="{C259291B-0B24-048C-C513-AAB0DD6E2A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2961" y="2258476"/>
            <a:ext cx="5997657" cy="40449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arvard mark II - 1947 | Women in history, Computer history, Inspirational  people">
            <a:extLst>
              <a:ext uri="{FF2B5EF4-FFF2-40B4-BE49-F238E27FC236}">
                <a16:creationId xmlns:a16="http://schemas.microsoft.com/office/drawing/2014/main" id="{6C44EF33-372C-3E33-3243-AEA8062853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857" y="2258476"/>
            <a:ext cx="4678475" cy="4027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406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13A5B0-82C6-9A99-1597-7D9184090A47}"/>
              </a:ext>
            </a:extLst>
          </p:cNvPr>
          <p:cNvSpPr>
            <a:spLocks noGrp="1"/>
          </p:cNvSpPr>
          <p:nvPr>
            <p:ph type="title"/>
          </p:nvPr>
        </p:nvSpPr>
        <p:spPr/>
        <p:txBody>
          <a:bodyPr/>
          <a:lstStyle/>
          <a:p>
            <a:r>
              <a:rPr lang="en-US" dirty="0"/>
              <a:t>Importance of Testing</a:t>
            </a:r>
          </a:p>
        </p:txBody>
      </p:sp>
      <p:sp>
        <p:nvSpPr>
          <p:cNvPr id="3" name="Content Placeholder 2">
            <a:extLst>
              <a:ext uri="{FF2B5EF4-FFF2-40B4-BE49-F238E27FC236}">
                <a16:creationId xmlns:a16="http://schemas.microsoft.com/office/drawing/2014/main" id="{A449C77E-E536-86A6-2B31-928F864786A9}"/>
              </a:ext>
            </a:extLst>
          </p:cNvPr>
          <p:cNvSpPr>
            <a:spLocks noGrp="1"/>
          </p:cNvSpPr>
          <p:nvPr>
            <p:ph idx="1"/>
          </p:nvPr>
        </p:nvSpPr>
        <p:spPr>
          <a:xfrm>
            <a:off x="838200" y="1371600"/>
            <a:ext cx="6297246" cy="4805363"/>
          </a:xfrm>
        </p:spPr>
        <p:txBody>
          <a:bodyPr>
            <a:normAutofit/>
          </a:bodyPr>
          <a:lstStyle/>
          <a:p>
            <a:pPr marL="0" indent="0">
              <a:buNone/>
            </a:pPr>
            <a:r>
              <a:rPr lang="en-US" sz="3600" dirty="0"/>
              <a:t>“</a:t>
            </a:r>
            <a:r>
              <a:rPr lang="en-US" dirty="0"/>
              <a:t>The Horizon scandal, described as ‘the most widespread miscarriage of justice in UK history’, resulted in more than 700 post office operators being </a:t>
            </a:r>
            <a:r>
              <a:rPr lang="en-US" b="1" dirty="0"/>
              <a:t>prosecuted between 1999 and 2015 for theft, fraud and false accounting because of faulty accounting software</a:t>
            </a:r>
            <a:r>
              <a:rPr lang="en-US" dirty="0"/>
              <a:t> installed in the late 1990s… Some spent time in prison, and the scandal has been </a:t>
            </a:r>
            <a:r>
              <a:rPr lang="en-US" b="1" dirty="0"/>
              <a:t>linked to four suicides</a:t>
            </a:r>
            <a:r>
              <a:rPr lang="en-US" dirty="0"/>
              <a:t>.”</a:t>
            </a:r>
          </a:p>
          <a:p>
            <a:pPr marL="0" indent="0">
              <a:buNone/>
            </a:pPr>
            <a:endParaRPr lang="en-US" sz="1600" dirty="0"/>
          </a:p>
          <a:p>
            <a:pPr marL="0" indent="0">
              <a:buNone/>
            </a:pPr>
            <a:r>
              <a:rPr lang="en-US" sz="2000" dirty="0">
                <a:hlinkClick r:id="rId2"/>
              </a:rPr>
              <a:t>Source: The Guardian</a:t>
            </a:r>
            <a:endParaRPr lang="en-US" sz="2000" dirty="0"/>
          </a:p>
        </p:txBody>
      </p:sp>
      <p:pic>
        <p:nvPicPr>
          <p:cNvPr id="5" name="Picture 4" descr="A red and white sign with a white text&#10;&#10;Description automatically generated">
            <a:extLst>
              <a:ext uri="{FF2B5EF4-FFF2-40B4-BE49-F238E27FC236}">
                <a16:creationId xmlns:a16="http://schemas.microsoft.com/office/drawing/2014/main" id="{F609A902-A910-A04A-1609-09DDE672983C}"/>
              </a:ext>
            </a:extLst>
          </p:cNvPr>
          <p:cNvPicPr>
            <a:picLocks noChangeAspect="1"/>
          </p:cNvPicPr>
          <p:nvPr/>
        </p:nvPicPr>
        <p:blipFill>
          <a:blip r:embed="rId3"/>
          <a:stretch>
            <a:fillRect/>
          </a:stretch>
        </p:blipFill>
        <p:spPr>
          <a:xfrm>
            <a:off x="7313225" y="1371600"/>
            <a:ext cx="4526960" cy="4957763"/>
          </a:xfrm>
          <a:prstGeom prst="rect">
            <a:avLst/>
          </a:prstGeom>
        </p:spPr>
      </p:pic>
    </p:spTree>
    <p:extLst>
      <p:ext uri="{BB962C8B-B14F-4D97-AF65-F5344CB8AC3E}">
        <p14:creationId xmlns:p14="http://schemas.microsoft.com/office/powerpoint/2010/main" val="4053727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FC5C31B-A8A8-FE39-8AE2-02CB23FFC6F6}"/>
              </a:ext>
            </a:extLst>
          </p:cNvPr>
          <p:cNvSpPr>
            <a:spLocks noGrp="1"/>
          </p:cNvSpPr>
          <p:nvPr>
            <p:ph type="title"/>
          </p:nvPr>
        </p:nvSpPr>
        <p:spPr/>
        <p:txBody>
          <a:bodyPr>
            <a:normAutofit/>
          </a:bodyPr>
          <a:lstStyle/>
          <a:p>
            <a:r>
              <a:rPr lang="en-US" dirty="0"/>
              <a:t>Bugs you’ve experienced</a:t>
            </a:r>
          </a:p>
        </p:txBody>
      </p:sp>
      <p:sp>
        <p:nvSpPr>
          <p:cNvPr id="7" name="Content Placeholder 2">
            <a:extLst>
              <a:ext uri="{FF2B5EF4-FFF2-40B4-BE49-F238E27FC236}">
                <a16:creationId xmlns:a16="http://schemas.microsoft.com/office/drawing/2014/main" id="{BB904E22-C47F-430A-B4FC-4F14BA55E262}"/>
              </a:ext>
            </a:extLst>
          </p:cNvPr>
          <p:cNvSpPr txBox="1">
            <a:spLocks/>
          </p:cNvSpPr>
          <p:nvPr/>
        </p:nvSpPr>
        <p:spPr>
          <a:xfrm>
            <a:off x="838198" y="2407921"/>
            <a:ext cx="10815321" cy="41148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System Font Regular"/>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System Font Regular"/>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System Font Regular"/>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3600" dirty="0"/>
              <a:t>Can you think of a bug(s) you’ve experienced or heard of that have had serious effects? </a:t>
            </a:r>
          </a:p>
          <a:p>
            <a:pPr marL="0" indent="0">
              <a:buNone/>
            </a:pPr>
            <a:endParaRPr lang="en-US" sz="3600" dirty="0"/>
          </a:p>
          <a:p>
            <a:pPr marL="0" indent="0">
              <a:buNone/>
            </a:pPr>
            <a:r>
              <a:rPr lang="en-US" sz="3600" dirty="0"/>
              <a:t>If you can’t, can you think of any absurd bugs you’ve seen?</a:t>
            </a:r>
          </a:p>
        </p:txBody>
      </p:sp>
      <p:pic>
        <p:nvPicPr>
          <p:cNvPr id="2" name="Picture 1" descr="A qr code on a white background&#10;&#10;Description automatically generated">
            <a:extLst>
              <a:ext uri="{FF2B5EF4-FFF2-40B4-BE49-F238E27FC236}">
                <a16:creationId xmlns:a16="http://schemas.microsoft.com/office/drawing/2014/main" id="{7C0B944D-4F7D-1104-496C-F726B625D025}"/>
              </a:ext>
            </a:extLst>
          </p:cNvPr>
          <p:cNvPicPr>
            <a:picLocks noChangeAspect="1"/>
          </p:cNvPicPr>
          <p:nvPr/>
        </p:nvPicPr>
        <p:blipFill>
          <a:blip r:embed="rId2"/>
          <a:stretch>
            <a:fillRect/>
          </a:stretch>
        </p:blipFill>
        <p:spPr>
          <a:xfrm>
            <a:off x="7331529" y="272814"/>
            <a:ext cx="788387" cy="788387"/>
          </a:xfrm>
          <a:prstGeom prst="rect">
            <a:avLst/>
          </a:prstGeom>
        </p:spPr>
      </p:pic>
    </p:spTree>
    <p:extLst>
      <p:ext uri="{BB962C8B-B14F-4D97-AF65-F5344CB8AC3E}">
        <p14:creationId xmlns:p14="http://schemas.microsoft.com/office/powerpoint/2010/main" val="23828270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22B81-4FB1-3D4C-B5CC-F81F1C1D9153}"/>
              </a:ext>
            </a:extLst>
          </p:cNvPr>
          <p:cNvSpPr>
            <a:spLocks noGrp="1"/>
          </p:cNvSpPr>
          <p:nvPr>
            <p:ph type="title"/>
          </p:nvPr>
        </p:nvSpPr>
        <p:spPr/>
        <p:txBody>
          <a:bodyPr/>
          <a:lstStyle/>
          <a:p>
            <a:r>
              <a:rPr lang="en-US" dirty="0"/>
              <a:t>Lecture Outline</a:t>
            </a:r>
          </a:p>
        </p:txBody>
      </p:sp>
      <p:sp>
        <p:nvSpPr>
          <p:cNvPr id="3" name="Content Placeholder 2">
            <a:extLst>
              <a:ext uri="{FF2B5EF4-FFF2-40B4-BE49-F238E27FC236}">
                <a16:creationId xmlns:a16="http://schemas.microsoft.com/office/drawing/2014/main" id="{F07DD871-301D-734F-B5EC-A5910673E2D8}"/>
              </a:ext>
            </a:extLst>
          </p:cNvPr>
          <p:cNvSpPr>
            <a:spLocks noGrp="1"/>
          </p:cNvSpPr>
          <p:nvPr>
            <p:ph idx="1"/>
          </p:nvPr>
        </p:nvSpPr>
        <p:spPr/>
        <p:txBody>
          <a:bodyPr/>
          <a:lstStyle/>
          <a:p>
            <a:pPr>
              <a:spcAft>
                <a:spcPts val="1200"/>
              </a:spcAft>
            </a:pPr>
            <a:r>
              <a:rPr lang="en-US" dirty="0"/>
              <a:t>Announcements</a:t>
            </a:r>
          </a:p>
          <a:p>
            <a:pPr>
              <a:spcAft>
                <a:spcPts val="1200"/>
              </a:spcAft>
            </a:pPr>
            <a:r>
              <a:rPr lang="en-US" dirty="0"/>
              <a:t>Importance of Testing</a:t>
            </a:r>
          </a:p>
          <a:p>
            <a:pPr>
              <a:spcAft>
                <a:spcPts val="1200"/>
              </a:spcAft>
            </a:pPr>
            <a:r>
              <a:rPr lang="en-US" b="1" dirty="0">
                <a:solidFill>
                  <a:schemeClr val="accent5"/>
                </a:solidFill>
              </a:rPr>
              <a:t>JUnit</a:t>
            </a:r>
          </a:p>
          <a:p>
            <a:pPr lvl="1">
              <a:spcAft>
                <a:spcPts val="1200"/>
              </a:spcAft>
            </a:pPr>
            <a:r>
              <a:rPr lang="en-US" dirty="0"/>
              <a:t>How Much Testing is Enough?	</a:t>
            </a:r>
          </a:p>
          <a:p>
            <a:pPr>
              <a:spcAft>
                <a:spcPts val="1200"/>
              </a:spcAft>
            </a:pPr>
            <a:r>
              <a:rPr lang="en-US" dirty="0"/>
              <a:t>Example: Brainstorm Test Cases (Card &amp; </a:t>
            </a:r>
            <a:r>
              <a:rPr lang="en-US" dirty="0" err="1"/>
              <a:t>BattleManager</a:t>
            </a:r>
            <a:r>
              <a:rPr lang="en-US" dirty="0"/>
              <a:t>)</a:t>
            </a:r>
          </a:p>
          <a:p>
            <a:pPr>
              <a:spcAft>
                <a:spcPts val="1200"/>
              </a:spcAft>
            </a:pPr>
            <a:r>
              <a:rPr lang="en-US" dirty="0"/>
              <a:t>Challenge: Floating Point Precision</a:t>
            </a:r>
          </a:p>
        </p:txBody>
      </p:sp>
      <p:sp>
        <p:nvSpPr>
          <p:cNvPr id="4" name="Pentagon 3">
            <a:extLst>
              <a:ext uri="{FF2B5EF4-FFF2-40B4-BE49-F238E27FC236}">
                <a16:creationId xmlns:a16="http://schemas.microsoft.com/office/drawing/2014/main" id="{A474EB40-D05B-4D47-ACB8-073DBA3E897B}"/>
              </a:ext>
            </a:extLst>
          </p:cNvPr>
          <p:cNvSpPr/>
          <p:nvPr/>
        </p:nvSpPr>
        <p:spPr>
          <a:xfrm rot="10800000">
            <a:off x="2049644" y="2785191"/>
            <a:ext cx="444843" cy="308919"/>
          </a:xfrm>
          <a:prstGeom prst="homePlat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4864099"/>
      </p:ext>
    </p:extLst>
  </p:cSld>
  <p:clrMapOvr>
    <a:masterClrMapping/>
  </p:clrMapOvr>
</p:sld>
</file>

<file path=ppt/theme/theme1.xml><?xml version="1.0" encoding="utf-8"?>
<a:theme xmlns:a="http://schemas.openxmlformats.org/drawingml/2006/main"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f6b6dd5b-f02f-441a-99a0-162ac5060bd2}" enabled="0" method="" siteId="{f6b6dd5b-f02f-441a-99a0-162ac5060bd2}" removed="1"/>
</clbl:labelList>
</file>

<file path=docProps/app.xml><?xml version="1.0" encoding="utf-8"?>
<Properties xmlns="http://schemas.openxmlformats.org/officeDocument/2006/extended-properties" xmlns:vt="http://schemas.openxmlformats.org/officeDocument/2006/docPropsVTypes">
  <Template>Gallery</Template>
  <TotalTime>31572</TotalTime>
  <Words>2296</Words>
  <Application>Microsoft Office PowerPoint</Application>
  <PresentationFormat>Widescreen</PresentationFormat>
  <Paragraphs>212</Paragraphs>
  <Slides>30</Slides>
  <Notes>0</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Consolas</vt:lpstr>
      <vt:lpstr>Montserrat</vt:lpstr>
      <vt:lpstr>Montserrat ExtraBold</vt:lpstr>
      <vt:lpstr>Montserrat SemiBold</vt:lpstr>
      <vt:lpstr>System Font Regular</vt:lpstr>
      <vt:lpstr>CSE 373 Summer 2020</vt:lpstr>
      <vt:lpstr>JUnit Testing</vt:lpstr>
      <vt:lpstr>Lecture Outline</vt:lpstr>
      <vt:lpstr>Announcements</vt:lpstr>
      <vt:lpstr>Lecture Outline</vt:lpstr>
      <vt:lpstr>Importance of Testing</vt:lpstr>
      <vt:lpstr>Fun Aside – what was the first computer bug?</vt:lpstr>
      <vt:lpstr>Importance of Testing</vt:lpstr>
      <vt:lpstr>Bugs you’ve experienced</vt:lpstr>
      <vt:lpstr>Lecture Outline</vt:lpstr>
      <vt:lpstr>Using a Testing Framework</vt:lpstr>
      <vt:lpstr>JUnit Basics</vt:lpstr>
      <vt:lpstr>JUnit Testing</vt:lpstr>
      <vt:lpstr>JUnit Testing</vt:lpstr>
      <vt:lpstr>JUnit Testing</vt:lpstr>
      <vt:lpstr>JUnit Testing</vt:lpstr>
      <vt:lpstr>JUnit Testing</vt:lpstr>
      <vt:lpstr>JUnit Testing</vt:lpstr>
      <vt:lpstr>JUnit Testing</vt:lpstr>
      <vt:lpstr>JUnit Testing</vt:lpstr>
      <vt:lpstr>Testing Tips</vt:lpstr>
      <vt:lpstr>In-Class: Remix – Courses Taught</vt:lpstr>
      <vt:lpstr>How Many Test Cases Is Enough?</vt:lpstr>
      <vt:lpstr>Lecture Outline</vt:lpstr>
      <vt:lpstr>Card Class</vt:lpstr>
      <vt:lpstr>Card Class</vt:lpstr>
      <vt:lpstr>BattleManager Class</vt:lpstr>
      <vt:lpstr>BattleManager Class</vt:lpstr>
      <vt:lpstr>What test cases can you test for the Card class?  What about the BattleManager class? </vt:lpstr>
      <vt:lpstr>Lecture Outline</vt:lpstr>
      <vt:lpstr>Challenge: Floating Point Numbers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Aaron S Johnston</dc:creator>
  <cp:lastModifiedBy>Kasey Champion</cp:lastModifiedBy>
  <cp:revision>421</cp:revision>
  <cp:lastPrinted>2022-09-27T21:33:44Z</cp:lastPrinted>
  <dcterms:created xsi:type="dcterms:W3CDTF">2020-06-13T06:27:42Z</dcterms:created>
  <dcterms:modified xsi:type="dcterms:W3CDTF">2024-05-22T16:48:00Z</dcterms:modified>
</cp:coreProperties>
</file>