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420" r:id="rId14"/>
    <p:sldId id="422" r:id="rId15"/>
    <p:sldId id="424" r:id="rId16"/>
    <p:sldId id="423" r:id="rId17"/>
    <p:sldId id="425" r:id="rId18"/>
    <p:sldId id="419" r:id="rId19"/>
    <p:sldId id="789" r:id="rId20"/>
    <p:sldId id="790" r:id="rId21"/>
    <p:sldId id="7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6FF"/>
    <a:srgbClr val="EF5777"/>
    <a:srgbClr val="0FB9B1"/>
    <a:srgbClr val="54A0FF"/>
    <a:srgbClr val="FAFAFA"/>
    <a:srgbClr val="F5F5F5"/>
    <a:srgbClr val="F7B731"/>
    <a:srgbClr val="FA82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4" autoAdjust="0"/>
    <p:restoredTop sz="91361"/>
  </p:normalViewPr>
  <p:slideViewPr>
    <p:cSldViewPr snapToGrid="0" snapToObjects="1">
      <p:cViewPr varScale="1">
        <p:scale>
          <a:sx n="90" d="100"/>
          <a:sy n="90" d="100"/>
        </p:scale>
        <p:origin x="57" y="1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96;p1">
            <a:extLst>
              <a:ext uri="{FF2B5EF4-FFF2-40B4-BE49-F238E27FC236}">
                <a16:creationId xmlns:a16="http://schemas.microsoft.com/office/drawing/2014/main" id="{DD141883-19CC-4F0B-AC5F-1F65AE52C72F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0E4AE78A-7B64-4A29-B01E-ADA61E980B60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98;p1">
            <a:extLst>
              <a:ext uri="{FF2B5EF4-FFF2-40B4-BE49-F238E27FC236}">
                <a16:creationId xmlns:a16="http://schemas.microsoft.com/office/drawing/2014/main" id="{FE64A795-6E8A-4C07-87C2-15CB66F21DE0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" name="Google Shape;99;p1">
            <a:extLst>
              <a:ext uri="{FF2B5EF4-FFF2-40B4-BE49-F238E27FC236}">
                <a16:creationId xmlns:a16="http://schemas.microsoft.com/office/drawing/2014/main" id="{75EC11B8-C24A-4BB6-B50C-CAC66138B4E8}"/>
              </a:ext>
            </a:extLst>
          </p:cNvPr>
          <p:cNvSpPr txBox="1"/>
          <p:nvPr userDrawn="1"/>
        </p:nvSpPr>
        <p:spPr>
          <a:xfrm>
            <a:off x="8330659" y="4906570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C6CFF-2756-4C88-A2CC-F7D443248F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752" y="5680444"/>
            <a:ext cx="105156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8C6F6A-5B6F-4B02-BD95-09E51D6E3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717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34D65-687D-4D03-915F-6FFECC83E3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717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74954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SkaFIxiZNf5uqRLVC4oM2?si=71abbe9bed2a4b7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258050" y="1818150"/>
            <a:ext cx="474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plans over the summer?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7AC79EB9-01F9-4BE4-B012-F591888EE7A2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"Miya")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isMale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i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updateRoster</a:t>
            </a:r>
            <a:r>
              <a:rPr lang="en-US" sz="2000" dirty="0">
                <a:latin typeface="Consolas" panose="020B0609020204030204" pitchFamily="49" charset="0"/>
              </a:rPr>
              <a:t>(Student[] students) </a:t>
            </a:r>
            <a:r>
              <a:rPr lang="en-US" sz="20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addStudent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dropStudent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checkStudentEnrolled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getSLN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getCourseCode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getCredits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getRoster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a copy of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u="sng" dirty="0"/>
              <a:t>your own </a:t>
            </a:r>
            <a:r>
              <a:rPr lang="en-US" dirty="0"/>
              <a:t>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24su (</a:t>
            </a:r>
            <a:r>
              <a:rPr lang="en-US" dirty="0" err="1"/>
              <a:t>Spaniac</a:t>
            </a:r>
            <a:r>
              <a:rPr lang="en-US" dirty="0"/>
              <a:t>), 24au (Wilcox)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24su (Mei), 25wi (Lin)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154 offered 24su (Wolman), 24au (Wolman)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/>
          </a:bodyPr>
          <a:lstStyle/>
          <a:p>
            <a:r>
              <a:rPr lang="en-US" sz="3600" dirty="0"/>
              <a:t>Creative Project 2 (C2) releasing later tonight</a:t>
            </a:r>
          </a:p>
          <a:p>
            <a:pPr lvl="1"/>
            <a:r>
              <a:rPr lang="en-US" sz="3200" dirty="0"/>
              <a:t>Focused on OOP!</a:t>
            </a:r>
          </a:p>
          <a:p>
            <a:r>
              <a:rPr lang="en-US" sz="3600" dirty="0"/>
              <a:t>Resubmission Cycle 4 (R4) out; due Tuesday, May 14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FF0000"/>
                </a:solidFill>
              </a:rPr>
              <a:t>C1</a:t>
            </a:r>
            <a:r>
              <a:rPr lang="en-US" sz="3200" dirty="0"/>
              <a:t>, P1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26038</TotalTime>
  <Words>1270</Words>
  <Application>Microsoft Office PowerPoint</Application>
  <PresentationFormat>Widescreen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Advanced OOP</vt:lpstr>
      <vt:lpstr>Lecture Outline</vt:lpstr>
      <vt:lpstr>Announcements</vt:lpstr>
      <vt:lpstr>Lecture Outline</vt:lpstr>
      <vt:lpstr>Constructor Syntax</vt:lpstr>
      <vt:lpstr>this keyword</vt:lpstr>
      <vt:lpstr>Lecture Outline</vt:lpstr>
      <vt:lpstr>Equals</vt:lpstr>
      <vt:lpstr>Object</vt:lpstr>
      <vt:lpstr>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361</cp:revision>
  <cp:lastPrinted>2022-09-27T21:33:44Z</cp:lastPrinted>
  <dcterms:created xsi:type="dcterms:W3CDTF">2020-06-13T06:27:42Z</dcterms:created>
  <dcterms:modified xsi:type="dcterms:W3CDTF">2024-05-10T20:34:44Z</dcterms:modified>
</cp:coreProperties>
</file>