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85" r:id="rId3"/>
    <p:sldId id="325" r:id="rId4"/>
    <p:sldId id="326" r:id="rId5"/>
    <p:sldId id="324" r:id="rId6"/>
    <p:sldId id="306" r:id="rId7"/>
    <p:sldId id="280" r:id="rId8"/>
    <p:sldId id="302" r:id="rId9"/>
    <p:sldId id="303" r:id="rId10"/>
    <p:sldId id="304" r:id="rId11"/>
    <p:sldId id="310" r:id="rId12"/>
    <p:sldId id="327" r:id="rId13"/>
    <p:sldId id="311" r:id="rId14"/>
    <p:sldId id="312" r:id="rId15"/>
    <p:sldId id="313" r:id="rId16"/>
    <p:sldId id="317" r:id="rId17"/>
    <p:sldId id="314" r:id="rId18"/>
    <p:sldId id="315" r:id="rId19"/>
    <p:sldId id="316" r:id="rId20"/>
    <p:sldId id="318" r:id="rId21"/>
    <p:sldId id="319" r:id="rId22"/>
    <p:sldId id="320" r:id="rId23"/>
    <p:sldId id="276" r:id="rId24"/>
    <p:sldId id="321" r:id="rId25"/>
    <p:sldId id="32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35D"/>
    <a:srgbClr val="FAFAFA"/>
    <a:srgbClr val="F5F5F5"/>
    <a:srgbClr val="EF5777"/>
    <a:srgbClr val="0FB9B1"/>
    <a:srgbClr val="54A0FF"/>
    <a:srgbClr val="F7B731"/>
    <a:srgbClr val="FA8231"/>
    <a:srgbClr val="4E408B"/>
    <a:srgbClr val="4336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94D0AD-BC8A-49D7-A720-4B4833533887}" v="36" dt="2024-03-29T17:46:17.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16" autoAdjust="0"/>
    <p:restoredTop sz="91429"/>
  </p:normalViewPr>
  <p:slideViewPr>
    <p:cSldViewPr snapToGrid="0" snapToObjects="1">
      <p:cViewPr varScale="1">
        <p:scale>
          <a:sx n="97" d="100"/>
          <a:sy n="97" d="100"/>
        </p:scale>
        <p:origin x="120" y="90"/>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ey Champion" userId="c1130ab030728f76" providerId="LiveId" clId="{5894D0AD-BC8A-49D7-A720-4B4833533887}"/>
    <pc:docChg chg="undo custSel addSld delSld modSld modMainMaster">
      <pc:chgData name="Kasey Champion" userId="c1130ab030728f76" providerId="LiveId" clId="{5894D0AD-BC8A-49D7-A720-4B4833533887}" dt="2024-03-29T18:18:27.074" v="760" actId="20577"/>
      <pc:docMkLst>
        <pc:docMk/>
      </pc:docMkLst>
      <pc:sldChg chg="addSp delSp modSp mod">
        <pc:chgData name="Kasey Champion" userId="c1130ab030728f76" providerId="LiveId" clId="{5894D0AD-BC8A-49D7-A720-4B4833533887}" dt="2024-03-29T16:57:20.896" v="269" actId="207"/>
        <pc:sldMkLst>
          <pc:docMk/>
          <pc:sldMk cId="3581297674" sldId="256"/>
        </pc:sldMkLst>
        <pc:spChg chg="del">
          <ac:chgData name="Kasey Champion" userId="c1130ab030728f76" providerId="LiveId" clId="{5894D0AD-BC8A-49D7-A720-4B4833533887}" dt="2024-03-29T16:24:31.133" v="3" actId="478"/>
          <ac:spMkLst>
            <pc:docMk/>
            <pc:sldMk cId="3581297674" sldId="256"/>
            <ac:spMk id="3" creationId="{C9BFB015-FF4C-2845-BA63-4C35130F15D3}"/>
          </ac:spMkLst>
        </pc:spChg>
        <pc:spChg chg="del">
          <ac:chgData name="Kasey Champion" userId="c1130ab030728f76" providerId="LiveId" clId="{5894D0AD-BC8A-49D7-A720-4B4833533887}" dt="2024-03-29T16:24:31.133" v="3" actId="478"/>
          <ac:spMkLst>
            <pc:docMk/>
            <pc:sldMk cId="3581297674" sldId="256"/>
            <ac:spMk id="4" creationId="{1140A5DD-90C5-8F48-BFF7-AE8301DF7CEF}"/>
          </ac:spMkLst>
        </pc:spChg>
        <pc:spChg chg="del">
          <ac:chgData name="Kasey Champion" userId="c1130ab030728f76" providerId="LiveId" clId="{5894D0AD-BC8A-49D7-A720-4B4833533887}" dt="2024-03-29T16:24:31.133" v="3" actId="478"/>
          <ac:spMkLst>
            <pc:docMk/>
            <pc:sldMk cId="3581297674" sldId="256"/>
            <ac:spMk id="6" creationId="{ACB3FA4D-2EA7-2844-8846-AA5A5AC61268}"/>
          </ac:spMkLst>
        </pc:spChg>
        <pc:spChg chg="mod">
          <ac:chgData name="Kasey Champion" userId="c1130ab030728f76" providerId="LiveId" clId="{5894D0AD-BC8A-49D7-A720-4B4833533887}" dt="2024-03-29T16:24:05.821" v="2"/>
          <ac:spMkLst>
            <pc:docMk/>
            <pc:sldMk cId="3581297674" sldId="256"/>
            <ac:spMk id="7" creationId="{AC6B75B9-1233-4D44-0D4F-2728F8BC3027}"/>
          </ac:spMkLst>
        </pc:spChg>
        <pc:spChg chg="mod">
          <ac:chgData name="Kasey Champion" userId="c1130ab030728f76" providerId="LiveId" clId="{5894D0AD-BC8A-49D7-A720-4B4833533887}" dt="2024-03-29T16:24:05.821" v="2"/>
          <ac:spMkLst>
            <pc:docMk/>
            <pc:sldMk cId="3581297674" sldId="256"/>
            <ac:spMk id="8" creationId="{FA964A1A-2AEC-D050-2CDC-77C0D637A877}"/>
          </ac:spMkLst>
        </pc:spChg>
        <pc:spChg chg="mod">
          <ac:chgData name="Kasey Champion" userId="c1130ab030728f76" providerId="LiveId" clId="{5894D0AD-BC8A-49D7-A720-4B4833533887}" dt="2024-03-29T16:24:05.821" v="2"/>
          <ac:spMkLst>
            <pc:docMk/>
            <pc:sldMk cId="3581297674" sldId="256"/>
            <ac:spMk id="9" creationId="{B800669E-5F7E-CDE1-4869-26FBCE7F268A}"/>
          </ac:spMkLst>
        </pc:spChg>
        <pc:spChg chg="del">
          <ac:chgData name="Kasey Champion" userId="c1130ab030728f76" providerId="LiveId" clId="{5894D0AD-BC8A-49D7-A720-4B4833533887}" dt="2024-03-29T16:24:31.133" v="3" actId="478"/>
          <ac:spMkLst>
            <pc:docMk/>
            <pc:sldMk cId="3581297674" sldId="256"/>
            <ac:spMk id="10" creationId="{7DC588F0-6C70-4615-ABD7-BFC49AF42BB5}"/>
          </ac:spMkLst>
        </pc:spChg>
        <pc:spChg chg="mod">
          <ac:chgData name="Kasey Champion" userId="c1130ab030728f76" providerId="LiveId" clId="{5894D0AD-BC8A-49D7-A720-4B4833533887}" dt="2024-03-29T16:24:05.821" v="2"/>
          <ac:spMkLst>
            <pc:docMk/>
            <pc:sldMk cId="3581297674" sldId="256"/>
            <ac:spMk id="11" creationId="{DF1BA7DC-FC6E-24F8-EC6A-B3F6AAFADA5D}"/>
          </ac:spMkLst>
        </pc:spChg>
        <pc:spChg chg="mod">
          <ac:chgData name="Kasey Champion" userId="c1130ab030728f76" providerId="LiveId" clId="{5894D0AD-BC8A-49D7-A720-4B4833533887}" dt="2024-03-29T16:24:05.821" v="2"/>
          <ac:spMkLst>
            <pc:docMk/>
            <pc:sldMk cId="3581297674" sldId="256"/>
            <ac:spMk id="12" creationId="{5D17EFE8-0288-9C14-41C9-A2B3A330E6F2}"/>
          </ac:spMkLst>
        </pc:spChg>
        <pc:spChg chg="mod">
          <ac:chgData name="Kasey Champion" userId="c1130ab030728f76" providerId="LiveId" clId="{5894D0AD-BC8A-49D7-A720-4B4833533887}" dt="2024-03-29T16:24:05.821" v="2"/>
          <ac:spMkLst>
            <pc:docMk/>
            <pc:sldMk cId="3581297674" sldId="256"/>
            <ac:spMk id="13" creationId="{08A6429D-2157-2737-1F7A-6F8723A26B25}"/>
          </ac:spMkLst>
        </pc:spChg>
        <pc:spChg chg="mod">
          <ac:chgData name="Kasey Champion" userId="c1130ab030728f76" providerId="LiveId" clId="{5894D0AD-BC8A-49D7-A720-4B4833533887}" dt="2024-03-29T16:24:05.821" v="2"/>
          <ac:spMkLst>
            <pc:docMk/>
            <pc:sldMk cId="3581297674" sldId="256"/>
            <ac:spMk id="14" creationId="{95D20046-DFB4-5567-CFAD-4202D7CF7156}"/>
          </ac:spMkLst>
        </pc:spChg>
        <pc:spChg chg="mod">
          <ac:chgData name="Kasey Champion" userId="c1130ab030728f76" providerId="LiveId" clId="{5894D0AD-BC8A-49D7-A720-4B4833533887}" dt="2024-03-29T16:57:19.119" v="268" actId="207"/>
          <ac:spMkLst>
            <pc:docMk/>
            <pc:sldMk cId="3581297674" sldId="256"/>
            <ac:spMk id="16" creationId="{CFAC9B14-2EEB-23BA-7B41-F6F0A7D4314A}"/>
          </ac:spMkLst>
        </pc:spChg>
        <pc:spChg chg="mod">
          <ac:chgData name="Kasey Champion" userId="c1130ab030728f76" providerId="LiveId" clId="{5894D0AD-BC8A-49D7-A720-4B4833533887}" dt="2024-03-29T16:57:20.896" v="269" actId="207"/>
          <ac:spMkLst>
            <pc:docMk/>
            <pc:sldMk cId="3581297674" sldId="256"/>
            <ac:spMk id="17" creationId="{F7510515-1210-0F0F-997C-B403EEEA7D79}"/>
          </ac:spMkLst>
        </pc:spChg>
        <pc:spChg chg="mod">
          <ac:chgData name="Kasey Champion" userId="c1130ab030728f76" providerId="LiveId" clId="{5894D0AD-BC8A-49D7-A720-4B4833533887}" dt="2024-03-29T16:57:07.937" v="252" actId="207"/>
          <ac:spMkLst>
            <pc:docMk/>
            <pc:sldMk cId="3581297674" sldId="256"/>
            <ac:spMk id="18" creationId="{0792D333-7B4F-FA82-B795-311574C25421}"/>
          </ac:spMkLst>
        </pc:spChg>
        <pc:spChg chg="del mod">
          <ac:chgData name="Kasey Champion" userId="c1130ab030728f76" providerId="LiveId" clId="{5894D0AD-BC8A-49D7-A720-4B4833533887}" dt="2024-03-29T16:55:56.693" v="177" actId="478"/>
          <ac:spMkLst>
            <pc:docMk/>
            <pc:sldMk cId="3581297674" sldId="256"/>
            <ac:spMk id="19" creationId="{EEE5A6C5-1B8C-4A29-57F0-E3789D3FDBB3}"/>
          </ac:spMkLst>
        </pc:spChg>
        <pc:spChg chg="del mod">
          <ac:chgData name="Kasey Champion" userId="c1130ab030728f76" providerId="LiveId" clId="{5894D0AD-BC8A-49D7-A720-4B4833533887}" dt="2024-03-29T16:56:01.253" v="180" actId="478"/>
          <ac:spMkLst>
            <pc:docMk/>
            <pc:sldMk cId="3581297674" sldId="256"/>
            <ac:spMk id="20" creationId="{246C6FF6-8629-1556-606C-A8F99E8227D9}"/>
          </ac:spMkLst>
        </pc:spChg>
        <pc:spChg chg="del mod">
          <ac:chgData name="Kasey Champion" userId="c1130ab030728f76" providerId="LiveId" clId="{5894D0AD-BC8A-49D7-A720-4B4833533887}" dt="2024-03-29T16:55:54.243" v="176" actId="478"/>
          <ac:spMkLst>
            <pc:docMk/>
            <pc:sldMk cId="3581297674" sldId="256"/>
            <ac:spMk id="21" creationId="{DB7C7800-1960-ADA4-CC23-8EAA36067B34}"/>
          </ac:spMkLst>
        </pc:spChg>
        <pc:spChg chg="del mod">
          <ac:chgData name="Kasey Champion" userId="c1130ab030728f76" providerId="LiveId" clId="{5894D0AD-BC8A-49D7-A720-4B4833533887}" dt="2024-03-29T16:55:52.219" v="175" actId="478"/>
          <ac:spMkLst>
            <pc:docMk/>
            <pc:sldMk cId="3581297674" sldId="256"/>
            <ac:spMk id="22" creationId="{C0A792BE-3E3B-6FA3-5D2E-6902109613D6}"/>
          </ac:spMkLst>
        </pc:spChg>
        <pc:grpChg chg="add mod">
          <ac:chgData name="Kasey Champion" userId="c1130ab030728f76" providerId="LiveId" clId="{5894D0AD-BC8A-49D7-A720-4B4833533887}" dt="2024-03-29T16:24:05.821" v="2"/>
          <ac:grpSpMkLst>
            <pc:docMk/>
            <pc:sldMk cId="3581297674" sldId="256"/>
            <ac:grpSpMk id="5" creationId="{AE66D542-279C-D532-D326-CD6F27C8BA51}"/>
          </ac:grpSpMkLst>
        </pc:grpChg>
        <pc:grpChg chg="add del mod">
          <ac:chgData name="Kasey Champion" userId="c1130ab030728f76" providerId="LiveId" clId="{5894D0AD-BC8A-49D7-A720-4B4833533887}" dt="2024-03-29T16:55:59.264" v="179" actId="478"/>
          <ac:grpSpMkLst>
            <pc:docMk/>
            <pc:sldMk cId="3581297674" sldId="256"/>
            <ac:grpSpMk id="15" creationId="{74C0608D-8075-EB94-9E7A-535D56B6F01E}"/>
          </ac:grpSpMkLst>
        </pc:grpChg>
      </pc:sldChg>
      <pc:sldChg chg="add">
        <pc:chgData name="Kasey Champion" userId="c1130ab030728f76" providerId="LiveId" clId="{5894D0AD-BC8A-49D7-A720-4B4833533887}" dt="2024-03-29T16:30:44.729" v="106"/>
        <pc:sldMkLst>
          <pc:docMk/>
          <pc:sldMk cId="0" sldId="280"/>
        </pc:sldMkLst>
      </pc:sldChg>
      <pc:sldChg chg="modSp mod">
        <pc:chgData name="Kasey Champion" userId="c1130ab030728f76" providerId="LiveId" clId="{5894D0AD-BC8A-49D7-A720-4B4833533887}" dt="2024-03-29T17:23:35.210" v="340" actId="20577"/>
        <pc:sldMkLst>
          <pc:docMk/>
          <pc:sldMk cId="2695721116" sldId="306"/>
        </pc:sldMkLst>
        <pc:spChg chg="mod">
          <ac:chgData name="Kasey Champion" userId="c1130ab030728f76" providerId="LiveId" clId="{5894D0AD-BC8A-49D7-A720-4B4833533887}" dt="2024-03-29T17:23:35.210" v="340" actId="20577"/>
          <ac:spMkLst>
            <pc:docMk/>
            <pc:sldMk cId="2695721116" sldId="306"/>
            <ac:spMk id="3" creationId="{740BDEB8-C966-8EC8-50ED-621E3DF23FAF}"/>
          </ac:spMkLst>
        </pc:spChg>
      </pc:sldChg>
      <pc:sldChg chg="addSp modSp mod modAnim">
        <pc:chgData name="Kasey Champion" userId="c1130ab030728f76" providerId="LiveId" clId="{5894D0AD-BC8A-49D7-A720-4B4833533887}" dt="2024-03-29T17:46:17.984" v="650"/>
        <pc:sldMkLst>
          <pc:docMk/>
          <pc:sldMk cId="1500288828" sldId="312"/>
        </pc:sldMkLst>
        <pc:spChg chg="mod">
          <ac:chgData name="Kasey Champion" userId="c1130ab030728f76" providerId="LiveId" clId="{5894D0AD-BC8A-49D7-A720-4B4833533887}" dt="2024-03-29T17:41:05.106" v="594" actId="14100"/>
          <ac:spMkLst>
            <pc:docMk/>
            <pc:sldMk cId="1500288828" sldId="312"/>
            <ac:spMk id="3" creationId="{A449C77E-E536-86A6-2B31-928F864786A9}"/>
          </ac:spMkLst>
        </pc:spChg>
        <pc:spChg chg="mod">
          <ac:chgData name="Kasey Champion" userId="c1130ab030728f76" providerId="LiveId" clId="{5894D0AD-BC8A-49D7-A720-4B4833533887}" dt="2024-03-29T17:43:21.299" v="627" actId="1076"/>
          <ac:spMkLst>
            <pc:docMk/>
            <pc:sldMk cId="1500288828" sldId="312"/>
            <ac:spMk id="4" creationId="{9C2EE31E-DFCA-1791-4DAB-3BF7BC2E86D1}"/>
          </ac:spMkLst>
        </pc:spChg>
        <pc:spChg chg="add mod">
          <ac:chgData name="Kasey Champion" userId="c1130ab030728f76" providerId="LiveId" clId="{5894D0AD-BC8A-49D7-A720-4B4833533887}" dt="2024-03-29T17:44:07.890" v="630" actId="1076"/>
          <ac:spMkLst>
            <pc:docMk/>
            <pc:sldMk cId="1500288828" sldId="312"/>
            <ac:spMk id="5" creationId="{96585B9D-C138-A77F-568A-F458C9D62D1F}"/>
          </ac:spMkLst>
        </pc:spChg>
        <pc:spChg chg="add mod">
          <ac:chgData name="Kasey Champion" userId="c1130ab030728f76" providerId="LiveId" clId="{5894D0AD-BC8A-49D7-A720-4B4833533887}" dt="2024-03-29T17:45:02.266" v="646" actId="1076"/>
          <ac:spMkLst>
            <pc:docMk/>
            <pc:sldMk cId="1500288828" sldId="312"/>
            <ac:spMk id="6" creationId="{E848818C-D349-EC5E-3BC2-9506853E5967}"/>
          </ac:spMkLst>
        </pc:spChg>
        <pc:graphicFrameChg chg="mod">
          <ac:chgData name="Kasey Champion" userId="c1130ab030728f76" providerId="LiveId" clId="{5894D0AD-BC8A-49D7-A720-4B4833533887}" dt="2024-03-29T17:44:18.396" v="639" actId="1035"/>
          <ac:graphicFrameMkLst>
            <pc:docMk/>
            <pc:sldMk cId="1500288828" sldId="312"/>
            <ac:graphicFrameMk id="8" creationId="{013D7C51-1DDB-588C-CAE4-2756B917A95B}"/>
          </ac:graphicFrameMkLst>
        </pc:graphicFrameChg>
        <pc:picChg chg="mod">
          <ac:chgData name="Kasey Champion" userId="c1130ab030728f76" providerId="LiveId" clId="{5894D0AD-BC8A-49D7-A720-4B4833533887}" dt="2024-03-29T17:44:25.162" v="642" actId="1076"/>
          <ac:picMkLst>
            <pc:docMk/>
            <pc:sldMk cId="1500288828" sldId="312"/>
            <ac:picMk id="7" creationId="{BD3A8F9F-D3B9-1F98-B078-8BC147770698}"/>
          </ac:picMkLst>
        </pc:picChg>
      </pc:sldChg>
      <pc:sldChg chg="modSp mod modShow">
        <pc:chgData name="Kasey Champion" userId="c1130ab030728f76" providerId="LiveId" clId="{5894D0AD-BC8A-49D7-A720-4B4833533887}" dt="2024-03-29T18:13:33.485" v="754" actId="729"/>
        <pc:sldMkLst>
          <pc:docMk/>
          <pc:sldMk cId="4283943596" sldId="319"/>
        </pc:sldMkLst>
        <pc:spChg chg="mod">
          <ac:chgData name="Kasey Champion" userId="c1130ab030728f76" providerId="LiveId" clId="{5894D0AD-BC8A-49D7-A720-4B4833533887}" dt="2024-03-29T18:13:27.087" v="753" actId="20577"/>
          <ac:spMkLst>
            <pc:docMk/>
            <pc:sldMk cId="4283943596" sldId="319"/>
            <ac:spMk id="6" creationId="{1A677358-9337-1BA2-9749-A1C1C5266B77}"/>
          </ac:spMkLst>
        </pc:spChg>
      </pc:sldChg>
      <pc:sldChg chg="modSp mod">
        <pc:chgData name="Kasey Champion" userId="c1130ab030728f76" providerId="LiveId" clId="{5894D0AD-BC8A-49D7-A720-4B4833533887}" dt="2024-03-29T18:18:27.074" v="760" actId="20577"/>
        <pc:sldMkLst>
          <pc:docMk/>
          <pc:sldMk cId="3965879451" sldId="322"/>
        </pc:sldMkLst>
        <pc:spChg chg="mod">
          <ac:chgData name="Kasey Champion" userId="c1130ab030728f76" providerId="LiveId" clId="{5894D0AD-BC8A-49D7-A720-4B4833533887}" dt="2024-03-29T18:18:27.074" v="760" actId="20577"/>
          <ac:spMkLst>
            <pc:docMk/>
            <pc:sldMk cId="3965879451" sldId="322"/>
            <ac:spMk id="3" creationId="{056D8ADD-447D-3669-9095-51962B04AE77}"/>
          </ac:spMkLst>
        </pc:spChg>
      </pc:sldChg>
      <pc:sldChg chg="modSp mod">
        <pc:chgData name="Kasey Champion" userId="c1130ab030728f76" providerId="LiveId" clId="{5894D0AD-BC8A-49D7-A720-4B4833533887}" dt="2024-03-29T16:52:54.966" v="136" actId="20577"/>
        <pc:sldMkLst>
          <pc:docMk/>
          <pc:sldMk cId="3511818485" sldId="325"/>
        </pc:sldMkLst>
        <pc:spChg chg="mod">
          <ac:chgData name="Kasey Champion" userId="c1130ab030728f76" providerId="LiveId" clId="{5894D0AD-BC8A-49D7-A720-4B4833533887}" dt="2024-03-29T16:52:54.966" v="136" actId="20577"/>
          <ac:spMkLst>
            <pc:docMk/>
            <pc:sldMk cId="3511818485" sldId="325"/>
            <ac:spMk id="3" creationId="{3768DF6D-D585-4D00-AEEE-A7BCCB0F5840}"/>
          </ac:spMkLst>
        </pc:spChg>
      </pc:sldChg>
      <pc:sldChg chg="addSp modSp add del mod modShow">
        <pc:chgData name="Kasey Champion" userId="c1130ab030728f76" providerId="LiveId" clId="{5894D0AD-BC8A-49D7-A720-4B4833533887}" dt="2024-03-29T16:57:28.343" v="270" actId="47"/>
        <pc:sldMkLst>
          <pc:docMk/>
          <pc:sldMk cId="0" sldId="328"/>
        </pc:sldMkLst>
        <pc:spChg chg="mod">
          <ac:chgData name="Kasey Champion" userId="c1130ab030728f76" providerId="LiveId" clId="{5894D0AD-BC8A-49D7-A720-4B4833533887}" dt="2024-03-29T16:23:58.257" v="1" actId="164"/>
          <ac:spMkLst>
            <pc:docMk/>
            <pc:sldMk cId="0" sldId="328"/>
            <ac:spMk id="92" creationId="{00000000-0000-0000-0000-000000000000}"/>
          </ac:spMkLst>
        </pc:spChg>
        <pc:spChg chg="mod">
          <ac:chgData name="Kasey Champion" userId="c1130ab030728f76" providerId="LiveId" clId="{5894D0AD-BC8A-49D7-A720-4B4833533887}" dt="2024-03-29T16:23:58.257" v="1" actId="164"/>
          <ac:spMkLst>
            <pc:docMk/>
            <pc:sldMk cId="0" sldId="328"/>
            <ac:spMk id="94" creationId="{00000000-0000-0000-0000-000000000000}"/>
          </ac:spMkLst>
        </pc:spChg>
        <pc:spChg chg="mod">
          <ac:chgData name="Kasey Champion" userId="c1130ab030728f76" providerId="LiveId" clId="{5894D0AD-BC8A-49D7-A720-4B4833533887}" dt="2024-03-29T16:23:58.257" v="1" actId="164"/>
          <ac:spMkLst>
            <pc:docMk/>
            <pc:sldMk cId="0" sldId="328"/>
            <ac:spMk id="95" creationId="{00000000-0000-0000-0000-000000000000}"/>
          </ac:spMkLst>
        </pc:spChg>
        <pc:spChg chg="mod">
          <ac:chgData name="Kasey Champion" userId="c1130ab030728f76" providerId="LiveId" clId="{5894D0AD-BC8A-49D7-A720-4B4833533887}" dt="2024-03-29T16:23:58.257" v="1" actId="164"/>
          <ac:spMkLst>
            <pc:docMk/>
            <pc:sldMk cId="0" sldId="328"/>
            <ac:spMk id="96" creationId="{00000000-0000-0000-0000-000000000000}"/>
          </ac:spMkLst>
        </pc:spChg>
        <pc:spChg chg="mod">
          <ac:chgData name="Kasey Champion" userId="c1130ab030728f76" providerId="LiveId" clId="{5894D0AD-BC8A-49D7-A720-4B4833533887}" dt="2024-03-29T16:23:58.257" v="1" actId="164"/>
          <ac:spMkLst>
            <pc:docMk/>
            <pc:sldMk cId="0" sldId="328"/>
            <ac:spMk id="97" creationId="{00000000-0000-0000-0000-000000000000}"/>
          </ac:spMkLst>
        </pc:spChg>
        <pc:spChg chg="mod">
          <ac:chgData name="Kasey Champion" userId="c1130ab030728f76" providerId="LiveId" clId="{5894D0AD-BC8A-49D7-A720-4B4833533887}" dt="2024-03-29T16:23:58.257" v="1" actId="164"/>
          <ac:spMkLst>
            <pc:docMk/>
            <pc:sldMk cId="0" sldId="328"/>
            <ac:spMk id="98" creationId="{00000000-0000-0000-0000-000000000000}"/>
          </ac:spMkLst>
        </pc:spChg>
        <pc:spChg chg="mod">
          <ac:chgData name="Kasey Champion" userId="c1130ab030728f76" providerId="LiveId" clId="{5894D0AD-BC8A-49D7-A720-4B4833533887}" dt="2024-03-29T16:23:58.257" v="1" actId="164"/>
          <ac:spMkLst>
            <pc:docMk/>
            <pc:sldMk cId="0" sldId="328"/>
            <ac:spMk id="99" creationId="{00000000-0000-0000-0000-000000000000}"/>
          </ac:spMkLst>
        </pc:spChg>
        <pc:grpChg chg="add mod">
          <ac:chgData name="Kasey Champion" userId="c1130ab030728f76" providerId="LiveId" clId="{5894D0AD-BC8A-49D7-A720-4B4833533887}" dt="2024-03-29T16:23:58.257" v="1" actId="164"/>
          <ac:grpSpMkLst>
            <pc:docMk/>
            <pc:sldMk cId="0" sldId="328"/>
            <ac:grpSpMk id="2" creationId="{670C9912-B9F7-0152-AC3B-62323803C6FB}"/>
          </ac:grpSpMkLst>
        </pc:grpChg>
      </pc:sldChg>
      <pc:sldMasterChg chg="modSp mod delSldLayout modSldLayout">
        <pc:chgData name="Kasey Champion" userId="c1130ab030728f76" providerId="LiveId" clId="{5894D0AD-BC8A-49D7-A720-4B4833533887}" dt="2024-03-29T16:57:28.343" v="270" actId="47"/>
        <pc:sldMasterMkLst>
          <pc:docMk/>
          <pc:sldMasterMk cId="8468274" sldId="2147483648"/>
        </pc:sldMasterMkLst>
        <pc:spChg chg="mod">
          <ac:chgData name="Kasey Champion" userId="c1130ab030728f76" providerId="LiveId" clId="{5894D0AD-BC8A-49D7-A720-4B4833533887}" dt="2024-03-29T16:53:41.071" v="143" actId="20577"/>
          <ac:spMkLst>
            <pc:docMk/>
            <pc:sldMasterMk cId="8468274" sldId="2147483648"/>
            <ac:spMk id="9" creationId="{C16FF7FA-8B99-C643-9479-91C32ACC4F6F}"/>
          </ac:spMkLst>
        </pc:spChg>
        <pc:sldLayoutChg chg="addSp delSp modSp mod">
          <pc:chgData name="Kasey Champion" userId="c1130ab030728f76" providerId="LiveId" clId="{5894D0AD-BC8A-49D7-A720-4B4833533887}" dt="2024-03-29T16:55:17.682" v="166" actId="1076"/>
          <pc:sldLayoutMkLst>
            <pc:docMk/>
            <pc:sldMasterMk cId="8468274" sldId="2147483648"/>
            <pc:sldLayoutMk cId="3828369656" sldId="2147483649"/>
          </pc:sldLayoutMkLst>
          <pc:spChg chg="mod">
            <ac:chgData name="Kasey Champion" userId="c1130ab030728f76" providerId="LiveId" clId="{5894D0AD-BC8A-49D7-A720-4B4833533887}" dt="2024-03-29T16:54:25.451" v="145" actId="207"/>
            <ac:spMkLst>
              <pc:docMk/>
              <pc:sldMasterMk cId="8468274" sldId="2147483648"/>
              <pc:sldLayoutMk cId="3828369656" sldId="2147483649"/>
              <ac:spMk id="7" creationId="{558CC323-5B9C-AAF4-65E3-D8F9BC678E5B}"/>
            </ac:spMkLst>
          </pc:spChg>
          <pc:spChg chg="mod">
            <ac:chgData name="Kasey Champion" userId="c1130ab030728f76" providerId="LiveId" clId="{5894D0AD-BC8A-49D7-A720-4B4833533887}" dt="2024-03-29T16:54:29.822" v="159" actId="20577"/>
            <ac:spMkLst>
              <pc:docMk/>
              <pc:sldMasterMk cId="8468274" sldId="2147483648"/>
              <pc:sldLayoutMk cId="3828369656" sldId="2147483649"/>
              <ac:spMk id="8" creationId="{043CCF12-48D1-48D7-472E-29F6FD3935BD}"/>
            </ac:spMkLst>
          </pc:spChg>
          <pc:picChg chg="add mod">
            <ac:chgData name="Kasey Champion" userId="c1130ab030728f76" providerId="LiveId" clId="{5894D0AD-BC8A-49D7-A720-4B4833533887}" dt="2024-03-29T16:55:17.682" v="166" actId="1076"/>
            <ac:picMkLst>
              <pc:docMk/>
              <pc:sldMasterMk cId="8468274" sldId="2147483648"/>
              <pc:sldLayoutMk cId="3828369656" sldId="2147483649"/>
              <ac:picMk id="13" creationId="{05EB4B12-2174-A60C-B84B-72C8DFFB490B}"/>
            </ac:picMkLst>
          </pc:picChg>
          <pc:picChg chg="del">
            <ac:chgData name="Kasey Champion" userId="c1130ab030728f76" providerId="LiveId" clId="{5894D0AD-BC8A-49D7-A720-4B4833533887}" dt="2024-03-29T16:55:08.717" v="160" actId="478"/>
            <ac:picMkLst>
              <pc:docMk/>
              <pc:sldMasterMk cId="8468274" sldId="2147483648"/>
              <pc:sldLayoutMk cId="3828369656" sldId="2147483649"/>
              <ac:picMk id="17" creationId="{33E5E9E7-64EA-45C5-B5EB-5B1E8D3F96B1}"/>
            </ac:picMkLst>
          </pc:picChg>
        </pc:sldLayoutChg>
        <pc:sldLayoutChg chg="addSp delSp modSp mod">
          <pc:chgData name="Kasey Champion" userId="c1130ab030728f76" providerId="LiveId" clId="{5894D0AD-BC8A-49D7-A720-4B4833533887}" dt="2024-03-29T16:55:34.951" v="172" actId="14100"/>
          <pc:sldLayoutMkLst>
            <pc:docMk/>
            <pc:sldMasterMk cId="8468274" sldId="2147483648"/>
            <pc:sldLayoutMk cId="1063051541" sldId="2147483656"/>
          </pc:sldLayoutMkLst>
          <pc:picChg chg="add mod">
            <ac:chgData name="Kasey Champion" userId="c1130ab030728f76" providerId="LiveId" clId="{5894D0AD-BC8A-49D7-A720-4B4833533887}" dt="2024-03-29T16:55:34.951" v="172" actId="14100"/>
            <ac:picMkLst>
              <pc:docMk/>
              <pc:sldMasterMk cId="8468274" sldId="2147483648"/>
              <pc:sldLayoutMk cId="1063051541" sldId="2147483656"/>
              <ac:picMk id="5" creationId="{0FA52AEE-2047-CEF3-D9DC-97F83804B561}"/>
            </ac:picMkLst>
          </pc:picChg>
          <pc:picChg chg="del">
            <ac:chgData name="Kasey Champion" userId="c1130ab030728f76" providerId="LiveId" clId="{5894D0AD-BC8A-49D7-A720-4B4833533887}" dt="2024-03-29T16:55:26.416" v="168" actId="478"/>
            <ac:picMkLst>
              <pc:docMk/>
              <pc:sldMasterMk cId="8468274" sldId="2147483648"/>
              <pc:sldLayoutMk cId="1063051541" sldId="2147483656"/>
              <ac:picMk id="7" creationId="{A64A3283-D5E3-4AFA-93B8-A834A9904C5A}"/>
            </ac:picMkLst>
          </pc:picChg>
        </pc:sldLayoutChg>
        <pc:sldLayoutChg chg="addSp delSp modSp mod">
          <pc:chgData name="Kasey Champion" userId="c1130ab030728f76" providerId="LiveId" clId="{5894D0AD-BC8A-49D7-A720-4B4833533887}" dt="2024-03-29T16:55:39.883" v="174"/>
          <pc:sldLayoutMkLst>
            <pc:docMk/>
            <pc:sldMasterMk cId="8468274" sldId="2147483648"/>
            <pc:sldLayoutMk cId="4039598584" sldId="2147483657"/>
          </pc:sldLayoutMkLst>
          <pc:picChg chg="del">
            <ac:chgData name="Kasey Champion" userId="c1130ab030728f76" providerId="LiveId" clId="{5894D0AD-BC8A-49D7-A720-4B4833533887}" dt="2024-03-29T16:55:39.383" v="173" actId="478"/>
            <ac:picMkLst>
              <pc:docMk/>
              <pc:sldMasterMk cId="8468274" sldId="2147483648"/>
              <pc:sldLayoutMk cId="4039598584" sldId="2147483657"/>
              <ac:picMk id="6" creationId="{EAEF36E3-7632-5966-D339-DFD4A9BB77C2}"/>
            </ac:picMkLst>
          </pc:picChg>
          <pc:picChg chg="add mod">
            <ac:chgData name="Kasey Champion" userId="c1130ab030728f76" providerId="LiveId" clId="{5894D0AD-BC8A-49D7-A720-4B4833533887}" dt="2024-03-29T16:55:39.883" v="174"/>
            <ac:picMkLst>
              <pc:docMk/>
              <pc:sldMasterMk cId="8468274" sldId="2147483648"/>
              <pc:sldLayoutMk cId="4039598584" sldId="2147483657"/>
              <ac:picMk id="10" creationId="{782DD042-C1DC-EA30-F2B8-0BEC90F1FC51}"/>
            </ac:picMkLst>
          </pc:picChg>
        </pc:sldLayoutChg>
        <pc:sldLayoutChg chg="del">
          <pc:chgData name="Kasey Champion" userId="c1130ab030728f76" providerId="LiveId" clId="{5894D0AD-BC8A-49D7-A720-4B4833533887}" dt="2024-03-29T16:57:28.343" v="270" actId="47"/>
          <pc:sldLayoutMkLst>
            <pc:docMk/>
            <pc:sldMasterMk cId="8468274" sldId="2147483648"/>
            <pc:sldLayoutMk cId="4225946980" sldId="214748365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D6AE2-CDA3-6541-83C4-49C94A27E643}" type="doc">
      <dgm:prSet loTypeId="urn:microsoft.com/office/officeart/2005/8/layout/chevron2" loCatId="" qsTypeId="urn:microsoft.com/office/officeart/2005/8/quickstyle/simple1" qsCatId="simple" csTypeId="urn:microsoft.com/office/officeart/2005/8/colors/accent1_3" csCatId="accent1" phldr="1"/>
      <dgm:spPr/>
      <dgm:t>
        <a:bodyPr/>
        <a:lstStyle/>
        <a:p>
          <a:endParaRPr lang="en-US"/>
        </a:p>
      </dgm:t>
    </dgm:pt>
    <dgm:pt modelId="{446A5D16-32EA-DE47-A303-63FF3F8D1ADA}">
      <dgm:prSet phldrT="[Text]"/>
      <dgm:spPr/>
      <dgm:t>
        <a:bodyPr/>
        <a:lstStyle/>
        <a:p>
          <a:r>
            <a:rPr lang="en-US" dirty="0"/>
            <a:t> Wet</a:t>
          </a:r>
        </a:p>
      </dgm:t>
    </dgm:pt>
    <dgm:pt modelId="{C1550033-3054-A143-A243-6CAA54D88180}" type="parTrans" cxnId="{9D22AF69-8324-6E4C-BD17-D77E43389BC0}">
      <dgm:prSet/>
      <dgm:spPr/>
      <dgm:t>
        <a:bodyPr/>
        <a:lstStyle/>
        <a:p>
          <a:endParaRPr lang="en-US"/>
        </a:p>
      </dgm:t>
    </dgm:pt>
    <dgm:pt modelId="{67F9CAC6-4D5C-A54E-91CD-9049DC01451B}" type="sibTrans" cxnId="{9D22AF69-8324-6E4C-BD17-D77E43389BC0}">
      <dgm:prSet/>
      <dgm:spPr/>
      <dgm:t>
        <a:bodyPr/>
        <a:lstStyle/>
        <a:p>
          <a:endParaRPr lang="en-US"/>
        </a:p>
      </dgm:t>
    </dgm:pt>
    <dgm:pt modelId="{47D56272-5846-D645-BF9B-487AE1D9DF62}">
      <dgm:prSet phldrT="[Text]" custT="1"/>
      <dgm:spPr/>
      <dgm:t>
        <a:bodyPr/>
        <a:lstStyle/>
        <a:p>
          <a:r>
            <a:rPr lang="en-US" sz="1800" dirty="0"/>
            <a:t>Mix butter and sugar</a:t>
          </a:r>
        </a:p>
      </dgm:t>
    </dgm:pt>
    <dgm:pt modelId="{49290D67-6611-1D4F-9794-CF08FE147AFD}" type="parTrans" cxnId="{EA718CA2-94C2-1D4E-8DB3-779258E44B76}">
      <dgm:prSet/>
      <dgm:spPr/>
      <dgm:t>
        <a:bodyPr/>
        <a:lstStyle/>
        <a:p>
          <a:endParaRPr lang="en-US"/>
        </a:p>
      </dgm:t>
    </dgm:pt>
    <dgm:pt modelId="{D061CAC6-3F3C-E643-AC0E-31C184090FFF}" type="sibTrans" cxnId="{EA718CA2-94C2-1D4E-8DB3-779258E44B76}">
      <dgm:prSet/>
      <dgm:spPr/>
      <dgm:t>
        <a:bodyPr/>
        <a:lstStyle/>
        <a:p>
          <a:endParaRPr lang="en-US"/>
        </a:p>
      </dgm:t>
    </dgm:pt>
    <dgm:pt modelId="{92D529EF-F4C6-EA40-8DA9-C1A25AA59388}">
      <dgm:prSet phldrT="[Text]" custT="1"/>
      <dgm:spPr/>
      <dgm:t>
        <a:bodyPr/>
        <a:lstStyle/>
        <a:p>
          <a:r>
            <a:rPr lang="en-US" sz="1800" dirty="0"/>
            <a:t>Beat in eggs &amp; vanilla</a:t>
          </a:r>
        </a:p>
      </dgm:t>
    </dgm:pt>
    <dgm:pt modelId="{DD4822B1-DA1A-F04F-AC63-57C30EEED818}" type="parTrans" cxnId="{D63D9B32-2B35-4F40-8C4E-209A13F6907B}">
      <dgm:prSet/>
      <dgm:spPr/>
      <dgm:t>
        <a:bodyPr/>
        <a:lstStyle/>
        <a:p>
          <a:endParaRPr lang="en-US"/>
        </a:p>
      </dgm:t>
    </dgm:pt>
    <dgm:pt modelId="{8F22E05C-048F-E34D-9B62-6829D64B250A}" type="sibTrans" cxnId="{D63D9B32-2B35-4F40-8C4E-209A13F6907B}">
      <dgm:prSet/>
      <dgm:spPr/>
      <dgm:t>
        <a:bodyPr/>
        <a:lstStyle/>
        <a:p>
          <a:endParaRPr lang="en-US"/>
        </a:p>
      </dgm:t>
    </dgm:pt>
    <dgm:pt modelId="{44011CCA-4C09-6348-A8AC-819C55CAB0C3}">
      <dgm:prSet phldrT="[Text]"/>
      <dgm:spPr/>
      <dgm:t>
        <a:bodyPr/>
        <a:lstStyle/>
        <a:p>
          <a:r>
            <a:rPr lang="en-US" dirty="0"/>
            <a:t>Dry</a:t>
          </a:r>
        </a:p>
      </dgm:t>
    </dgm:pt>
    <dgm:pt modelId="{C4A475A7-5C34-1D4A-8039-B23E7A17A8A5}" type="parTrans" cxnId="{C0FFF6DC-A94E-4048-9B59-15873D96BB98}">
      <dgm:prSet/>
      <dgm:spPr/>
      <dgm:t>
        <a:bodyPr/>
        <a:lstStyle/>
        <a:p>
          <a:endParaRPr lang="en-US"/>
        </a:p>
      </dgm:t>
    </dgm:pt>
    <dgm:pt modelId="{4BA96A21-9938-2544-AAF9-E64073151E84}" type="sibTrans" cxnId="{C0FFF6DC-A94E-4048-9B59-15873D96BB98}">
      <dgm:prSet/>
      <dgm:spPr/>
      <dgm:t>
        <a:bodyPr/>
        <a:lstStyle/>
        <a:p>
          <a:endParaRPr lang="en-US"/>
        </a:p>
      </dgm:t>
    </dgm:pt>
    <dgm:pt modelId="{23729930-EA00-AA4A-8424-677D9D8D2631}">
      <dgm:prSet phldrT="[Text]" custT="1"/>
      <dgm:spPr/>
      <dgm:t>
        <a:bodyPr/>
        <a:lstStyle/>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Calibri" panose="020F0502020204030204"/>
              <a:ea typeface="+mn-ea"/>
              <a:cs typeface="+mn-cs"/>
            </a:rPr>
            <a:t>Mix in flour, baking soda, and chocolate chips</a:t>
          </a:r>
        </a:p>
      </dgm:t>
    </dgm:pt>
    <dgm:pt modelId="{81E2AFC9-BDD2-834B-9EB0-A4F0A1AD80CC}" type="parTrans" cxnId="{63F0F469-2377-5C43-8120-006F1DDEF31F}">
      <dgm:prSet/>
      <dgm:spPr/>
      <dgm:t>
        <a:bodyPr/>
        <a:lstStyle/>
        <a:p>
          <a:endParaRPr lang="en-US"/>
        </a:p>
      </dgm:t>
    </dgm:pt>
    <dgm:pt modelId="{5AC76685-A073-B546-B794-75DAF95939B7}" type="sibTrans" cxnId="{63F0F469-2377-5C43-8120-006F1DDEF31F}">
      <dgm:prSet/>
      <dgm:spPr/>
      <dgm:t>
        <a:bodyPr/>
        <a:lstStyle/>
        <a:p>
          <a:endParaRPr lang="en-US"/>
        </a:p>
      </dgm:t>
    </dgm:pt>
    <dgm:pt modelId="{FE7ED1C6-31D0-9743-B694-DBD39CA287B9}">
      <dgm:prSet phldrT="[Text]"/>
      <dgm:spPr/>
      <dgm:t>
        <a:bodyPr/>
        <a:lstStyle/>
        <a:p>
          <a:r>
            <a:rPr lang="en-US" dirty="0"/>
            <a:t>Place</a:t>
          </a:r>
        </a:p>
      </dgm:t>
    </dgm:pt>
    <dgm:pt modelId="{43756DE5-E383-744E-AF7B-59CFB7BF8D0D}" type="parTrans" cxnId="{F7A90685-5D25-514B-BCF3-1988EAF3BF69}">
      <dgm:prSet/>
      <dgm:spPr/>
      <dgm:t>
        <a:bodyPr/>
        <a:lstStyle/>
        <a:p>
          <a:endParaRPr lang="en-US"/>
        </a:p>
      </dgm:t>
    </dgm:pt>
    <dgm:pt modelId="{DA69B0EC-826C-C54E-8E24-DAE7CD992962}" type="sibTrans" cxnId="{F7A90685-5D25-514B-BCF3-1988EAF3BF69}">
      <dgm:prSet/>
      <dgm:spPr/>
      <dgm:t>
        <a:bodyPr/>
        <a:lstStyle/>
        <a:p>
          <a:endParaRPr lang="en-US"/>
        </a:p>
      </dgm:t>
    </dgm:pt>
    <dgm:pt modelId="{AADABE66-3488-3345-9B22-09A245826F69}">
      <dgm:prSet phldrT="[Text]" custT="1"/>
      <dgm:spPr/>
      <dgm:t>
        <a:bodyPr/>
        <a:lstStyle/>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Calibri" panose="020F0502020204030204"/>
              <a:ea typeface="+mn-ea"/>
              <a:cs typeface="+mn-cs"/>
            </a:rPr>
            <a:t>Make cookie-sized balls of dough</a:t>
          </a:r>
        </a:p>
      </dgm:t>
    </dgm:pt>
    <dgm:pt modelId="{DFD25E91-11DF-3F46-9D8F-817A137DC012}" type="parTrans" cxnId="{AE1EF803-5ABC-E44C-A032-7EE7946BBADE}">
      <dgm:prSet/>
      <dgm:spPr/>
      <dgm:t>
        <a:bodyPr/>
        <a:lstStyle/>
        <a:p>
          <a:endParaRPr lang="en-US"/>
        </a:p>
      </dgm:t>
    </dgm:pt>
    <dgm:pt modelId="{78B3FF85-7176-1049-A453-B7FAADBAD7C8}" type="sibTrans" cxnId="{AE1EF803-5ABC-E44C-A032-7EE7946BBADE}">
      <dgm:prSet/>
      <dgm:spPr/>
      <dgm:t>
        <a:bodyPr/>
        <a:lstStyle/>
        <a:p>
          <a:endParaRPr lang="en-US"/>
        </a:p>
      </dgm:t>
    </dgm:pt>
    <dgm:pt modelId="{E7588A9E-0E14-7347-BDFB-90DCBBBFA5E1}">
      <dgm:prSet phldrT="[Text]" custT="1"/>
      <dgm:spPr/>
      <dgm:t>
        <a:bodyPr/>
        <a:lstStyle/>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Calibri" panose="020F0502020204030204"/>
              <a:ea typeface="+mn-ea"/>
              <a:cs typeface="+mn-cs"/>
            </a:rPr>
            <a:t>Place evenly on baking sheet</a:t>
          </a:r>
        </a:p>
      </dgm:t>
    </dgm:pt>
    <dgm:pt modelId="{CF3202B8-F665-3B4C-A01C-A8F2CB351A76}" type="parTrans" cxnId="{27134A91-3E38-9B4A-9070-446CE8C72724}">
      <dgm:prSet/>
      <dgm:spPr/>
      <dgm:t>
        <a:bodyPr/>
        <a:lstStyle/>
        <a:p>
          <a:endParaRPr lang="en-US"/>
        </a:p>
      </dgm:t>
    </dgm:pt>
    <dgm:pt modelId="{959F59A6-437A-3B41-9CA1-BE68009A3288}" type="sibTrans" cxnId="{27134A91-3E38-9B4A-9070-446CE8C72724}">
      <dgm:prSet/>
      <dgm:spPr/>
      <dgm:t>
        <a:bodyPr/>
        <a:lstStyle/>
        <a:p>
          <a:endParaRPr lang="en-US"/>
        </a:p>
      </dgm:t>
    </dgm:pt>
    <dgm:pt modelId="{9B3AE589-B6B6-924B-9F64-A0F9D79BC3C6}">
      <dgm:prSet phldrT="[Text]"/>
      <dgm:spPr/>
      <dgm:t>
        <a:bodyPr/>
        <a:lstStyle/>
        <a:p>
          <a:r>
            <a:rPr lang="en-US" dirty="0"/>
            <a:t>Bake</a:t>
          </a:r>
        </a:p>
      </dgm:t>
    </dgm:pt>
    <dgm:pt modelId="{3E308170-47E4-AA43-AD9D-76390DE07601}" type="parTrans" cxnId="{7B499BF6-ACCE-5745-8C17-CE2879AD47B9}">
      <dgm:prSet/>
      <dgm:spPr/>
      <dgm:t>
        <a:bodyPr/>
        <a:lstStyle/>
        <a:p>
          <a:endParaRPr lang="en-US"/>
        </a:p>
      </dgm:t>
    </dgm:pt>
    <dgm:pt modelId="{778B4D1F-E74D-F941-A525-6559D937866A}" type="sibTrans" cxnId="{7B499BF6-ACCE-5745-8C17-CE2879AD47B9}">
      <dgm:prSet/>
      <dgm:spPr/>
      <dgm:t>
        <a:bodyPr/>
        <a:lstStyle/>
        <a:p>
          <a:endParaRPr lang="en-US"/>
        </a:p>
      </dgm:t>
    </dgm:pt>
    <dgm:pt modelId="{5316DF0D-1186-C14B-8402-AA7A38C25645}">
      <dgm:prSet phldrT="[Text]" custT="1"/>
      <dgm:spPr/>
      <dgm:t>
        <a:bodyPr/>
        <a:lstStyle/>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Calibri" panose="020F0502020204030204"/>
              <a:ea typeface="+mn-ea"/>
              <a:cs typeface="+mn-cs"/>
            </a:rPr>
            <a:t>Bake at 350° F for 10 minutes</a:t>
          </a:r>
        </a:p>
      </dgm:t>
    </dgm:pt>
    <dgm:pt modelId="{4E332A00-F761-B241-979A-1FFD5E56222A}" type="parTrans" cxnId="{CC6B5BC9-35D7-F24E-AA3E-56D320F0DF9A}">
      <dgm:prSet/>
      <dgm:spPr/>
      <dgm:t>
        <a:bodyPr/>
        <a:lstStyle/>
        <a:p>
          <a:endParaRPr lang="en-US"/>
        </a:p>
      </dgm:t>
    </dgm:pt>
    <dgm:pt modelId="{24CF2153-DA6E-AD44-8029-79A8AD5354DB}" type="sibTrans" cxnId="{CC6B5BC9-35D7-F24E-AA3E-56D320F0DF9A}">
      <dgm:prSet/>
      <dgm:spPr/>
      <dgm:t>
        <a:bodyPr/>
        <a:lstStyle/>
        <a:p>
          <a:endParaRPr lang="en-US"/>
        </a:p>
      </dgm:t>
    </dgm:pt>
    <dgm:pt modelId="{95AA6A4A-AC08-D74B-B2C3-277015FF7910}">
      <dgm:prSet phldrT="[Text]" custT="1"/>
      <dgm:spPr/>
      <dgm:t>
        <a:bodyPr/>
        <a:lstStyle/>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Calibri" panose="020F0502020204030204"/>
              <a:ea typeface="+mn-ea"/>
              <a:cs typeface="+mn-cs"/>
            </a:rPr>
            <a:t>Let cool</a:t>
          </a:r>
        </a:p>
      </dgm:t>
    </dgm:pt>
    <dgm:pt modelId="{B88CC47B-0280-834F-AC3C-143FBD41D9E0}" type="parTrans" cxnId="{561E9FC2-C4B3-1348-85FA-167323108276}">
      <dgm:prSet/>
      <dgm:spPr/>
      <dgm:t>
        <a:bodyPr/>
        <a:lstStyle/>
        <a:p>
          <a:endParaRPr lang="en-US"/>
        </a:p>
      </dgm:t>
    </dgm:pt>
    <dgm:pt modelId="{EE9FBA11-CEA1-BD4B-9613-46398A96F550}" type="sibTrans" cxnId="{561E9FC2-C4B3-1348-85FA-167323108276}">
      <dgm:prSet/>
      <dgm:spPr/>
      <dgm:t>
        <a:bodyPr/>
        <a:lstStyle/>
        <a:p>
          <a:endParaRPr lang="en-US"/>
        </a:p>
      </dgm:t>
    </dgm:pt>
    <dgm:pt modelId="{D70683D4-5219-5443-936E-BA02FD47FB2A}" type="pres">
      <dgm:prSet presAssocID="{45AD6AE2-CDA3-6541-83C4-49C94A27E643}" presName="linearFlow" presStyleCnt="0">
        <dgm:presLayoutVars>
          <dgm:dir/>
          <dgm:animLvl val="lvl"/>
          <dgm:resizeHandles val="exact"/>
        </dgm:presLayoutVars>
      </dgm:prSet>
      <dgm:spPr/>
    </dgm:pt>
    <dgm:pt modelId="{BE0973DD-38F8-CA47-AAF6-4395E5F5AEA7}" type="pres">
      <dgm:prSet presAssocID="{446A5D16-32EA-DE47-A303-63FF3F8D1ADA}" presName="composite" presStyleCnt="0"/>
      <dgm:spPr/>
    </dgm:pt>
    <dgm:pt modelId="{3C16DD44-0B80-3B4F-8247-8AEDFE630411}" type="pres">
      <dgm:prSet presAssocID="{446A5D16-32EA-DE47-A303-63FF3F8D1ADA}" presName="parentText" presStyleLbl="alignNode1" presStyleIdx="0" presStyleCnt="4">
        <dgm:presLayoutVars>
          <dgm:chMax val="1"/>
          <dgm:bulletEnabled val="1"/>
        </dgm:presLayoutVars>
      </dgm:prSet>
      <dgm:spPr/>
    </dgm:pt>
    <dgm:pt modelId="{2EDB2441-59C9-6742-8E00-F28347F9AE6C}" type="pres">
      <dgm:prSet presAssocID="{446A5D16-32EA-DE47-A303-63FF3F8D1ADA}" presName="descendantText" presStyleLbl="alignAcc1" presStyleIdx="0" presStyleCnt="4">
        <dgm:presLayoutVars>
          <dgm:bulletEnabled val="1"/>
        </dgm:presLayoutVars>
      </dgm:prSet>
      <dgm:spPr/>
    </dgm:pt>
    <dgm:pt modelId="{B70A5BA7-7FEA-5C44-8A1D-A1F34B657B1D}" type="pres">
      <dgm:prSet presAssocID="{67F9CAC6-4D5C-A54E-91CD-9049DC01451B}" presName="sp" presStyleCnt="0"/>
      <dgm:spPr/>
    </dgm:pt>
    <dgm:pt modelId="{FE6217A6-70F5-204C-A8E3-D63D2F1031F1}" type="pres">
      <dgm:prSet presAssocID="{44011CCA-4C09-6348-A8AC-819C55CAB0C3}" presName="composite" presStyleCnt="0"/>
      <dgm:spPr/>
    </dgm:pt>
    <dgm:pt modelId="{73ECA5BD-08C7-7E41-8052-E0898EF90E87}" type="pres">
      <dgm:prSet presAssocID="{44011CCA-4C09-6348-A8AC-819C55CAB0C3}" presName="parentText" presStyleLbl="alignNode1" presStyleIdx="1" presStyleCnt="4">
        <dgm:presLayoutVars>
          <dgm:chMax val="1"/>
          <dgm:bulletEnabled val="1"/>
        </dgm:presLayoutVars>
      </dgm:prSet>
      <dgm:spPr/>
    </dgm:pt>
    <dgm:pt modelId="{DE52B34D-749A-B54D-AFCD-D6DD58833B2E}" type="pres">
      <dgm:prSet presAssocID="{44011CCA-4C09-6348-A8AC-819C55CAB0C3}" presName="descendantText" presStyleLbl="alignAcc1" presStyleIdx="1" presStyleCnt="4">
        <dgm:presLayoutVars>
          <dgm:bulletEnabled val="1"/>
        </dgm:presLayoutVars>
      </dgm:prSet>
      <dgm:spPr/>
    </dgm:pt>
    <dgm:pt modelId="{422758DF-3865-9C40-86CF-419819F20946}" type="pres">
      <dgm:prSet presAssocID="{4BA96A21-9938-2544-AAF9-E64073151E84}" presName="sp" presStyleCnt="0"/>
      <dgm:spPr/>
    </dgm:pt>
    <dgm:pt modelId="{E74A1ABA-C47F-D54A-A920-77A14AD07594}" type="pres">
      <dgm:prSet presAssocID="{FE7ED1C6-31D0-9743-B694-DBD39CA287B9}" presName="composite" presStyleCnt="0"/>
      <dgm:spPr/>
    </dgm:pt>
    <dgm:pt modelId="{3FD369ED-C8B9-BE48-845D-F35B032CCFF5}" type="pres">
      <dgm:prSet presAssocID="{FE7ED1C6-31D0-9743-B694-DBD39CA287B9}" presName="parentText" presStyleLbl="alignNode1" presStyleIdx="2" presStyleCnt="4">
        <dgm:presLayoutVars>
          <dgm:chMax val="1"/>
          <dgm:bulletEnabled val="1"/>
        </dgm:presLayoutVars>
      </dgm:prSet>
      <dgm:spPr/>
    </dgm:pt>
    <dgm:pt modelId="{8EE21A13-E0C5-944A-9F38-0CCBC62C23C2}" type="pres">
      <dgm:prSet presAssocID="{FE7ED1C6-31D0-9743-B694-DBD39CA287B9}" presName="descendantText" presStyleLbl="alignAcc1" presStyleIdx="2" presStyleCnt="4">
        <dgm:presLayoutVars>
          <dgm:bulletEnabled val="1"/>
        </dgm:presLayoutVars>
      </dgm:prSet>
      <dgm:spPr/>
    </dgm:pt>
    <dgm:pt modelId="{24363D5F-C2D1-F541-BB38-19820F765CAF}" type="pres">
      <dgm:prSet presAssocID="{DA69B0EC-826C-C54E-8E24-DAE7CD992962}" presName="sp" presStyleCnt="0"/>
      <dgm:spPr/>
    </dgm:pt>
    <dgm:pt modelId="{C96B77E7-7794-6B4E-9EE5-AA240F051C17}" type="pres">
      <dgm:prSet presAssocID="{9B3AE589-B6B6-924B-9F64-A0F9D79BC3C6}" presName="composite" presStyleCnt="0"/>
      <dgm:spPr/>
    </dgm:pt>
    <dgm:pt modelId="{AB147539-D32E-CD41-82DE-117CD8CD5116}" type="pres">
      <dgm:prSet presAssocID="{9B3AE589-B6B6-924B-9F64-A0F9D79BC3C6}" presName="parentText" presStyleLbl="alignNode1" presStyleIdx="3" presStyleCnt="4">
        <dgm:presLayoutVars>
          <dgm:chMax val="1"/>
          <dgm:bulletEnabled val="1"/>
        </dgm:presLayoutVars>
      </dgm:prSet>
      <dgm:spPr/>
    </dgm:pt>
    <dgm:pt modelId="{33B0643C-46EA-F64B-A2FB-46A0416FB954}" type="pres">
      <dgm:prSet presAssocID="{9B3AE589-B6B6-924B-9F64-A0F9D79BC3C6}" presName="descendantText" presStyleLbl="alignAcc1" presStyleIdx="3" presStyleCnt="4">
        <dgm:presLayoutVars>
          <dgm:bulletEnabled val="1"/>
        </dgm:presLayoutVars>
      </dgm:prSet>
      <dgm:spPr/>
    </dgm:pt>
  </dgm:ptLst>
  <dgm:cxnLst>
    <dgm:cxn modelId="{AE1EF803-5ABC-E44C-A032-7EE7946BBADE}" srcId="{FE7ED1C6-31D0-9743-B694-DBD39CA287B9}" destId="{AADABE66-3488-3345-9B22-09A245826F69}" srcOrd="0" destOrd="0" parTransId="{DFD25E91-11DF-3F46-9D8F-817A137DC012}" sibTransId="{78B3FF85-7176-1049-A453-B7FAADBAD7C8}"/>
    <dgm:cxn modelId="{96C42F18-B02C-694B-9386-26FA9C63368C}" type="presOf" srcId="{E7588A9E-0E14-7347-BDFB-90DCBBBFA5E1}" destId="{8EE21A13-E0C5-944A-9F38-0CCBC62C23C2}" srcOrd="0" destOrd="1" presId="urn:microsoft.com/office/officeart/2005/8/layout/chevron2"/>
    <dgm:cxn modelId="{B689672E-2F05-A245-BA82-2F24D9E5E7D4}" type="presOf" srcId="{5316DF0D-1186-C14B-8402-AA7A38C25645}" destId="{33B0643C-46EA-F64B-A2FB-46A0416FB954}" srcOrd="0" destOrd="0" presId="urn:microsoft.com/office/officeart/2005/8/layout/chevron2"/>
    <dgm:cxn modelId="{D63D9B32-2B35-4F40-8C4E-209A13F6907B}" srcId="{446A5D16-32EA-DE47-A303-63FF3F8D1ADA}" destId="{92D529EF-F4C6-EA40-8DA9-C1A25AA59388}" srcOrd="1" destOrd="0" parTransId="{DD4822B1-DA1A-F04F-AC63-57C30EEED818}" sibTransId="{8F22E05C-048F-E34D-9B62-6829D64B250A}"/>
    <dgm:cxn modelId="{9D22AF69-8324-6E4C-BD17-D77E43389BC0}" srcId="{45AD6AE2-CDA3-6541-83C4-49C94A27E643}" destId="{446A5D16-32EA-DE47-A303-63FF3F8D1ADA}" srcOrd="0" destOrd="0" parTransId="{C1550033-3054-A143-A243-6CAA54D88180}" sibTransId="{67F9CAC6-4D5C-A54E-91CD-9049DC01451B}"/>
    <dgm:cxn modelId="{63F0F469-2377-5C43-8120-006F1DDEF31F}" srcId="{44011CCA-4C09-6348-A8AC-819C55CAB0C3}" destId="{23729930-EA00-AA4A-8424-677D9D8D2631}" srcOrd="0" destOrd="0" parTransId="{81E2AFC9-BDD2-834B-9EB0-A4F0A1AD80CC}" sibTransId="{5AC76685-A073-B546-B794-75DAF95939B7}"/>
    <dgm:cxn modelId="{44DFEA52-0E0B-2F4C-A471-EB34EA7C2ACC}" type="presOf" srcId="{9B3AE589-B6B6-924B-9F64-A0F9D79BC3C6}" destId="{AB147539-D32E-CD41-82DE-117CD8CD5116}" srcOrd="0" destOrd="0" presId="urn:microsoft.com/office/officeart/2005/8/layout/chevron2"/>
    <dgm:cxn modelId="{F7A90685-5D25-514B-BCF3-1988EAF3BF69}" srcId="{45AD6AE2-CDA3-6541-83C4-49C94A27E643}" destId="{FE7ED1C6-31D0-9743-B694-DBD39CA287B9}" srcOrd="2" destOrd="0" parTransId="{43756DE5-E383-744E-AF7B-59CFB7BF8D0D}" sibTransId="{DA69B0EC-826C-C54E-8E24-DAE7CD992962}"/>
    <dgm:cxn modelId="{C2524987-2A07-5C4A-A900-9046C4856C27}" type="presOf" srcId="{FE7ED1C6-31D0-9743-B694-DBD39CA287B9}" destId="{3FD369ED-C8B9-BE48-845D-F35B032CCFF5}" srcOrd="0" destOrd="0" presId="urn:microsoft.com/office/officeart/2005/8/layout/chevron2"/>
    <dgm:cxn modelId="{65124790-11DC-B24C-8570-32710CC9E956}" type="presOf" srcId="{44011CCA-4C09-6348-A8AC-819C55CAB0C3}" destId="{73ECA5BD-08C7-7E41-8052-E0898EF90E87}" srcOrd="0" destOrd="0" presId="urn:microsoft.com/office/officeart/2005/8/layout/chevron2"/>
    <dgm:cxn modelId="{27134A91-3E38-9B4A-9070-446CE8C72724}" srcId="{FE7ED1C6-31D0-9743-B694-DBD39CA287B9}" destId="{E7588A9E-0E14-7347-BDFB-90DCBBBFA5E1}" srcOrd="1" destOrd="0" parTransId="{CF3202B8-F665-3B4C-A01C-A8F2CB351A76}" sibTransId="{959F59A6-437A-3B41-9CA1-BE68009A3288}"/>
    <dgm:cxn modelId="{CE766C93-D380-EB44-ACC7-7B03AD2BC57E}" type="presOf" srcId="{47D56272-5846-D645-BF9B-487AE1D9DF62}" destId="{2EDB2441-59C9-6742-8E00-F28347F9AE6C}" srcOrd="0" destOrd="0" presId="urn:microsoft.com/office/officeart/2005/8/layout/chevron2"/>
    <dgm:cxn modelId="{EA718CA2-94C2-1D4E-8DB3-779258E44B76}" srcId="{446A5D16-32EA-DE47-A303-63FF3F8D1ADA}" destId="{47D56272-5846-D645-BF9B-487AE1D9DF62}" srcOrd="0" destOrd="0" parTransId="{49290D67-6611-1D4F-9794-CF08FE147AFD}" sibTransId="{D061CAC6-3F3C-E643-AC0E-31C184090FFF}"/>
    <dgm:cxn modelId="{002718A6-5E64-1F4B-BE4C-9E83F36F85A5}" type="presOf" srcId="{AADABE66-3488-3345-9B22-09A245826F69}" destId="{8EE21A13-E0C5-944A-9F38-0CCBC62C23C2}" srcOrd="0" destOrd="0" presId="urn:microsoft.com/office/officeart/2005/8/layout/chevron2"/>
    <dgm:cxn modelId="{A25966B2-5D63-BF4C-B016-19815A20FF99}" type="presOf" srcId="{92D529EF-F4C6-EA40-8DA9-C1A25AA59388}" destId="{2EDB2441-59C9-6742-8E00-F28347F9AE6C}" srcOrd="0" destOrd="1" presId="urn:microsoft.com/office/officeart/2005/8/layout/chevron2"/>
    <dgm:cxn modelId="{561E9FC2-C4B3-1348-85FA-167323108276}" srcId="{9B3AE589-B6B6-924B-9F64-A0F9D79BC3C6}" destId="{95AA6A4A-AC08-D74B-B2C3-277015FF7910}" srcOrd="1" destOrd="0" parTransId="{B88CC47B-0280-834F-AC3C-143FBD41D9E0}" sibTransId="{EE9FBA11-CEA1-BD4B-9613-46398A96F550}"/>
    <dgm:cxn modelId="{CC6B5BC9-35D7-F24E-AA3E-56D320F0DF9A}" srcId="{9B3AE589-B6B6-924B-9F64-A0F9D79BC3C6}" destId="{5316DF0D-1186-C14B-8402-AA7A38C25645}" srcOrd="0" destOrd="0" parTransId="{4E332A00-F761-B241-979A-1FFD5E56222A}" sibTransId="{24CF2153-DA6E-AD44-8029-79A8AD5354DB}"/>
    <dgm:cxn modelId="{9E9D09CA-4A24-AF43-AA5A-7D5B56E0A38D}" type="presOf" srcId="{45AD6AE2-CDA3-6541-83C4-49C94A27E643}" destId="{D70683D4-5219-5443-936E-BA02FD47FB2A}" srcOrd="0" destOrd="0" presId="urn:microsoft.com/office/officeart/2005/8/layout/chevron2"/>
    <dgm:cxn modelId="{FE1F16D0-BFFA-014D-9475-4868143C67CC}" type="presOf" srcId="{446A5D16-32EA-DE47-A303-63FF3F8D1ADA}" destId="{3C16DD44-0B80-3B4F-8247-8AEDFE630411}" srcOrd="0" destOrd="0" presId="urn:microsoft.com/office/officeart/2005/8/layout/chevron2"/>
    <dgm:cxn modelId="{BB0BB7DC-154E-F549-B900-B72901E25860}" type="presOf" srcId="{95AA6A4A-AC08-D74B-B2C3-277015FF7910}" destId="{33B0643C-46EA-F64B-A2FB-46A0416FB954}" srcOrd="0" destOrd="1" presId="urn:microsoft.com/office/officeart/2005/8/layout/chevron2"/>
    <dgm:cxn modelId="{C0FFF6DC-A94E-4048-9B59-15873D96BB98}" srcId="{45AD6AE2-CDA3-6541-83C4-49C94A27E643}" destId="{44011CCA-4C09-6348-A8AC-819C55CAB0C3}" srcOrd="1" destOrd="0" parTransId="{C4A475A7-5C34-1D4A-8039-B23E7A17A8A5}" sibTransId="{4BA96A21-9938-2544-AAF9-E64073151E84}"/>
    <dgm:cxn modelId="{08111AEE-63E4-3A41-9E29-C907A3F0D2AF}" type="presOf" srcId="{23729930-EA00-AA4A-8424-677D9D8D2631}" destId="{DE52B34D-749A-B54D-AFCD-D6DD58833B2E}" srcOrd="0" destOrd="0" presId="urn:microsoft.com/office/officeart/2005/8/layout/chevron2"/>
    <dgm:cxn modelId="{7B499BF6-ACCE-5745-8C17-CE2879AD47B9}" srcId="{45AD6AE2-CDA3-6541-83C4-49C94A27E643}" destId="{9B3AE589-B6B6-924B-9F64-A0F9D79BC3C6}" srcOrd="3" destOrd="0" parTransId="{3E308170-47E4-AA43-AD9D-76390DE07601}" sibTransId="{778B4D1F-E74D-F941-A525-6559D937866A}"/>
    <dgm:cxn modelId="{54A616D9-473B-F34F-A9DE-B7A7296458E5}" type="presParOf" srcId="{D70683D4-5219-5443-936E-BA02FD47FB2A}" destId="{BE0973DD-38F8-CA47-AAF6-4395E5F5AEA7}" srcOrd="0" destOrd="0" presId="urn:microsoft.com/office/officeart/2005/8/layout/chevron2"/>
    <dgm:cxn modelId="{2F1F8054-ABE0-5244-9136-1046679FBECE}" type="presParOf" srcId="{BE0973DD-38F8-CA47-AAF6-4395E5F5AEA7}" destId="{3C16DD44-0B80-3B4F-8247-8AEDFE630411}" srcOrd="0" destOrd="0" presId="urn:microsoft.com/office/officeart/2005/8/layout/chevron2"/>
    <dgm:cxn modelId="{941594DB-299E-A84D-9224-DC6352974285}" type="presParOf" srcId="{BE0973DD-38F8-CA47-AAF6-4395E5F5AEA7}" destId="{2EDB2441-59C9-6742-8E00-F28347F9AE6C}" srcOrd="1" destOrd="0" presId="urn:microsoft.com/office/officeart/2005/8/layout/chevron2"/>
    <dgm:cxn modelId="{4A89587B-320B-9140-A830-D7341BF948E2}" type="presParOf" srcId="{D70683D4-5219-5443-936E-BA02FD47FB2A}" destId="{B70A5BA7-7FEA-5C44-8A1D-A1F34B657B1D}" srcOrd="1" destOrd="0" presId="urn:microsoft.com/office/officeart/2005/8/layout/chevron2"/>
    <dgm:cxn modelId="{CDB8F645-206D-1B49-956D-2D368F8A70CD}" type="presParOf" srcId="{D70683D4-5219-5443-936E-BA02FD47FB2A}" destId="{FE6217A6-70F5-204C-A8E3-D63D2F1031F1}" srcOrd="2" destOrd="0" presId="urn:microsoft.com/office/officeart/2005/8/layout/chevron2"/>
    <dgm:cxn modelId="{0346A929-812C-A249-BE29-D8C2B95EF0DE}" type="presParOf" srcId="{FE6217A6-70F5-204C-A8E3-D63D2F1031F1}" destId="{73ECA5BD-08C7-7E41-8052-E0898EF90E87}" srcOrd="0" destOrd="0" presId="urn:microsoft.com/office/officeart/2005/8/layout/chevron2"/>
    <dgm:cxn modelId="{C1BC05C8-EFE6-A847-8DE6-F1E0F5FB5C5F}" type="presParOf" srcId="{FE6217A6-70F5-204C-A8E3-D63D2F1031F1}" destId="{DE52B34D-749A-B54D-AFCD-D6DD58833B2E}" srcOrd="1" destOrd="0" presId="urn:microsoft.com/office/officeart/2005/8/layout/chevron2"/>
    <dgm:cxn modelId="{3D850A21-515C-7947-97A6-B9AAAA1417BB}" type="presParOf" srcId="{D70683D4-5219-5443-936E-BA02FD47FB2A}" destId="{422758DF-3865-9C40-86CF-419819F20946}" srcOrd="3" destOrd="0" presId="urn:microsoft.com/office/officeart/2005/8/layout/chevron2"/>
    <dgm:cxn modelId="{9F8BDECE-A285-FC4A-B20F-7574CE8ADF0F}" type="presParOf" srcId="{D70683D4-5219-5443-936E-BA02FD47FB2A}" destId="{E74A1ABA-C47F-D54A-A920-77A14AD07594}" srcOrd="4" destOrd="0" presId="urn:microsoft.com/office/officeart/2005/8/layout/chevron2"/>
    <dgm:cxn modelId="{49770054-DA78-AD40-BEE3-A71E3E9722EA}" type="presParOf" srcId="{E74A1ABA-C47F-D54A-A920-77A14AD07594}" destId="{3FD369ED-C8B9-BE48-845D-F35B032CCFF5}" srcOrd="0" destOrd="0" presId="urn:microsoft.com/office/officeart/2005/8/layout/chevron2"/>
    <dgm:cxn modelId="{2B64B6C9-D4BD-AF4F-B3E5-D1DFAEEB7270}" type="presParOf" srcId="{E74A1ABA-C47F-D54A-A920-77A14AD07594}" destId="{8EE21A13-E0C5-944A-9F38-0CCBC62C23C2}" srcOrd="1" destOrd="0" presId="urn:microsoft.com/office/officeart/2005/8/layout/chevron2"/>
    <dgm:cxn modelId="{EC11E2CC-BF87-1D40-B805-EFF51F6BE9DF}" type="presParOf" srcId="{D70683D4-5219-5443-936E-BA02FD47FB2A}" destId="{24363D5F-C2D1-F541-BB38-19820F765CAF}" srcOrd="5" destOrd="0" presId="urn:microsoft.com/office/officeart/2005/8/layout/chevron2"/>
    <dgm:cxn modelId="{71AFEAE4-A614-CC48-99AF-0A2E2D53EE88}" type="presParOf" srcId="{D70683D4-5219-5443-936E-BA02FD47FB2A}" destId="{C96B77E7-7794-6B4E-9EE5-AA240F051C17}" srcOrd="6" destOrd="0" presId="urn:microsoft.com/office/officeart/2005/8/layout/chevron2"/>
    <dgm:cxn modelId="{77EB9219-F8AE-9C45-AA7D-D729C5299BF6}" type="presParOf" srcId="{C96B77E7-7794-6B4E-9EE5-AA240F051C17}" destId="{AB147539-D32E-CD41-82DE-117CD8CD5116}" srcOrd="0" destOrd="0" presId="urn:microsoft.com/office/officeart/2005/8/layout/chevron2"/>
    <dgm:cxn modelId="{B7E930E0-8629-A04F-A9F0-905AFA3D1157}" type="presParOf" srcId="{C96B77E7-7794-6B4E-9EE5-AA240F051C17}" destId="{33B0643C-46EA-F64B-A2FB-46A0416FB954}"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6DD44-0B80-3B4F-8247-8AEDFE630411}">
      <dsp:nvSpPr>
        <dsp:cNvPr id="0" name=""/>
        <dsp:cNvSpPr/>
      </dsp:nvSpPr>
      <dsp:spPr>
        <a:xfrm rot="5400000">
          <a:off x="-143520" y="146511"/>
          <a:ext cx="956805" cy="669764"/>
        </a:xfrm>
        <a:prstGeom prst="chevron">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 Wet</a:t>
          </a:r>
        </a:p>
      </dsp:txBody>
      <dsp:txXfrm rot="-5400000">
        <a:off x="1" y="337872"/>
        <a:ext cx="669764" cy="287041"/>
      </dsp:txXfrm>
    </dsp:sp>
    <dsp:sp modelId="{2EDB2441-59C9-6742-8E00-F28347F9AE6C}">
      <dsp:nvSpPr>
        <dsp:cNvPr id="0" name=""/>
        <dsp:cNvSpPr/>
      </dsp:nvSpPr>
      <dsp:spPr>
        <a:xfrm rot="5400000">
          <a:off x="2087605" y="-1414850"/>
          <a:ext cx="621923" cy="3457606"/>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Mix butter and sugar</a:t>
          </a:r>
        </a:p>
        <a:p>
          <a:pPr marL="171450" lvl="1" indent="-171450" algn="l" defTabSz="800100">
            <a:lnSpc>
              <a:spcPct val="90000"/>
            </a:lnSpc>
            <a:spcBef>
              <a:spcPct val="0"/>
            </a:spcBef>
            <a:spcAft>
              <a:spcPct val="15000"/>
            </a:spcAft>
            <a:buChar char="•"/>
          </a:pPr>
          <a:r>
            <a:rPr lang="en-US" sz="1800" kern="1200" dirty="0"/>
            <a:t>Beat in eggs &amp; vanilla</a:t>
          </a:r>
        </a:p>
      </dsp:txBody>
      <dsp:txXfrm rot="-5400000">
        <a:off x="669764" y="33351"/>
        <a:ext cx="3427246" cy="561203"/>
      </dsp:txXfrm>
    </dsp:sp>
    <dsp:sp modelId="{73ECA5BD-08C7-7E41-8052-E0898EF90E87}">
      <dsp:nvSpPr>
        <dsp:cNvPr id="0" name=""/>
        <dsp:cNvSpPr/>
      </dsp:nvSpPr>
      <dsp:spPr>
        <a:xfrm rot="5400000">
          <a:off x="-143520" y="964638"/>
          <a:ext cx="956805" cy="669764"/>
        </a:xfrm>
        <a:prstGeom prst="chevron">
          <a:avLst/>
        </a:prstGeom>
        <a:solidFill>
          <a:schemeClr val="accent1">
            <a:shade val="80000"/>
            <a:hueOff val="-84647"/>
            <a:satOff val="-13094"/>
            <a:lumOff val="13231"/>
            <a:alphaOff val="0"/>
          </a:schemeClr>
        </a:solidFill>
        <a:ln w="12700" cap="flat" cmpd="sng" algn="ctr">
          <a:solidFill>
            <a:schemeClr val="accent1">
              <a:shade val="80000"/>
              <a:hueOff val="-84647"/>
              <a:satOff val="-13094"/>
              <a:lumOff val="132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Dry</a:t>
          </a:r>
        </a:p>
      </dsp:txBody>
      <dsp:txXfrm rot="-5400000">
        <a:off x="1" y="1155999"/>
        <a:ext cx="669764" cy="287041"/>
      </dsp:txXfrm>
    </dsp:sp>
    <dsp:sp modelId="{DE52B34D-749A-B54D-AFCD-D6DD58833B2E}">
      <dsp:nvSpPr>
        <dsp:cNvPr id="0" name=""/>
        <dsp:cNvSpPr/>
      </dsp:nvSpPr>
      <dsp:spPr>
        <a:xfrm rot="5400000">
          <a:off x="2087605" y="-596724"/>
          <a:ext cx="621923" cy="3457606"/>
        </a:xfrm>
        <a:prstGeom prst="round2SameRect">
          <a:avLst/>
        </a:prstGeom>
        <a:solidFill>
          <a:schemeClr val="lt1">
            <a:alpha val="90000"/>
            <a:hueOff val="0"/>
            <a:satOff val="0"/>
            <a:lumOff val="0"/>
            <a:alphaOff val="0"/>
          </a:schemeClr>
        </a:solidFill>
        <a:ln w="12700" cap="flat" cmpd="sng" algn="ctr">
          <a:solidFill>
            <a:schemeClr val="accent1">
              <a:shade val="80000"/>
              <a:hueOff val="-84647"/>
              <a:satOff val="-13094"/>
              <a:lumOff val="132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Calibri" panose="020F0502020204030204"/>
              <a:ea typeface="+mn-ea"/>
              <a:cs typeface="+mn-cs"/>
            </a:rPr>
            <a:t>Mix in flour, baking soda, and chocolate chips</a:t>
          </a:r>
        </a:p>
      </dsp:txBody>
      <dsp:txXfrm rot="-5400000">
        <a:off x="669764" y="851477"/>
        <a:ext cx="3427246" cy="561203"/>
      </dsp:txXfrm>
    </dsp:sp>
    <dsp:sp modelId="{3FD369ED-C8B9-BE48-845D-F35B032CCFF5}">
      <dsp:nvSpPr>
        <dsp:cNvPr id="0" name=""/>
        <dsp:cNvSpPr/>
      </dsp:nvSpPr>
      <dsp:spPr>
        <a:xfrm rot="5400000">
          <a:off x="-143520" y="1782764"/>
          <a:ext cx="956805" cy="669764"/>
        </a:xfrm>
        <a:prstGeom prst="chevron">
          <a:avLst/>
        </a:prstGeom>
        <a:solidFill>
          <a:schemeClr val="accent1">
            <a:shade val="80000"/>
            <a:hueOff val="-169294"/>
            <a:satOff val="-26189"/>
            <a:lumOff val="26461"/>
            <a:alphaOff val="0"/>
          </a:schemeClr>
        </a:solidFill>
        <a:ln w="12700" cap="flat" cmpd="sng" algn="ctr">
          <a:solidFill>
            <a:schemeClr val="accent1">
              <a:shade val="80000"/>
              <a:hueOff val="-169294"/>
              <a:satOff val="-26189"/>
              <a:lumOff val="264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Place</a:t>
          </a:r>
        </a:p>
      </dsp:txBody>
      <dsp:txXfrm rot="-5400000">
        <a:off x="1" y="1974125"/>
        <a:ext cx="669764" cy="287041"/>
      </dsp:txXfrm>
    </dsp:sp>
    <dsp:sp modelId="{8EE21A13-E0C5-944A-9F38-0CCBC62C23C2}">
      <dsp:nvSpPr>
        <dsp:cNvPr id="0" name=""/>
        <dsp:cNvSpPr/>
      </dsp:nvSpPr>
      <dsp:spPr>
        <a:xfrm rot="5400000">
          <a:off x="2087605" y="221402"/>
          <a:ext cx="621923" cy="3457606"/>
        </a:xfrm>
        <a:prstGeom prst="round2SameRect">
          <a:avLst/>
        </a:prstGeom>
        <a:solidFill>
          <a:schemeClr val="lt1">
            <a:alpha val="90000"/>
            <a:hueOff val="0"/>
            <a:satOff val="0"/>
            <a:lumOff val="0"/>
            <a:alphaOff val="0"/>
          </a:schemeClr>
        </a:solidFill>
        <a:ln w="12700" cap="flat" cmpd="sng" algn="ctr">
          <a:solidFill>
            <a:schemeClr val="accent1">
              <a:shade val="80000"/>
              <a:hueOff val="-169294"/>
              <a:satOff val="-26189"/>
              <a:lumOff val="264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Calibri" panose="020F0502020204030204"/>
              <a:ea typeface="+mn-ea"/>
              <a:cs typeface="+mn-cs"/>
            </a:rPr>
            <a:t>Make cookie-sized balls of dough</a:t>
          </a:r>
        </a:p>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Calibri" panose="020F0502020204030204"/>
              <a:ea typeface="+mn-ea"/>
              <a:cs typeface="+mn-cs"/>
            </a:rPr>
            <a:t>Place evenly on baking sheet</a:t>
          </a:r>
        </a:p>
      </dsp:txBody>
      <dsp:txXfrm rot="-5400000">
        <a:off x="669764" y="1669603"/>
        <a:ext cx="3427246" cy="561203"/>
      </dsp:txXfrm>
    </dsp:sp>
    <dsp:sp modelId="{AB147539-D32E-CD41-82DE-117CD8CD5116}">
      <dsp:nvSpPr>
        <dsp:cNvPr id="0" name=""/>
        <dsp:cNvSpPr/>
      </dsp:nvSpPr>
      <dsp:spPr>
        <a:xfrm rot="5400000">
          <a:off x="-143520" y="2600890"/>
          <a:ext cx="956805" cy="669764"/>
        </a:xfrm>
        <a:prstGeom prst="chevron">
          <a:avLst/>
        </a:prstGeom>
        <a:solidFill>
          <a:schemeClr val="accent1">
            <a:shade val="80000"/>
            <a:hueOff val="-253942"/>
            <a:satOff val="-39283"/>
            <a:lumOff val="39692"/>
            <a:alphaOff val="0"/>
          </a:schemeClr>
        </a:solidFill>
        <a:ln w="12700" cap="flat" cmpd="sng" algn="ctr">
          <a:solidFill>
            <a:schemeClr val="accent1">
              <a:shade val="80000"/>
              <a:hueOff val="-253942"/>
              <a:satOff val="-39283"/>
              <a:lumOff val="396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Bake</a:t>
          </a:r>
        </a:p>
      </dsp:txBody>
      <dsp:txXfrm rot="-5400000">
        <a:off x="1" y="2792251"/>
        <a:ext cx="669764" cy="287041"/>
      </dsp:txXfrm>
    </dsp:sp>
    <dsp:sp modelId="{33B0643C-46EA-F64B-A2FB-46A0416FB954}">
      <dsp:nvSpPr>
        <dsp:cNvPr id="0" name=""/>
        <dsp:cNvSpPr/>
      </dsp:nvSpPr>
      <dsp:spPr>
        <a:xfrm rot="5400000">
          <a:off x="2087605" y="1039528"/>
          <a:ext cx="621923" cy="3457606"/>
        </a:xfrm>
        <a:prstGeom prst="round2SameRect">
          <a:avLst/>
        </a:prstGeom>
        <a:solidFill>
          <a:schemeClr val="lt1">
            <a:alpha val="90000"/>
            <a:hueOff val="0"/>
            <a:satOff val="0"/>
            <a:lumOff val="0"/>
            <a:alphaOff val="0"/>
          </a:schemeClr>
        </a:solidFill>
        <a:ln w="12700" cap="flat" cmpd="sng" algn="ctr">
          <a:solidFill>
            <a:schemeClr val="accent1">
              <a:shade val="80000"/>
              <a:hueOff val="-253942"/>
              <a:satOff val="-39283"/>
              <a:lumOff val="396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Calibri" panose="020F0502020204030204"/>
              <a:ea typeface="+mn-ea"/>
              <a:cs typeface="+mn-cs"/>
            </a:rPr>
            <a:t>Bake at 350° F for 10 minutes</a:t>
          </a:r>
        </a:p>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Calibri" panose="020F0502020204030204"/>
              <a:ea typeface="+mn-ea"/>
              <a:cs typeface="+mn-cs"/>
            </a:rPr>
            <a:t>Let cool</a:t>
          </a:r>
        </a:p>
      </dsp:txBody>
      <dsp:txXfrm rot="-5400000">
        <a:off x="669764" y="2487729"/>
        <a:ext cx="3427246" cy="5612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3/29/2024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class Temperatures {</a:t>
            </a:r>
          </a:p>
          <a:p>
            <a:r>
              <a:rPr lang="en-US" dirty="0"/>
              <a:t>    public static void main(String[] </a:t>
            </a:r>
            <a:r>
              <a:rPr lang="en-US" dirty="0" err="1"/>
              <a:t>args</a:t>
            </a:r>
            <a:r>
              <a:rPr lang="en-US" dirty="0"/>
              <a:t>) {</a:t>
            </a:r>
          </a:p>
          <a:p>
            <a:r>
              <a:rPr lang="en-US" dirty="0"/>
              <a:t>        int[] </a:t>
            </a:r>
            <a:r>
              <a:rPr lang="en-US" dirty="0" err="1"/>
              <a:t>nums</a:t>
            </a:r>
            <a:r>
              <a:rPr lang="en-US" dirty="0"/>
              <a:t> = {1, 4, 4, 8, 13};</a:t>
            </a:r>
          </a:p>
          <a:p>
            <a:r>
              <a:rPr lang="en-US" dirty="0"/>
              <a:t>        int </a:t>
            </a:r>
            <a:r>
              <a:rPr lang="en-US" dirty="0" err="1"/>
              <a:t>totalDiff</a:t>
            </a:r>
            <a:r>
              <a:rPr lang="en-US" dirty="0"/>
              <a:t> = 0;</a:t>
            </a:r>
          </a:p>
          <a:p>
            <a:r>
              <a:rPr lang="en-US" dirty="0"/>
              <a:t>        for (int </a:t>
            </a:r>
            <a:r>
              <a:rPr lang="en-US" dirty="0" err="1"/>
              <a:t>i</a:t>
            </a:r>
            <a:r>
              <a:rPr lang="en-US" dirty="0"/>
              <a:t> = 1; </a:t>
            </a:r>
            <a:r>
              <a:rPr lang="en-US" dirty="0" err="1"/>
              <a:t>i</a:t>
            </a:r>
            <a:r>
              <a:rPr lang="en-US" dirty="0"/>
              <a:t> &lt;= nums.length-1; </a:t>
            </a:r>
            <a:r>
              <a:rPr lang="en-US" dirty="0" err="1"/>
              <a:t>i</a:t>
            </a:r>
            <a:r>
              <a:rPr lang="en-US" dirty="0"/>
              <a:t>++) {</a:t>
            </a:r>
          </a:p>
          <a:p>
            <a:r>
              <a:rPr lang="en-US" dirty="0"/>
              <a:t>            </a:t>
            </a:r>
            <a:r>
              <a:rPr lang="en-US" dirty="0" err="1"/>
              <a:t>totalDiff</a:t>
            </a:r>
            <a:r>
              <a:rPr lang="en-US" dirty="0"/>
              <a:t> += (</a:t>
            </a:r>
            <a:r>
              <a:rPr lang="en-US" dirty="0" err="1"/>
              <a:t>nums</a:t>
            </a:r>
            <a:r>
              <a:rPr lang="en-US" dirty="0"/>
              <a:t>[</a:t>
            </a:r>
            <a:r>
              <a:rPr lang="en-US" dirty="0" err="1"/>
              <a:t>i</a:t>
            </a:r>
            <a:r>
              <a:rPr lang="en-US" dirty="0"/>
              <a:t>] - </a:t>
            </a:r>
            <a:r>
              <a:rPr lang="en-US" dirty="0" err="1"/>
              <a:t>nums</a:t>
            </a:r>
            <a:r>
              <a:rPr lang="en-US" dirty="0"/>
              <a:t>[</a:t>
            </a:r>
            <a:r>
              <a:rPr lang="en-US" dirty="0" err="1"/>
              <a:t>i</a:t>
            </a:r>
            <a:r>
              <a:rPr lang="en-US" dirty="0"/>
              <a:t> - 1]);</a:t>
            </a:r>
          </a:p>
          <a:p>
            <a:r>
              <a:rPr lang="en-US" dirty="0"/>
              <a:t>        }</a:t>
            </a:r>
          </a:p>
          <a:p>
            <a:r>
              <a:rPr lang="en-US" dirty="0"/>
              <a:t>        </a:t>
            </a:r>
            <a:r>
              <a:rPr lang="en-US" dirty="0" err="1"/>
              <a:t>System.out.println</a:t>
            </a:r>
            <a:r>
              <a:rPr lang="en-US" dirty="0"/>
              <a:t>("Total Diff = " + </a:t>
            </a:r>
            <a:r>
              <a:rPr lang="en-US" dirty="0" err="1"/>
              <a:t>totalDiff</a:t>
            </a:r>
            <a:r>
              <a:rPr lang="en-US" dirty="0"/>
              <a:t>);</a:t>
            </a:r>
          </a:p>
          <a:p>
            <a:r>
              <a:rPr lang="en-US" dirty="0"/>
              <a:t>    }</a:t>
            </a:r>
          </a:p>
          <a:p>
            <a:r>
              <a:rPr lang="en-US" dirty="0"/>
              <a:t>}</a:t>
            </a:r>
          </a:p>
        </p:txBody>
      </p:sp>
      <p:sp>
        <p:nvSpPr>
          <p:cNvPr id="4" name="Slide Number Placeholder 3"/>
          <p:cNvSpPr>
            <a:spLocks noGrp="1"/>
          </p:cNvSpPr>
          <p:nvPr>
            <p:ph type="sldNum" sz="quarter" idx="5"/>
          </p:nvPr>
        </p:nvSpPr>
        <p:spPr/>
        <p:txBody>
          <a:bodyPr/>
          <a:lstStyle/>
          <a:p>
            <a:fld id="{A660FC8D-3FAB-384B-A523-F958535FCC05}" type="slidenum">
              <a:rPr lang="en-US" smtClean="0"/>
              <a:t>9</a:t>
            </a:fld>
            <a:endParaRPr lang="en-US"/>
          </a:p>
        </p:txBody>
      </p:sp>
    </p:spTree>
    <p:extLst>
      <p:ext uri="{BB962C8B-B14F-4D97-AF65-F5344CB8AC3E}">
        <p14:creationId xmlns:p14="http://schemas.microsoft.com/office/powerpoint/2010/main" val="1291344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122</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01</a:t>
            </a:r>
          </a:p>
        </p:txBody>
      </p:sp>
      <p:sp>
        <p:nvSpPr>
          <p:cNvPr id="14" name="Rounded Rectangle 13">
            <a:extLst>
              <a:ext uri="{FF2B5EF4-FFF2-40B4-BE49-F238E27FC236}">
                <a16:creationId xmlns:a16="http://schemas.microsoft.com/office/drawing/2014/main" id="{F0E59AED-1ABF-8D47-B5D7-C50109AB666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9E204213-5282-9748-829A-B0CF9968EAE3}"/>
              </a:ext>
            </a:extLst>
          </p:cNvPr>
          <p:cNvCxnSpPr/>
          <p:nvPr userDrawn="1"/>
        </p:nvCxnSpPr>
        <p:spPr>
          <a:xfrm>
            <a:off x="7452794" y="455141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#cse122 </a:t>
            </a:r>
          </a:p>
        </p:txBody>
      </p:sp>
      <p:sp>
        <p:nvSpPr>
          <p:cNvPr id="15" name="Rounded Rectangle 14">
            <a:extLst>
              <a:ext uri="{FF2B5EF4-FFF2-40B4-BE49-F238E27FC236}">
                <a16:creationId xmlns:a16="http://schemas.microsoft.com/office/drawing/2014/main" id="{0F316C5E-94E4-1E69-FEBC-BC7B29D56913}"/>
              </a:ext>
            </a:extLst>
          </p:cNvPr>
          <p:cNvSpPr/>
          <p:nvPr userDrawn="1"/>
        </p:nvSpPr>
        <p:spPr>
          <a:xfrm>
            <a:off x="2950313" y="5594680"/>
            <a:ext cx="1218438" cy="122308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58CC323-5B9C-AAF4-65E3-D8F9BC678E5B}"/>
              </a:ext>
            </a:extLst>
          </p:cNvPr>
          <p:cNvSpPr txBox="1"/>
          <p:nvPr userDrawn="1"/>
        </p:nvSpPr>
        <p:spPr>
          <a:xfrm>
            <a:off x="8267254" y="5086746"/>
            <a:ext cx="3967816" cy="1318669"/>
          </a:xfrm>
          <a:prstGeom prst="rect">
            <a:avLst/>
          </a:prstGeom>
          <a:noFill/>
        </p:spPr>
        <p:txBody>
          <a:bodyPr wrap="square" numCol="4" rtlCol="0">
            <a:noAutofit/>
          </a:bodyPr>
          <a:lstStyle/>
          <a:p>
            <a:pPr marL="0" lvl="0" indent="0" algn="l" rtl="0">
              <a:lnSpc>
                <a:spcPct val="115000"/>
              </a:lnSpc>
              <a:spcBef>
                <a:spcPts val="0"/>
              </a:spcBef>
              <a:spcAft>
                <a:spcPts val="0"/>
              </a:spcAft>
              <a:buNone/>
            </a:pPr>
            <a:r>
              <a:rPr lang="en-US" sz="800" dirty="0">
                <a:solidFill>
                  <a:schemeClr val="tx1"/>
                </a:solidFill>
                <a:latin typeface="Montserrat SemiBold"/>
                <a:ea typeface="Montserrat SemiBold"/>
                <a:cs typeface="Montserrat SemiBold"/>
                <a:sym typeface="Montserrat SemiBold"/>
              </a:rPr>
              <a:t>Ayush</a:t>
            </a:r>
          </a:p>
          <a:p>
            <a:pPr marL="0" lvl="0" indent="0" algn="l" rtl="0">
              <a:lnSpc>
                <a:spcPct val="115000"/>
              </a:lnSpc>
              <a:spcBef>
                <a:spcPts val="0"/>
              </a:spcBef>
              <a:spcAft>
                <a:spcPts val="0"/>
              </a:spcAft>
              <a:buNone/>
            </a:pPr>
            <a:r>
              <a:rPr lang="en-US" sz="800" dirty="0" err="1">
                <a:solidFill>
                  <a:schemeClr val="tx1"/>
                </a:solidFill>
                <a:latin typeface="Montserrat SemiBold"/>
                <a:ea typeface="Montserrat SemiBold"/>
                <a:cs typeface="Montserrat SemiBold"/>
                <a:sym typeface="Montserrat SemiBold"/>
              </a:rPr>
              <a:t>Poojitha</a:t>
            </a:r>
            <a:endParaRPr lang="en-US" sz="800" dirty="0">
              <a:solidFill>
                <a:schemeClr val="tx1"/>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800" dirty="0">
                <a:solidFill>
                  <a:schemeClr val="tx1"/>
                </a:solidFill>
                <a:latin typeface="Montserrat SemiBold"/>
                <a:ea typeface="Montserrat SemiBold"/>
                <a:cs typeface="Montserrat SemiBold"/>
                <a:sym typeface="Montserrat SemiBold"/>
              </a:rPr>
              <a:t>Chloe</a:t>
            </a:r>
          </a:p>
          <a:p>
            <a:pPr marL="0" lvl="0" indent="0" algn="l" rtl="0">
              <a:lnSpc>
                <a:spcPct val="115000"/>
              </a:lnSpc>
              <a:spcBef>
                <a:spcPts val="0"/>
              </a:spcBef>
              <a:spcAft>
                <a:spcPts val="0"/>
              </a:spcAft>
              <a:buNone/>
            </a:pPr>
            <a:r>
              <a:rPr lang="en-US" sz="800" dirty="0">
                <a:solidFill>
                  <a:schemeClr val="tx1"/>
                </a:solidFill>
                <a:latin typeface="Montserrat SemiBold"/>
                <a:ea typeface="Montserrat SemiBold"/>
                <a:cs typeface="Montserrat SemiBold"/>
                <a:sym typeface="Montserrat SemiBold"/>
              </a:rPr>
              <a:t>Ailsa</a:t>
            </a:r>
          </a:p>
          <a:p>
            <a:pPr marL="0" lvl="0" indent="0" algn="l" rtl="0">
              <a:lnSpc>
                <a:spcPct val="115000"/>
              </a:lnSpc>
              <a:spcBef>
                <a:spcPts val="0"/>
              </a:spcBef>
              <a:spcAft>
                <a:spcPts val="0"/>
              </a:spcAft>
              <a:buNone/>
            </a:pPr>
            <a:r>
              <a:rPr lang="en-US" sz="800" dirty="0">
                <a:solidFill>
                  <a:schemeClr val="tx1"/>
                </a:solidFill>
                <a:latin typeface="Montserrat SemiBold"/>
                <a:ea typeface="Montserrat SemiBold"/>
                <a:cs typeface="Montserrat SemiBold"/>
                <a:sym typeface="Montserrat SemiBold"/>
              </a:rPr>
              <a:t>Jasmine</a:t>
            </a:r>
          </a:p>
          <a:p>
            <a:pPr marL="0" lvl="0" indent="0" algn="l" rtl="0">
              <a:lnSpc>
                <a:spcPct val="115000"/>
              </a:lnSpc>
              <a:spcBef>
                <a:spcPts val="0"/>
              </a:spcBef>
              <a:spcAft>
                <a:spcPts val="0"/>
              </a:spcAft>
              <a:buNone/>
            </a:pPr>
            <a:r>
              <a:rPr lang="en-US" sz="800" dirty="0">
                <a:solidFill>
                  <a:schemeClr val="tx1"/>
                </a:solidFill>
                <a:latin typeface="Montserrat SemiBold"/>
                <a:ea typeface="Montserrat SemiBold"/>
                <a:cs typeface="Montserrat SemiBold"/>
                <a:sym typeface="Montserrat SemiBold"/>
              </a:rPr>
              <a:t>Lucas</a:t>
            </a:r>
          </a:p>
          <a:p>
            <a:pPr marL="0" lvl="0" indent="0" algn="l" rtl="0">
              <a:lnSpc>
                <a:spcPct val="115000"/>
              </a:lnSpc>
              <a:spcBef>
                <a:spcPts val="0"/>
              </a:spcBef>
              <a:spcAft>
                <a:spcPts val="0"/>
              </a:spcAft>
              <a:buNone/>
            </a:pPr>
            <a:r>
              <a:rPr lang="en-US" sz="800" dirty="0">
                <a:solidFill>
                  <a:schemeClr val="tx1"/>
                </a:solidFill>
                <a:latin typeface="Montserrat SemiBold"/>
                <a:ea typeface="Montserrat SemiBold"/>
                <a:cs typeface="Montserrat SemiBold"/>
                <a:sym typeface="Montserrat SemiBold"/>
              </a:rPr>
              <a:t>Logan</a:t>
            </a:r>
          </a:p>
          <a:p>
            <a:pPr marL="0" lvl="0" indent="0" algn="l" rtl="0">
              <a:lnSpc>
                <a:spcPct val="115000"/>
              </a:lnSpc>
              <a:spcBef>
                <a:spcPts val="0"/>
              </a:spcBef>
              <a:spcAft>
                <a:spcPts val="0"/>
              </a:spcAft>
              <a:buClr>
                <a:schemeClr val="dk1"/>
              </a:buClr>
              <a:buSzPts val="1100"/>
              <a:buFont typeface="Arial"/>
              <a:buNone/>
            </a:pPr>
            <a:r>
              <a:rPr lang="en-US" sz="800" dirty="0">
                <a:solidFill>
                  <a:schemeClr val="tx1"/>
                </a:solidFill>
                <a:latin typeface="Montserrat SemiBold"/>
                <a:ea typeface="Montserrat SemiBold"/>
                <a:cs typeface="Montserrat SemiBold"/>
                <a:sym typeface="Montserrat SemiBold"/>
              </a:rPr>
              <a:t>Kyle</a:t>
            </a:r>
          </a:p>
          <a:p>
            <a:pPr marL="0" lvl="0" indent="0" algn="l" rtl="0">
              <a:lnSpc>
                <a:spcPct val="115000"/>
              </a:lnSpc>
              <a:spcBef>
                <a:spcPts val="0"/>
              </a:spcBef>
              <a:spcAft>
                <a:spcPts val="0"/>
              </a:spcAft>
              <a:buClr>
                <a:schemeClr val="dk1"/>
              </a:buClr>
              <a:buSzPts val="1100"/>
              <a:buFont typeface="Arial"/>
              <a:buNone/>
            </a:pPr>
            <a:r>
              <a:rPr lang="en-US" sz="800" dirty="0">
                <a:solidFill>
                  <a:schemeClr val="tx1"/>
                </a:solidFill>
                <a:latin typeface="Montserrat SemiBold"/>
                <a:ea typeface="Montserrat SemiBold"/>
                <a:cs typeface="Montserrat SemiBold"/>
                <a:sym typeface="Montserrat SemiBold"/>
              </a:rPr>
              <a:t>Jacob</a:t>
            </a:r>
          </a:p>
          <a:p>
            <a:pPr marL="0" lvl="0" indent="0" algn="l" rtl="0">
              <a:lnSpc>
                <a:spcPct val="115000"/>
              </a:lnSpc>
              <a:spcBef>
                <a:spcPts val="0"/>
              </a:spcBef>
              <a:spcAft>
                <a:spcPts val="0"/>
              </a:spcAft>
              <a:buClr>
                <a:schemeClr val="dk1"/>
              </a:buClr>
              <a:buSzPts val="1100"/>
              <a:buFont typeface="Arial"/>
              <a:buNone/>
            </a:pPr>
            <a:r>
              <a:rPr lang="en-US" sz="800" dirty="0">
                <a:solidFill>
                  <a:schemeClr val="tx1"/>
                </a:solidFill>
                <a:latin typeface="Montserrat SemiBold"/>
                <a:ea typeface="Montserrat SemiBold"/>
                <a:cs typeface="Montserrat SemiBold"/>
                <a:sym typeface="Montserrat SemiBold"/>
              </a:rPr>
              <a:t>Atharva</a:t>
            </a:r>
          </a:p>
          <a:p>
            <a:pPr marL="0" lvl="0" indent="0" algn="l" rtl="0">
              <a:lnSpc>
                <a:spcPct val="115000"/>
              </a:lnSpc>
              <a:spcBef>
                <a:spcPts val="0"/>
              </a:spcBef>
              <a:spcAft>
                <a:spcPts val="0"/>
              </a:spcAft>
              <a:buClr>
                <a:schemeClr val="dk1"/>
              </a:buClr>
              <a:buSzPts val="1100"/>
              <a:buFont typeface="Arial"/>
              <a:buNone/>
            </a:pPr>
            <a:r>
              <a:rPr lang="en-US" sz="800" dirty="0">
                <a:solidFill>
                  <a:schemeClr val="tx1"/>
                </a:solidFill>
                <a:latin typeface="Montserrat SemiBold"/>
                <a:ea typeface="Montserrat SemiBold"/>
                <a:cs typeface="Montserrat SemiBold"/>
                <a:sym typeface="Montserrat SemiBold"/>
              </a:rPr>
              <a:t>Rucha</a:t>
            </a:r>
          </a:p>
          <a:p>
            <a:pPr marL="0" lvl="0" indent="0" algn="l" rtl="0">
              <a:lnSpc>
                <a:spcPct val="115000"/>
              </a:lnSpc>
              <a:spcBef>
                <a:spcPts val="0"/>
              </a:spcBef>
              <a:spcAft>
                <a:spcPts val="0"/>
              </a:spcAft>
              <a:buClr>
                <a:schemeClr val="dk1"/>
              </a:buClr>
              <a:buSzPts val="1100"/>
              <a:buFont typeface="Arial"/>
              <a:buNone/>
            </a:pPr>
            <a:r>
              <a:rPr lang="en-US" sz="800" dirty="0" err="1">
                <a:solidFill>
                  <a:schemeClr val="tx1"/>
                </a:solidFill>
                <a:latin typeface="Montserrat SemiBold"/>
                <a:ea typeface="Montserrat SemiBold"/>
                <a:cs typeface="Montserrat SemiBold"/>
                <a:sym typeface="Montserrat SemiBold"/>
              </a:rPr>
              <a:t>Megana</a:t>
            </a:r>
            <a:endParaRPr lang="en-US" sz="800" dirty="0">
              <a:solidFill>
                <a:schemeClr val="tx1"/>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800" dirty="0">
                <a:solidFill>
                  <a:schemeClr val="tx1"/>
                </a:solidFill>
                <a:latin typeface="Montserrat SemiBold"/>
                <a:ea typeface="Montserrat SemiBold"/>
                <a:cs typeface="Montserrat SemiBold"/>
                <a:sym typeface="Montserrat SemiBold"/>
              </a:rPr>
              <a:t>Eesha</a:t>
            </a:r>
          </a:p>
          <a:p>
            <a:pPr marL="0" lvl="0" indent="0" algn="l" rtl="0">
              <a:lnSpc>
                <a:spcPct val="115000"/>
              </a:lnSpc>
              <a:spcBef>
                <a:spcPts val="0"/>
              </a:spcBef>
              <a:spcAft>
                <a:spcPts val="0"/>
              </a:spcAft>
              <a:buClr>
                <a:schemeClr val="dk1"/>
              </a:buClr>
              <a:buSzPts val="1100"/>
              <a:buFont typeface="Arial"/>
              <a:buNone/>
            </a:pPr>
            <a:r>
              <a:rPr lang="en-US" sz="800" dirty="0">
                <a:solidFill>
                  <a:schemeClr val="tx1"/>
                </a:solidFill>
                <a:latin typeface="Montserrat SemiBold"/>
                <a:ea typeface="Montserrat SemiBold"/>
                <a:cs typeface="Montserrat SemiBold"/>
                <a:sym typeface="Montserrat SemiBold"/>
              </a:rPr>
              <a:t>Zane</a:t>
            </a:r>
          </a:p>
          <a:p>
            <a:pPr marL="0" lvl="0" indent="0" algn="l" rtl="0">
              <a:lnSpc>
                <a:spcPct val="115000"/>
              </a:lnSpc>
              <a:spcBef>
                <a:spcPts val="0"/>
              </a:spcBef>
              <a:spcAft>
                <a:spcPts val="0"/>
              </a:spcAft>
              <a:buClr>
                <a:schemeClr val="dk1"/>
              </a:buClr>
              <a:buSzPts val="1100"/>
              <a:buFont typeface="Arial"/>
              <a:buNone/>
            </a:pPr>
            <a:r>
              <a:rPr lang="en-US" sz="800" dirty="0">
                <a:solidFill>
                  <a:schemeClr val="tx1"/>
                </a:solidFill>
                <a:latin typeface="Montserrat SemiBold"/>
                <a:ea typeface="Montserrat SemiBold"/>
                <a:cs typeface="Montserrat SemiBold"/>
                <a:sym typeface="Montserrat SemiBold"/>
              </a:rPr>
              <a:t>Colin</a:t>
            </a:r>
          </a:p>
          <a:p>
            <a:pPr marL="0" lvl="0" indent="0" algn="l" rtl="0">
              <a:lnSpc>
                <a:spcPct val="115000"/>
              </a:lnSpc>
              <a:spcBef>
                <a:spcPts val="0"/>
              </a:spcBef>
              <a:spcAft>
                <a:spcPts val="0"/>
              </a:spcAft>
              <a:buClr>
                <a:schemeClr val="dk1"/>
              </a:buClr>
              <a:buSzPts val="1100"/>
              <a:buFont typeface="Arial"/>
              <a:buNone/>
            </a:pPr>
            <a:r>
              <a:rPr lang="en-US" sz="800" dirty="0">
                <a:solidFill>
                  <a:schemeClr val="tx1"/>
                </a:solidFill>
                <a:latin typeface="Montserrat SemiBold"/>
                <a:ea typeface="Montserrat SemiBold"/>
                <a:cs typeface="Montserrat SemiBold"/>
                <a:sym typeface="Montserrat SemiBold"/>
              </a:rPr>
              <a:t>Ronald</a:t>
            </a:r>
          </a:p>
          <a:p>
            <a:pPr marL="0" lvl="0" indent="0" algn="l" rtl="0">
              <a:lnSpc>
                <a:spcPct val="115000"/>
              </a:lnSpc>
              <a:spcBef>
                <a:spcPts val="0"/>
              </a:spcBef>
              <a:spcAft>
                <a:spcPts val="0"/>
              </a:spcAft>
              <a:buClr>
                <a:schemeClr val="dk1"/>
              </a:buClr>
              <a:buSzPts val="1100"/>
              <a:buFont typeface="Arial"/>
              <a:buNone/>
            </a:pPr>
            <a:r>
              <a:rPr lang="en-US" sz="800" dirty="0" err="1">
                <a:solidFill>
                  <a:schemeClr val="tx1"/>
                </a:solidFill>
                <a:latin typeface="Montserrat SemiBold"/>
                <a:ea typeface="Montserrat SemiBold"/>
                <a:cs typeface="Montserrat SemiBold"/>
                <a:sym typeface="Montserrat SemiBold"/>
              </a:rPr>
              <a:t>Saivi</a:t>
            </a:r>
            <a:endParaRPr lang="en-US" sz="800" dirty="0">
              <a:solidFill>
                <a:schemeClr val="tx1"/>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800" dirty="0">
                <a:solidFill>
                  <a:schemeClr val="tx1"/>
                </a:solidFill>
                <a:latin typeface="Montserrat SemiBold"/>
                <a:ea typeface="Montserrat SemiBold"/>
                <a:cs typeface="Montserrat SemiBold"/>
                <a:sym typeface="Montserrat SemiBold"/>
              </a:rPr>
              <a:t>Shivani</a:t>
            </a:r>
          </a:p>
          <a:p>
            <a:pPr marL="0" lvl="0" indent="0" algn="l" rtl="0">
              <a:lnSpc>
                <a:spcPct val="115000"/>
              </a:lnSpc>
              <a:spcBef>
                <a:spcPts val="0"/>
              </a:spcBef>
              <a:spcAft>
                <a:spcPts val="0"/>
              </a:spcAft>
              <a:buClr>
                <a:schemeClr val="dk1"/>
              </a:buClr>
              <a:buSzPts val="1100"/>
              <a:buFont typeface="Arial"/>
              <a:buNone/>
            </a:pPr>
            <a:r>
              <a:rPr lang="en-US" sz="800" dirty="0">
                <a:solidFill>
                  <a:schemeClr val="tx1"/>
                </a:solidFill>
                <a:latin typeface="Montserrat SemiBold"/>
                <a:ea typeface="Montserrat SemiBold"/>
                <a:cs typeface="Montserrat SemiBold"/>
                <a:sym typeface="Montserrat SemiBold"/>
              </a:rPr>
              <a:t>Kavya</a:t>
            </a:r>
          </a:p>
          <a:p>
            <a:pPr marL="0" lvl="0" indent="0" algn="l" rtl="0">
              <a:lnSpc>
                <a:spcPct val="115000"/>
              </a:lnSpc>
              <a:spcBef>
                <a:spcPts val="0"/>
              </a:spcBef>
              <a:spcAft>
                <a:spcPts val="0"/>
              </a:spcAft>
              <a:buClr>
                <a:schemeClr val="dk1"/>
              </a:buClr>
              <a:buSzPts val="1100"/>
              <a:buFont typeface="Arial"/>
              <a:buNone/>
            </a:pPr>
            <a:r>
              <a:rPr lang="en-US" sz="800" dirty="0">
                <a:solidFill>
                  <a:schemeClr val="tx1"/>
                </a:solidFill>
                <a:latin typeface="Montserrat SemiBold"/>
                <a:ea typeface="Montserrat SemiBold"/>
                <a:cs typeface="Montserrat SemiBold"/>
                <a:sym typeface="Montserrat SemiBold"/>
              </a:rPr>
              <a:t>Steven</a:t>
            </a:r>
          </a:p>
          <a:p>
            <a:pPr marL="0" lvl="0" indent="0" algn="l" rtl="0">
              <a:lnSpc>
                <a:spcPct val="115000"/>
              </a:lnSpc>
              <a:spcBef>
                <a:spcPts val="0"/>
              </a:spcBef>
              <a:spcAft>
                <a:spcPts val="0"/>
              </a:spcAft>
              <a:buClr>
                <a:schemeClr val="dk1"/>
              </a:buClr>
              <a:buSzPts val="1100"/>
              <a:buFont typeface="Arial"/>
              <a:buNone/>
            </a:pPr>
            <a:r>
              <a:rPr lang="en-US" sz="800" dirty="0">
                <a:solidFill>
                  <a:schemeClr val="tx1"/>
                </a:solidFill>
                <a:latin typeface="Montserrat SemiBold"/>
                <a:ea typeface="Montserrat SemiBold"/>
                <a:cs typeface="Montserrat SemiBold"/>
                <a:sym typeface="Montserrat SemiBold"/>
              </a:rPr>
              <a:t>Ken</a:t>
            </a:r>
          </a:p>
          <a:p>
            <a:pPr marL="0" lvl="0" indent="0" algn="l" rtl="0">
              <a:lnSpc>
                <a:spcPct val="115000"/>
              </a:lnSpc>
              <a:spcBef>
                <a:spcPts val="0"/>
              </a:spcBef>
              <a:spcAft>
                <a:spcPts val="0"/>
              </a:spcAft>
              <a:buClr>
                <a:schemeClr val="dk1"/>
              </a:buClr>
              <a:buSzPts val="1100"/>
              <a:buFont typeface="Arial"/>
              <a:buNone/>
            </a:pPr>
            <a:r>
              <a:rPr lang="en-US" sz="800" dirty="0" err="1">
                <a:solidFill>
                  <a:schemeClr val="tx1"/>
                </a:solidFill>
                <a:latin typeface="Montserrat SemiBold"/>
                <a:ea typeface="Montserrat SemiBold"/>
                <a:cs typeface="Montserrat SemiBold"/>
                <a:sym typeface="Montserrat SemiBold"/>
              </a:rPr>
              <a:t>Chaafen</a:t>
            </a:r>
            <a:endParaRPr lang="en-US" sz="800" dirty="0">
              <a:solidFill>
                <a:schemeClr val="tx1"/>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800" dirty="0">
                <a:solidFill>
                  <a:schemeClr val="tx1"/>
                </a:solidFill>
                <a:latin typeface="Montserrat SemiBold"/>
                <a:ea typeface="Montserrat SemiBold"/>
                <a:cs typeface="Montserrat SemiBold"/>
                <a:sym typeface="Montserrat SemiBold"/>
              </a:rPr>
              <a:t>Smriti</a:t>
            </a:r>
          </a:p>
          <a:p>
            <a:pPr marL="0" lvl="0" indent="0" algn="l" rtl="0">
              <a:lnSpc>
                <a:spcPct val="115000"/>
              </a:lnSpc>
              <a:spcBef>
                <a:spcPts val="0"/>
              </a:spcBef>
              <a:spcAft>
                <a:spcPts val="0"/>
              </a:spcAft>
              <a:buClr>
                <a:schemeClr val="dk1"/>
              </a:buClr>
              <a:buSzPts val="1100"/>
              <a:buFont typeface="Arial"/>
              <a:buNone/>
            </a:pPr>
            <a:r>
              <a:rPr lang="en-US" sz="800" dirty="0">
                <a:solidFill>
                  <a:schemeClr val="tx1"/>
                </a:solidFill>
                <a:latin typeface="Montserrat SemiBold"/>
                <a:ea typeface="Montserrat SemiBold"/>
                <a:cs typeface="Montserrat SemiBold"/>
                <a:sym typeface="Montserrat SemiBold"/>
              </a:rPr>
              <a:t>Ambika</a:t>
            </a:r>
          </a:p>
          <a:p>
            <a:pPr marL="0" lvl="0" indent="0" algn="l" rtl="0">
              <a:lnSpc>
                <a:spcPct val="115000"/>
              </a:lnSpc>
              <a:spcBef>
                <a:spcPts val="0"/>
              </a:spcBef>
              <a:spcAft>
                <a:spcPts val="0"/>
              </a:spcAft>
              <a:buClr>
                <a:schemeClr val="dk1"/>
              </a:buClr>
              <a:buSzPts val="1100"/>
              <a:buFont typeface="Arial"/>
              <a:buNone/>
            </a:pPr>
            <a:r>
              <a:rPr lang="en-US" sz="800" dirty="0">
                <a:solidFill>
                  <a:schemeClr val="tx1"/>
                </a:solidFill>
                <a:latin typeface="Montserrat SemiBold"/>
                <a:ea typeface="Montserrat SemiBold"/>
                <a:cs typeface="Montserrat SemiBold"/>
                <a:sym typeface="Montserrat SemiBold"/>
              </a:rPr>
              <a:t>Elizabeth</a:t>
            </a:r>
          </a:p>
          <a:p>
            <a:pPr marL="0" lvl="0" indent="0" algn="l" rtl="0">
              <a:lnSpc>
                <a:spcPct val="115000"/>
              </a:lnSpc>
              <a:spcBef>
                <a:spcPts val="0"/>
              </a:spcBef>
              <a:spcAft>
                <a:spcPts val="0"/>
              </a:spcAft>
              <a:buClr>
                <a:schemeClr val="dk1"/>
              </a:buClr>
              <a:buSzPts val="1100"/>
              <a:buFont typeface="Arial"/>
              <a:buNone/>
            </a:pPr>
            <a:r>
              <a:rPr lang="en-US" sz="800" dirty="0">
                <a:solidFill>
                  <a:schemeClr val="tx1"/>
                </a:solidFill>
                <a:latin typeface="Montserrat SemiBold"/>
                <a:ea typeface="Montserrat SemiBold"/>
                <a:cs typeface="Montserrat SemiBold"/>
                <a:sym typeface="Montserrat SemiBold"/>
              </a:rPr>
              <a:t>Aishah</a:t>
            </a:r>
          </a:p>
          <a:p>
            <a:pPr marL="0" lvl="0" indent="0" algn="l" rtl="0">
              <a:lnSpc>
                <a:spcPct val="115000"/>
              </a:lnSpc>
              <a:spcBef>
                <a:spcPts val="0"/>
              </a:spcBef>
              <a:spcAft>
                <a:spcPts val="0"/>
              </a:spcAft>
              <a:buClr>
                <a:schemeClr val="dk1"/>
              </a:buClr>
              <a:buSzPts val="1100"/>
              <a:buFont typeface="Arial"/>
              <a:buNone/>
            </a:pPr>
            <a:r>
              <a:rPr lang="en-US" sz="800" dirty="0">
                <a:solidFill>
                  <a:schemeClr val="tx1"/>
                </a:solidFill>
                <a:latin typeface="Montserrat SemiBold"/>
                <a:ea typeface="Montserrat SemiBold"/>
                <a:cs typeface="Montserrat SemiBold"/>
                <a:sym typeface="Montserrat SemiBold"/>
              </a:rPr>
              <a:t>Minh</a:t>
            </a:r>
          </a:p>
          <a:p>
            <a:pPr marL="0" lvl="0" indent="0" algn="l" rtl="0">
              <a:lnSpc>
                <a:spcPct val="115000"/>
              </a:lnSpc>
              <a:spcBef>
                <a:spcPts val="0"/>
              </a:spcBef>
              <a:spcAft>
                <a:spcPts val="0"/>
              </a:spcAft>
              <a:buClr>
                <a:schemeClr val="dk1"/>
              </a:buClr>
              <a:buSzPts val="1100"/>
              <a:buFont typeface="Arial"/>
              <a:buNone/>
            </a:pPr>
            <a:r>
              <a:rPr lang="en-US" sz="800" dirty="0">
                <a:solidFill>
                  <a:schemeClr val="tx1"/>
                </a:solidFill>
                <a:latin typeface="Montserrat SemiBold"/>
                <a:ea typeface="Montserrat SemiBold"/>
                <a:cs typeface="Montserrat SemiBold"/>
                <a:sym typeface="Montserrat SemiBold"/>
              </a:rPr>
              <a:t>Katharine</a:t>
            </a:r>
          </a:p>
        </p:txBody>
      </p:sp>
      <p:sp>
        <p:nvSpPr>
          <p:cNvPr id="8" name="Rectangle 7">
            <a:extLst>
              <a:ext uri="{FF2B5EF4-FFF2-40B4-BE49-F238E27FC236}">
                <a16:creationId xmlns:a16="http://schemas.microsoft.com/office/drawing/2014/main" id="{043CCF12-48D1-48D7-472E-29F6FD3935BD}"/>
              </a:ext>
            </a:extLst>
          </p:cNvPr>
          <p:cNvSpPr/>
          <p:nvPr userDrawn="1"/>
        </p:nvSpPr>
        <p:spPr>
          <a:xfrm>
            <a:off x="8267254" y="4819413"/>
            <a:ext cx="2953053" cy="276999"/>
          </a:xfrm>
          <a:prstGeom prst="rect">
            <a:avLst/>
          </a:prstGeom>
        </p:spPr>
        <p:txBody>
          <a:bodyPr wrap="none">
            <a:spAutoFit/>
          </a:bodyPr>
          <a:lstStyle/>
          <a:p>
            <a:r>
              <a:rPr lang="en-US" sz="1200" b="1" i="0" dirty="0">
                <a:solidFill>
                  <a:schemeClr val="tx1">
                    <a:lumMod val="65000"/>
                    <a:lumOff val="35000"/>
                  </a:schemeClr>
                </a:solidFill>
                <a:latin typeface="Montserrat SemiBold" pitchFamily="2" charset="77"/>
              </a:rPr>
              <a:t>Miya </a:t>
            </a:r>
            <a:r>
              <a:rPr lang="en-US" sz="1200" b="1" i="0" dirty="0" err="1">
                <a:solidFill>
                  <a:schemeClr val="tx1">
                    <a:lumMod val="65000"/>
                    <a:lumOff val="35000"/>
                  </a:schemeClr>
                </a:solidFill>
                <a:latin typeface="Montserrat SemiBold" pitchFamily="2" charset="77"/>
              </a:rPr>
              <a:t>Natsuhara</a:t>
            </a:r>
            <a:r>
              <a:rPr lang="en-US" sz="1200" b="1" i="0" dirty="0">
                <a:solidFill>
                  <a:schemeClr val="tx1">
                    <a:lumMod val="65000"/>
                    <a:lumOff val="35000"/>
                  </a:schemeClr>
                </a:solidFill>
                <a:latin typeface="Montserrat SemiBold" pitchFamily="2" charset="77"/>
              </a:rPr>
              <a:t> &amp; Kasey Champion</a:t>
            </a:r>
          </a:p>
        </p:txBody>
      </p:sp>
      <p:sp>
        <p:nvSpPr>
          <p:cNvPr id="10" name="Rectangle 9">
            <a:extLst>
              <a:ext uri="{FF2B5EF4-FFF2-40B4-BE49-F238E27FC236}">
                <a16:creationId xmlns:a16="http://schemas.microsoft.com/office/drawing/2014/main" id="{5EA8AF7D-EB6E-06F0-A11F-5352E3BDA6C8}"/>
              </a:ext>
            </a:extLst>
          </p:cNvPr>
          <p:cNvSpPr/>
          <p:nvPr userDrawn="1"/>
        </p:nvSpPr>
        <p:spPr>
          <a:xfrm>
            <a:off x="7281087" y="4819413"/>
            <a:ext cx="986167" cy="276999"/>
          </a:xfrm>
          <a:prstGeom prst="rect">
            <a:avLst/>
          </a:prstGeom>
        </p:spPr>
        <p:txBody>
          <a:bodyPr wrap="none">
            <a:spAutoFit/>
          </a:bodyPr>
          <a:lstStyle/>
          <a:p>
            <a:pPr algn="r"/>
            <a:r>
              <a:rPr lang="en-US" sz="1200" b="1" i="0" dirty="0">
                <a:solidFill>
                  <a:schemeClr val="bg1">
                    <a:lumMod val="65000"/>
                  </a:schemeClr>
                </a:solidFill>
                <a:latin typeface="Montserrat" pitchFamily="2" charset="77"/>
              </a:rPr>
              <a:t>Instructor</a:t>
            </a:r>
          </a:p>
        </p:txBody>
      </p:sp>
      <p:sp>
        <p:nvSpPr>
          <p:cNvPr id="12" name="Rectangle 11">
            <a:extLst>
              <a:ext uri="{FF2B5EF4-FFF2-40B4-BE49-F238E27FC236}">
                <a16:creationId xmlns:a16="http://schemas.microsoft.com/office/drawing/2014/main" id="{642F9617-4B9F-19A5-D41B-387416ABD311}"/>
              </a:ext>
            </a:extLst>
          </p:cNvPr>
          <p:cNvSpPr/>
          <p:nvPr userDrawn="1"/>
        </p:nvSpPr>
        <p:spPr>
          <a:xfrm>
            <a:off x="7768795" y="5075655"/>
            <a:ext cx="479618" cy="276999"/>
          </a:xfrm>
          <a:prstGeom prst="rect">
            <a:avLst/>
          </a:prstGeom>
        </p:spPr>
        <p:txBody>
          <a:bodyPr wrap="none">
            <a:spAutoFit/>
          </a:bodyPr>
          <a:lstStyle/>
          <a:p>
            <a:pPr algn="r"/>
            <a:r>
              <a:rPr lang="en-US" sz="1200" b="1" i="0" dirty="0">
                <a:solidFill>
                  <a:schemeClr val="bg1">
                    <a:lumMod val="65000"/>
                  </a:schemeClr>
                </a:solidFill>
                <a:latin typeface="Montserrat" pitchFamily="2" charset="77"/>
              </a:rPr>
              <a:t>TAs</a:t>
            </a:r>
          </a:p>
        </p:txBody>
      </p:sp>
      <p:pic>
        <p:nvPicPr>
          <p:cNvPr id="13" name="Picture 12" descr="A qr code on a white background&#10;&#10;Description automatically generated">
            <a:extLst>
              <a:ext uri="{FF2B5EF4-FFF2-40B4-BE49-F238E27FC236}">
                <a16:creationId xmlns:a16="http://schemas.microsoft.com/office/drawing/2014/main" id="{05EB4B12-2174-A60C-B84B-72C8DFFB490B}"/>
              </a:ext>
            </a:extLst>
          </p:cNvPr>
          <p:cNvPicPr>
            <a:picLocks noChangeAspect="1"/>
          </p:cNvPicPr>
          <p:nvPr userDrawn="1"/>
        </p:nvPicPr>
        <p:blipFill>
          <a:blip r:embed="rId3"/>
          <a:stretch>
            <a:fillRect/>
          </a:stretch>
        </p:blipFill>
        <p:spPr>
          <a:xfrm>
            <a:off x="3020784" y="5655720"/>
            <a:ext cx="1077495" cy="1077495"/>
          </a:xfrm>
          <a:prstGeom prst="rect">
            <a:avLst/>
          </a:prstGeom>
        </p:spPr>
      </p:pic>
    </p:spTree>
    <p:extLst>
      <p:ext uri="{BB962C8B-B14F-4D97-AF65-F5344CB8AC3E}">
        <p14:creationId xmlns:p14="http://schemas.microsoft.com/office/powerpoint/2010/main" val="38283696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qr code on a white background&#10;&#10;Description automatically generated">
            <a:extLst>
              <a:ext uri="{FF2B5EF4-FFF2-40B4-BE49-F238E27FC236}">
                <a16:creationId xmlns:a16="http://schemas.microsoft.com/office/drawing/2014/main" id="{0FA52AEE-2047-CEF3-D9DC-97F83804B561}"/>
              </a:ext>
            </a:extLst>
          </p:cNvPr>
          <p:cNvPicPr>
            <a:picLocks noChangeAspect="1"/>
          </p:cNvPicPr>
          <p:nvPr userDrawn="1"/>
        </p:nvPicPr>
        <p:blipFill>
          <a:blip r:embed="rId4"/>
          <a:stretch>
            <a:fillRect/>
          </a:stretch>
        </p:blipFill>
        <p:spPr>
          <a:xfrm>
            <a:off x="7362151" y="288531"/>
            <a:ext cx="761648" cy="761648"/>
          </a:xfrm>
          <a:prstGeom prst="rect">
            <a:avLst/>
          </a:prstGeom>
        </p:spPr>
      </p:pic>
    </p:spTree>
    <p:extLst>
      <p:ext uri="{BB962C8B-B14F-4D97-AF65-F5344CB8AC3E}">
        <p14:creationId xmlns:p14="http://schemas.microsoft.com/office/powerpoint/2010/main" val="10630515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pic>
        <p:nvPicPr>
          <p:cNvPr id="10" name="Picture 9" descr="A qr code on a white background&#10;&#10;Description automatically generated">
            <a:extLst>
              <a:ext uri="{FF2B5EF4-FFF2-40B4-BE49-F238E27FC236}">
                <a16:creationId xmlns:a16="http://schemas.microsoft.com/office/drawing/2014/main" id="{782DD042-C1DC-EA30-F2B8-0BEC90F1FC51}"/>
              </a:ext>
            </a:extLst>
          </p:cNvPr>
          <p:cNvPicPr>
            <a:picLocks noChangeAspect="1"/>
          </p:cNvPicPr>
          <p:nvPr userDrawn="1"/>
        </p:nvPicPr>
        <p:blipFill>
          <a:blip r:embed="rId4"/>
          <a:stretch>
            <a:fillRect/>
          </a:stretch>
        </p:blipFill>
        <p:spPr>
          <a:xfrm>
            <a:off x="7362151" y="288531"/>
            <a:ext cx="761648" cy="761648"/>
          </a:xfrm>
          <a:prstGeom prst="rect">
            <a:avLst/>
          </a:prstGeom>
        </p:spPr>
      </p:pic>
    </p:spTree>
    <p:extLst>
      <p:ext uri="{BB962C8B-B14F-4D97-AF65-F5344CB8AC3E}">
        <p14:creationId xmlns:p14="http://schemas.microsoft.com/office/powerpoint/2010/main" val="40395985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122 Spring 2024</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01: Java Review &amp; Functional Decomposition</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svg"/><Relationship Id="rId7" Type="http://schemas.openxmlformats.org/officeDocument/2006/relationships/diagramColors" Target="../diagrams/colors1.xml"/><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courses.cs.washington.edu/courses/cse122/24wi/resources/code_quality/"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courses.cs.washington.edu/courses/cse122/24wi/rubrics/"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courses.cs.washington.edu/courses/cse122/24wi/rubric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bit.ly/kasey1on1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forms.gle/4n4ddMFbwRbBLi7G6"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cse12x.github.io/java-tutorial/index.html"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edstem.org/us/courses/56775/lessons/98469"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Java Review &amp; </a:t>
            </a:r>
            <a:br>
              <a:rPr lang="en-US" sz="3600" dirty="0"/>
            </a:br>
            <a:r>
              <a:rPr lang="en-US" sz="3600" dirty="0"/>
              <a:t>Functional Decomposition</a:t>
            </a:r>
          </a:p>
        </p:txBody>
      </p:sp>
      <p:grpSp>
        <p:nvGrpSpPr>
          <p:cNvPr id="15" name="Group 14">
            <a:extLst>
              <a:ext uri="{FF2B5EF4-FFF2-40B4-BE49-F238E27FC236}">
                <a16:creationId xmlns:a16="http://schemas.microsoft.com/office/drawing/2014/main" id="{74C0608D-8075-EB94-9E7A-535D56B6F01E}"/>
              </a:ext>
            </a:extLst>
          </p:cNvPr>
          <p:cNvGrpSpPr/>
          <p:nvPr/>
        </p:nvGrpSpPr>
        <p:grpSpPr>
          <a:xfrm>
            <a:off x="7221740" y="1419273"/>
            <a:ext cx="4539900" cy="3051570"/>
            <a:chOff x="7071026" y="1419273"/>
            <a:chExt cx="4539900" cy="3051570"/>
          </a:xfrm>
          <a:solidFill>
            <a:schemeClr val="bg1"/>
          </a:solidFill>
        </p:grpSpPr>
        <p:sp>
          <p:nvSpPr>
            <p:cNvPr id="16" name="Google Shape;92;p1">
              <a:extLst>
                <a:ext uri="{FF2B5EF4-FFF2-40B4-BE49-F238E27FC236}">
                  <a16:creationId xmlns:a16="http://schemas.microsoft.com/office/drawing/2014/main" id="{CFAC9B14-2EEB-23BA-7B41-F6F0A7D4314A}"/>
                </a:ext>
              </a:extLst>
            </p:cNvPr>
            <p:cNvSpPr txBox="1"/>
            <p:nvPr/>
          </p:nvSpPr>
          <p:spPr>
            <a:xfrm>
              <a:off x="7148324" y="1757979"/>
              <a:ext cx="4385400" cy="1107955"/>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1" i="1" u="none" strike="noStrike" cap="none" dirty="0">
                  <a:solidFill>
                    <a:srgbClr val="404040"/>
                  </a:solidFill>
                  <a:latin typeface="Calibri"/>
                  <a:ea typeface="Calibri"/>
                  <a:cs typeface="Calibri"/>
                  <a:sym typeface="Calibri"/>
                </a:rPr>
                <a:t>Talk to your neighbors:</a:t>
              </a:r>
              <a:endParaRPr dirty="0"/>
            </a:p>
            <a:p>
              <a:pPr marL="0" marR="0" lvl="0" indent="0" algn="ctr" rtl="0">
                <a:lnSpc>
                  <a:spcPct val="100000"/>
                </a:lnSpc>
                <a:spcBef>
                  <a:spcPts val="0"/>
                </a:spcBef>
                <a:spcAft>
                  <a:spcPts val="0"/>
                </a:spcAft>
                <a:buClr>
                  <a:srgbClr val="404040"/>
                </a:buClr>
                <a:buSzPts val="2200"/>
                <a:buFont typeface="Calibri"/>
                <a:buNone/>
              </a:pPr>
              <a:r>
                <a:rPr lang="en-US" sz="2200" b="0" i="1" u="none" strike="noStrike" cap="none" dirty="0">
                  <a:solidFill>
                    <a:srgbClr val="404040"/>
                  </a:solidFill>
                  <a:latin typeface="Calibri"/>
                  <a:ea typeface="Calibri"/>
                  <a:cs typeface="Calibri"/>
                  <a:sym typeface="Calibri"/>
                </a:rPr>
                <a:t>What’s your favorite vintage computer game? </a:t>
              </a:r>
              <a:endParaRPr dirty="0"/>
            </a:p>
          </p:txBody>
        </p:sp>
        <p:sp>
          <p:nvSpPr>
            <p:cNvPr id="17" name="Google Shape;94;p1">
              <a:extLst>
                <a:ext uri="{FF2B5EF4-FFF2-40B4-BE49-F238E27FC236}">
                  <a16:creationId xmlns:a16="http://schemas.microsoft.com/office/drawing/2014/main" id="{F7510515-1210-0F0F-997C-B403EEEA7D79}"/>
                </a:ext>
              </a:extLst>
            </p:cNvPr>
            <p:cNvSpPr txBox="1"/>
            <p:nvPr/>
          </p:nvSpPr>
          <p:spPr>
            <a:xfrm>
              <a:off x="7071026" y="1419273"/>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a:solidFill>
                    <a:srgbClr val="A6A6A6"/>
                  </a:solidFill>
                  <a:latin typeface="Montserrat SemiBold"/>
                  <a:ea typeface="Montserrat SemiBold"/>
                  <a:cs typeface="Montserrat SemiBold"/>
                  <a:sym typeface="Montserrat SemiBold"/>
                </a:rPr>
                <a:t>BEFORE WE START</a:t>
              </a:r>
              <a:endParaRPr/>
            </a:p>
          </p:txBody>
        </p:sp>
        <p:sp>
          <p:nvSpPr>
            <p:cNvPr id="18" name="Google Shape;95;p1">
              <a:extLst>
                <a:ext uri="{FF2B5EF4-FFF2-40B4-BE49-F238E27FC236}">
                  <a16:creationId xmlns:a16="http://schemas.microsoft.com/office/drawing/2014/main" id="{0792D333-7B4F-FA82-B795-311574C25421}"/>
                </a:ext>
              </a:extLst>
            </p:cNvPr>
            <p:cNvSpPr txBox="1"/>
            <p:nvPr/>
          </p:nvSpPr>
          <p:spPr>
            <a:xfrm>
              <a:off x="7281076" y="4040043"/>
              <a:ext cx="4119900" cy="4308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0" i="0" u="none" strike="noStrike" cap="none" dirty="0">
                  <a:solidFill>
                    <a:srgbClr val="404040"/>
                  </a:solidFill>
                  <a:latin typeface="Calibri"/>
                  <a:ea typeface="Calibri"/>
                  <a:cs typeface="Calibri"/>
                  <a:sym typeface="Calibri"/>
                </a:rPr>
                <a:t>Music:</a:t>
              </a:r>
              <a:r>
                <a:rPr lang="en-US" sz="2200" dirty="0">
                  <a:solidFill>
                    <a:srgbClr val="404040"/>
                  </a:solidFill>
                  <a:latin typeface="Calibri"/>
                  <a:ea typeface="Calibri"/>
                  <a:cs typeface="Calibri"/>
                  <a:sym typeface="Calibri"/>
                </a:rPr>
                <a:t> </a:t>
              </a:r>
              <a:r>
                <a:rPr lang="fr-FR" sz="2200" u="sng" dirty="0">
                  <a:solidFill>
                    <a:srgbClr val="0563C1"/>
                  </a:solidFill>
                  <a:latin typeface="Calibri"/>
                  <a:ea typeface="Calibri"/>
                  <a:cs typeface="Calibri"/>
                  <a:sym typeface="Calibri"/>
                </a:rPr>
                <a:t>122 24sp Lecture Tunes 🌼</a:t>
              </a:r>
              <a:endParaRPr dirty="0">
                <a:solidFill>
                  <a:srgbClr val="0563C1"/>
                </a:solidFill>
              </a:endParaRPr>
            </a:p>
          </p:txBody>
        </p:sp>
      </p:grpSp>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lstStyle/>
          <a:p>
            <a:r>
              <a:rPr lang="en-US" dirty="0"/>
              <a:t>What is the output of this Java program?</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9" y="2378319"/>
            <a:ext cx="7391402" cy="3139321"/>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class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Demo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void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main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latin typeface="Consolas" panose="020B0609020204030204" pitchFamily="49" charset="0"/>
                <a:ea typeface="Menlo" panose="020B0609030804020204" pitchFamily="49" charset="0"/>
                <a:cs typeface="Menlo" panose="020B0609030804020204" pitchFamily="49" charset="0"/>
              </a:rPr>
              <a:t>args</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8</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13</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&lt;=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err="1">
                <a:latin typeface="Consolas" panose="020B0609020204030204" pitchFamily="49" charset="0"/>
                <a:ea typeface="Menlo" panose="020B0609030804020204" pitchFamily="49" charset="0"/>
                <a:cs typeface="Menlo" panose="020B0609030804020204" pitchFamily="49" charset="0"/>
              </a:rPr>
              <a:t>.</a:t>
            </a:r>
            <a:r>
              <a:rPr lang="en-US"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length</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System</a:t>
            </a:r>
            <a:r>
              <a:rPr lang="en-US" dirty="0" err="1">
                <a:latin typeface="Consolas" panose="020B0609020204030204" pitchFamily="49" charset="0"/>
                <a:ea typeface="Menlo" panose="020B0609030804020204" pitchFamily="49" charset="0"/>
                <a:cs typeface="Menlo" panose="020B0609030804020204" pitchFamily="49" charset="0"/>
              </a:rPr>
              <a:t>.</a:t>
            </a:r>
            <a:r>
              <a:rPr lang="en-US" i="1"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out</a:t>
            </a:r>
            <a:r>
              <a:rPr lang="en-US" dirty="0" err="1">
                <a:latin typeface="Consolas" panose="020B0609020204030204" pitchFamily="49" charset="0"/>
                <a:ea typeface="Menlo" panose="020B0609030804020204" pitchFamily="49" charset="0"/>
                <a:cs typeface="Menlo" panose="020B0609030804020204" pitchFamily="49" charset="0"/>
              </a:rPr>
              <a:t>.println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67D17"/>
                </a:solidFill>
                <a:effectLst/>
                <a:latin typeface="Consolas" panose="020B0609020204030204" pitchFamily="49" charset="0"/>
                <a:ea typeface="Menlo" panose="020B0609030804020204" pitchFamily="49" charset="0"/>
                <a:cs typeface="Menlo" panose="020B0609030804020204" pitchFamily="49" charset="0"/>
              </a:rPr>
              <a:t>"Total Diff = "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a:t>
            </a:r>
          </a:p>
        </p:txBody>
      </p:sp>
      <p:sp>
        <p:nvSpPr>
          <p:cNvPr id="4" name="TextBox 3">
            <a:extLst>
              <a:ext uri="{FF2B5EF4-FFF2-40B4-BE49-F238E27FC236}">
                <a16:creationId xmlns:a16="http://schemas.microsoft.com/office/drawing/2014/main" id="{B90BA0B9-F58C-316D-6914-4455BA3DC14D}"/>
              </a:ext>
            </a:extLst>
          </p:cNvPr>
          <p:cNvSpPr txBox="1"/>
          <p:nvPr/>
        </p:nvSpPr>
        <p:spPr>
          <a:xfrm>
            <a:off x="8370276" y="2270927"/>
            <a:ext cx="2621487" cy="1815882"/>
          </a:xfrm>
          <a:prstGeom prst="rect">
            <a:avLst/>
          </a:prstGeom>
          <a:noFill/>
        </p:spPr>
        <p:txBody>
          <a:bodyPr wrap="none" rtlCol="0">
            <a:spAutoFit/>
          </a:bodyPr>
          <a:lstStyle/>
          <a:p>
            <a:pPr marL="342900" indent="-342900">
              <a:buAutoNum type="alphaUcParenR"/>
            </a:pPr>
            <a:r>
              <a:rPr lang="en-US" sz="2800" b="1" dirty="0"/>
              <a:t> </a:t>
            </a:r>
            <a:r>
              <a:rPr lang="en-US" sz="2800" dirty="0"/>
              <a:t>Total Diff = 12</a:t>
            </a:r>
          </a:p>
          <a:p>
            <a:pPr marL="342900" indent="-342900">
              <a:buAutoNum type="alphaUcParenR"/>
            </a:pPr>
            <a:r>
              <a:rPr lang="en-US" sz="2800" b="1" dirty="0"/>
              <a:t> </a:t>
            </a:r>
            <a:r>
              <a:rPr lang="en-US" sz="2800" dirty="0"/>
              <a:t>Total Diff = 10</a:t>
            </a:r>
          </a:p>
          <a:p>
            <a:pPr marL="342900" indent="-342900">
              <a:buAutoNum type="alphaUcParenR"/>
            </a:pPr>
            <a:r>
              <a:rPr lang="en-US" sz="2800" b="1" dirty="0"/>
              <a:t> </a:t>
            </a:r>
            <a:r>
              <a:rPr lang="en-US" sz="2800" dirty="0"/>
              <a:t>Total Diff = 9</a:t>
            </a:r>
          </a:p>
          <a:p>
            <a:pPr marL="342900" indent="-342900">
              <a:buAutoNum type="alphaUcParenR"/>
            </a:pPr>
            <a:r>
              <a:rPr lang="en-US" sz="2800" b="1" dirty="0"/>
              <a:t> </a:t>
            </a:r>
            <a:r>
              <a:rPr lang="en-US" sz="2800" dirty="0"/>
              <a:t>Exception! </a:t>
            </a:r>
          </a:p>
        </p:txBody>
      </p:sp>
    </p:spTree>
    <p:extLst>
      <p:ext uri="{BB962C8B-B14F-4D97-AF65-F5344CB8AC3E}">
        <p14:creationId xmlns:p14="http://schemas.microsoft.com/office/powerpoint/2010/main" val="3254696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9F6E64-B983-40A4-2550-A1222EC74D36}"/>
              </a:ext>
            </a:extLst>
          </p:cNvPr>
          <p:cNvSpPr>
            <a:spLocks noGrp="1"/>
          </p:cNvSpPr>
          <p:nvPr>
            <p:ph type="title"/>
          </p:nvPr>
        </p:nvSpPr>
        <p:spPr/>
        <p:txBody>
          <a:bodyPr/>
          <a:lstStyle/>
          <a:p>
            <a:r>
              <a:rPr lang="en-US" dirty="0"/>
              <a:t>Case Study: Minesweeper</a:t>
            </a:r>
          </a:p>
        </p:txBody>
      </p:sp>
      <p:sp>
        <p:nvSpPr>
          <p:cNvPr id="4" name="Content Placeholder 3">
            <a:extLst>
              <a:ext uri="{FF2B5EF4-FFF2-40B4-BE49-F238E27FC236}">
                <a16:creationId xmlns:a16="http://schemas.microsoft.com/office/drawing/2014/main" id="{324CB16C-E1C5-02A8-D197-076B2AEF5A1B}"/>
              </a:ext>
            </a:extLst>
          </p:cNvPr>
          <p:cNvSpPr>
            <a:spLocks noGrp="1"/>
          </p:cNvSpPr>
          <p:nvPr>
            <p:ph idx="1"/>
          </p:nvPr>
        </p:nvSpPr>
        <p:spPr>
          <a:xfrm>
            <a:off x="838200" y="1371600"/>
            <a:ext cx="8758330" cy="4805363"/>
          </a:xfrm>
        </p:spPr>
        <p:txBody>
          <a:bodyPr>
            <a:normAutofit fontScale="92500"/>
          </a:bodyPr>
          <a:lstStyle/>
          <a:p>
            <a:pPr marL="0" indent="0">
              <a:buNone/>
            </a:pPr>
            <a:r>
              <a:rPr lang="en-US" sz="2200" dirty="0"/>
              <a:t>Minesweeper is a classic puzzle game that involves a grid of squares, some of which contain hidden mines. The objective of the game is to uncover all the squares that do not contain mines, without detonating any of the mines. </a:t>
            </a:r>
          </a:p>
          <a:p>
            <a:pPr marL="0" indent="0">
              <a:buNone/>
            </a:pPr>
            <a:r>
              <a:rPr lang="en-US" sz="2200" dirty="0"/>
              <a:t>In the board that the player is working from, each square contains either:</a:t>
            </a:r>
          </a:p>
          <a:p>
            <a:r>
              <a:rPr lang="en-US" sz="2200" dirty="0">
                <a:solidFill>
                  <a:srgbClr val="7030A0"/>
                </a:solidFill>
              </a:rPr>
              <a:t>A mine</a:t>
            </a:r>
          </a:p>
          <a:p>
            <a:r>
              <a:rPr lang="en-US" sz="2200" dirty="0">
                <a:solidFill>
                  <a:srgbClr val="7030A0"/>
                </a:solidFill>
              </a:rPr>
              <a:t>A number indicating how many mines are adjacent to the square</a:t>
            </a:r>
          </a:p>
          <a:p>
            <a:r>
              <a:rPr lang="en-US" sz="2200" dirty="0">
                <a:solidFill>
                  <a:srgbClr val="7030A0"/>
                </a:solidFill>
              </a:rPr>
              <a:t>Is blank (indicating there are 0 mines adjacent to the square)</a:t>
            </a:r>
          </a:p>
          <a:p>
            <a:pPr marL="0" indent="0">
              <a:buNone/>
            </a:pPr>
            <a:r>
              <a:rPr lang="en-US" sz="2200" dirty="0"/>
              <a:t>The player clicks on a square to reveal what is hidden underneath. If the square contains a mine, the game is over and the player loses. If not, the player uses the information in that square to determine how to proceed. </a:t>
            </a:r>
          </a:p>
          <a:p>
            <a:pPr marL="0" indent="0">
              <a:buNone/>
            </a:pPr>
            <a:r>
              <a:rPr lang="en-US" sz="2200" dirty="0"/>
              <a:t>Using logic and deduction, the player must determine the locations of the mines and mark them with flags. Once all the mines have been flagged, the game is won. The game comes with different levels of difficulty which may determine things in the game such as the size of the grid or the number of mines hidden within it. </a:t>
            </a:r>
          </a:p>
        </p:txBody>
      </p:sp>
      <p:pic>
        <p:nvPicPr>
          <p:cNvPr id="2050" name="Picture 2">
            <a:extLst>
              <a:ext uri="{FF2B5EF4-FFF2-40B4-BE49-F238E27FC236}">
                <a16:creationId xmlns:a16="http://schemas.microsoft.com/office/drawing/2014/main" id="{42A5CCA9-AB41-4495-B60D-53B1F87A7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6530" y="2145553"/>
            <a:ext cx="2357772" cy="290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485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9F6E64-B983-40A4-2550-A1222EC74D36}"/>
              </a:ext>
            </a:extLst>
          </p:cNvPr>
          <p:cNvSpPr>
            <a:spLocks noGrp="1"/>
          </p:cNvSpPr>
          <p:nvPr>
            <p:ph type="title"/>
          </p:nvPr>
        </p:nvSpPr>
        <p:spPr/>
        <p:txBody>
          <a:bodyPr/>
          <a:lstStyle/>
          <a:p>
            <a:r>
              <a:rPr lang="en-US" dirty="0"/>
              <a:t>Case Study: Minesweeper</a:t>
            </a:r>
          </a:p>
        </p:txBody>
      </p:sp>
      <p:sp>
        <p:nvSpPr>
          <p:cNvPr id="4" name="Content Placeholder 3">
            <a:extLst>
              <a:ext uri="{FF2B5EF4-FFF2-40B4-BE49-F238E27FC236}">
                <a16:creationId xmlns:a16="http://schemas.microsoft.com/office/drawing/2014/main" id="{324CB16C-E1C5-02A8-D197-076B2AEF5A1B}"/>
              </a:ext>
            </a:extLst>
          </p:cNvPr>
          <p:cNvSpPr>
            <a:spLocks noGrp="1"/>
          </p:cNvSpPr>
          <p:nvPr>
            <p:ph idx="1"/>
          </p:nvPr>
        </p:nvSpPr>
        <p:spPr>
          <a:xfrm>
            <a:off x="838199" y="1371600"/>
            <a:ext cx="10929472" cy="5208494"/>
          </a:xfrm>
          <a:solidFill>
            <a:schemeClr val="accent3">
              <a:lumMod val="20000"/>
              <a:lumOff val="80000"/>
            </a:schemeClr>
          </a:solidFill>
        </p:spPr>
        <p:txBody>
          <a:bodyPr>
            <a:normAutofit lnSpcReduction="10000"/>
          </a:bodyPr>
          <a:lstStyle/>
          <a:p>
            <a:pPr marL="0" indent="0">
              <a:spcBef>
                <a:spcPts val="0"/>
              </a:spcBef>
              <a:buNone/>
            </a:pPr>
            <a:r>
              <a:rPr lang="en-US" sz="2400" dirty="0">
                <a:latin typeface="Consolas" panose="020B0609020204030204" pitchFamily="49" charset="0"/>
              </a:rPr>
              <a:t>Welcome to </a:t>
            </a:r>
            <a:r>
              <a:rPr lang="en-US" sz="2400" dirty="0" err="1">
                <a:latin typeface="Consolas" panose="020B0609020204030204" pitchFamily="49" charset="0"/>
              </a:rPr>
              <a:t>MineSweeper</a:t>
            </a:r>
            <a:r>
              <a:rPr lang="en-US" sz="2400" dirty="0">
                <a:latin typeface="Consolas" panose="020B0609020204030204" pitchFamily="49" charset="0"/>
              </a:rPr>
              <a:t>!</a:t>
            </a:r>
          </a:p>
          <a:p>
            <a:pPr marL="0" indent="0">
              <a:spcBef>
                <a:spcPts val="0"/>
              </a:spcBef>
              <a:buNone/>
            </a:pPr>
            <a:r>
              <a:rPr lang="en-US" sz="2400" dirty="0">
                <a:latin typeface="Consolas" panose="020B0609020204030204" pitchFamily="49" charset="0"/>
              </a:rPr>
              <a:t>Please choose game difficulty (NOTE: Difficulty: 1 to 10): </a:t>
            </a:r>
            <a:r>
              <a:rPr lang="en-US" sz="2400" b="1" u="sng" dirty="0">
                <a:latin typeface="Consolas" panose="020B0609020204030204" pitchFamily="49" charset="0"/>
              </a:rPr>
              <a:t>3</a:t>
            </a:r>
          </a:p>
          <a:p>
            <a:pPr marL="0" indent="0">
              <a:spcBef>
                <a:spcPts val="0"/>
              </a:spcBef>
              <a:buNone/>
            </a:pPr>
            <a:r>
              <a:rPr lang="en-US" sz="2400" dirty="0">
                <a:latin typeface="Consolas" panose="020B0609020204030204" pitchFamily="49" charset="0"/>
              </a:rPr>
              <a:t>| - - - - - - - - - - - - - | </a:t>
            </a:r>
          </a:p>
          <a:p>
            <a:pPr marL="0" indent="0">
              <a:spcBef>
                <a:spcPts val="0"/>
              </a:spcBef>
              <a:buNone/>
            </a:pPr>
            <a:r>
              <a:rPr lang="en-US" sz="2400" dirty="0">
                <a:latin typeface="Consolas" panose="020B0609020204030204" pitchFamily="49" charset="0"/>
              </a:rPr>
              <a:t>| 0 0 1 X 1 1 X 1 0 0 0 0 0 | </a:t>
            </a:r>
          </a:p>
          <a:p>
            <a:pPr marL="0" indent="0">
              <a:spcBef>
                <a:spcPts val="0"/>
              </a:spcBef>
              <a:buNone/>
            </a:pPr>
            <a:r>
              <a:rPr lang="en-US" sz="2400" dirty="0">
                <a:latin typeface="Consolas" panose="020B0609020204030204" pitchFamily="49" charset="0"/>
              </a:rPr>
              <a:t>| 0 0 1 1 1 1 1 1 0 0 0 0 0 | </a:t>
            </a:r>
          </a:p>
          <a:p>
            <a:pPr marL="0" indent="0">
              <a:spcBef>
                <a:spcPts val="0"/>
              </a:spcBef>
              <a:buNone/>
            </a:pPr>
            <a:r>
              <a:rPr lang="en-US" sz="2400" dirty="0">
                <a:latin typeface="Consolas" panose="020B0609020204030204" pitchFamily="49" charset="0"/>
              </a:rPr>
              <a:t>| 1 1 1 0 0 0 0 0 0 0 0 0 0 | </a:t>
            </a:r>
          </a:p>
          <a:p>
            <a:pPr marL="0" indent="0">
              <a:spcBef>
                <a:spcPts val="0"/>
              </a:spcBef>
              <a:buNone/>
            </a:pPr>
            <a:r>
              <a:rPr lang="en-US" sz="2400" dirty="0">
                <a:latin typeface="Consolas" panose="020B0609020204030204" pitchFamily="49" charset="0"/>
              </a:rPr>
              <a:t>| 1 X 2 1 1 0 0 0 0 0 0 0 0 | </a:t>
            </a:r>
          </a:p>
          <a:p>
            <a:pPr marL="0" indent="0">
              <a:spcBef>
                <a:spcPts val="0"/>
              </a:spcBef>
              <a:buNone/>
            </a:pPr>
            <a:r>
              <a:rPr lang="en-US" sz="2400" dirty="0">
                <a:latin typeface="Consolas" panose="020B0609020204030204" pitchFamily="49" charset="0"/>
              </a:rPr>
              <a:t>| 1 1 2 X 1 0 0 1 1 1 0 0 0 | </a:t>
            </a:r>
          </a:p>
          <a:p>
            <a:pPr marL="0" indent="0">
              <a:spcBef>
                <a:spcPts val="0"/>
              </a:spcBef>
              <a:buNone/>
            </a:pPr>
            <a:r>
              <a:rPr lang="en-US" sz="2400" dirty="0">
                <a:latin typeface="Consolas" panose="020B0609020204030204" pitchFamily="49" charset="0"/>
              </a:rPr>
              <a:t>| 0 0 1 1 1 0 0 1 X 1 0 0 0 | </a:t>
            </a:r>
          </a:p>
          <a:p>
            <a:pPr marL="0" indent="0">
              <a:spcBef>
                <a:spcPts val="0"/>
              </a:spcBef>
              <a:buNone/>
            </a:pPr>
            <a:r>
              <a:rPr lang="en-US" sz="2400" dirty="0">
                <a:latin typeface="Consolas" panose="020B0609020204030204" pitchFamily="49" charset="0"/>
              </a:rPr>
              <a:t>| 0 0 0 0 0 0 0 1 1 1 0 0 0 | </a:t>
            </a:r>
          </a:p>
          <a:p>
            <a:pPr marL="0" indent="0">
              <a:spcBef>
                <a:spcPts val="0"/>
              </a:spcBef>
              <a:buNone/>
            </a:pPr>
            <a:r>
              <a:rPr lang="en-US" sz="2400" dirty="0">
                <a:latin typeface="Consolas" panose="020B0609020204030204" pitchFamily="49" charset="0"/>
              </a:rPr>
              <a:t>| 0 0 0 0 0 0 0 0 0 0 0 0 0 | </a:t>
            </a:r>
          </a:p>
          <a:p>
            <a:pPr marL="0" indent="0">
              <a:spcBef>
                <a:spcPts val="0"/>
              </a:spcBef>
              <a:buNone/>
            </a:pPr>
            <a:r>
              <a:rPr lang="en-US" sz="2400" dirty="0">
                <a:latin typeface="Consolas" panose="020B0609020204030204" pitchFamily="49" charset="0"/>
              </a:rPr>
              <a:t>| 1 1 1 0 0 0 0 0 0 0 0 0 0 | </a:t>
            </a:r>
          </a:p>
          <a:p>
            <a:pPr marL="0" indent="0">
              <a:spcBef>
                <a:spcPts val="0"/>
              </a:spcBef>
              <a:buNone/>
            </a:pPr>
            <a:r>
              <a:rPr lang="en-US" sz="2400" dirty="0">
                <a:latin typeface="Consolas" panose="020B0609020204030204" pitchFamily="49" charset="0"/>
              </a:rPr>
              <a:t>| 1 X 1 1 1 1 0 0 0 0 0 0 0 | </a:t>
            </a:r>
          </a:p>
          <a:p>
            <a:pPr marL="0" indent="0">
              <a:spcBef>
                <a:spcPts val="0"/>
              </a:spcBef>
              <a:buNone/>
            </a:pPr>
            <a:r>
              <a:rPr lang="en-US" sz="2400" dirty="0">
                <a:latin typeface="Consolas" panose="020B0609020204030204" pitchFamily="49" charset="0"/>
              </a:rPr>
              <a:t>| 1 1 1 1 X 2 1 1 0 0 0 0 0 | </a:t>
            </a:r>
          </a:p>
          <a:p>
            <a:pPr marL="0" indent="0">
              <a:spcBef>
                <a:spcPts val="0"/>
              </a:spcBef>
              <a:buNone/>
            </a:pPr>
            <a:r>
              <a:rPr lang="en-US" sz="2400" dirty="0">
                <a:latin typeface="Consolas" panose="020B0609020204030204" pitchFamily="49" charset="0"/>
              </a:rPr>
              <a:t>| 1 1 0 1 1 2 X 1 0 0 0 0 0 | </a:t>
            </a:r>
          </a:p>
          <a:p>
            <a:pPr marL="0" indent="0">
              <a:spcBef>
                <a:spcPts val="0"/>
              </a:spcBef>
              <a:buNone/>
            </a:pPr>
            <a:r>
              <a:rPr lang="en-US" sz="2400" dirty="0">
                <a:latin typeface="Consolas" panose="020B0609020204030204" pitchFamily="49" charset="0"/>
              </a:rPr>
              <a:t>| X 1 0 0 0 1 1 1 0 0 0 0 0 | </a:t>
            </a:r>
          </a:p>
          <a:p>
            <a:pPr marL="0" indent="0">
              <a:spcBef>
                <a:spcPts val="0"/>
              </a:spcBef>
              <a:buNone/>
            </a:pPr>
            <a:r>
              <a:rPr lang="en-US" sz="2400" dirty="0">
                <a:latin typeface="Consolas" panose="020B0609020204030204" pitchFamily="49" charset="0"/>
              </a:rPr>
              <a:t>| - - - - - - - - - - - - - | </a:t>
            </a:r>
          </a:p>
        </p:txBody>
      </p:sp>
    </p:spTree>
    <p:extLst>
      <p:ext uri="{BB962C8B-B14F-4D97-AF65-F5344CB8AC3E}">
        <p14:creationId xmlns:p14="http://schemas.microsoft.com/office/powerpoint/2010/main" val="3366853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dirty="0"/>
              <a:t>Review Java</a:t>
            </a:r>
          </a:p>
          <a:p>
            <a:pPr>
              <a:spcAft>
                <a:spcPts val="1200"/>
              </a:spcAft>
            </a:pPr>
            <a:r>
              <a:rPr lang="en-US" b="1" dirty="0">
                <a:solidFill>
                  <a:schemeClr val="accent5"/>
                </a:solidFill>
              </a:rPr>
              <a:t>Functional Decomposition</a:t>
            </a:r>
          </a:p>
          <a:p>
            <a:pPr>
              <a:spcAft>
                <a:spcPts val="1200"/>
              </a:spcAft>
            </a:pPr>
            <a:r>
              <a:rPr lang="en-US" dirty="0"/>
              <a:t>Code Quality</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5282315" y="2741181"/>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034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t>Functional Decomposition</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a:xfrm>
            <a:off x="838200" y="1371601"/>
            <a:ext cx="10515600" cy="1262076"/>
          </a:xfrm>
        </p:spPr>
        <p:txBody>
          <a:bodyPr/>
          <a:lstStyle/>
          <a:p>
            <a:pPr marL="0" indent="0">
              <a:buNone/>
            </a:pPr>
            <a:r>
              <a:rPr lang="en-US" b="1" dirty="0"/>
              <a:t>Functional decomposition </a:t>
            </a:r>
            <a:r>
              <a:rPr lang="en-US" dirty="0"/>
              <a:t>is the process of breaking down a complex problem or system into parts that are easier to </a:t>
            </a:r>
            <a:r>
              <a:rPr lang="en-US" i="1" dirty="0"/>
              <a:t>conceive, understand, program, </a:t>
            </a:r>
            <a:r>
              <a:rPr lang="en-US" dirty="0"/>
              <a:t>and </a:t>
            </a:r>
            <a:r>
              <a:rPr lang="en-US" i="1" dirty="0"/>
              <a:t>maintain.</a:t>
            </a:r>
          </a:p>
          <a:p>
            <a:pPr marL="0" indent="0">
              <a:buNone/>
            </a:pPr>
            <a:endParaRPr lang="en-US" b="1" i="1"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9C2EE31E-DFCA-1791-4DAB-3BF7BC2E86D1}"/>
              </a:ext>
            </a:extLst>
          </p:cNvPr>
          <p:cNvSpPr txBox="1"/>
          <p:nvPr/>
        </p:nvSpPr>
        <p:spPr>
          <a:xfrm>
            <a:off x="838200" y="2881092"/>
            <a:ext cx="3708579" cy="646331"/>
          </a:xfrm>
          <a:prstGeom prst="rect">
            <a:avLst/>
          </a:prstGeom>
          <a:noFill/>
        </p:spPr>
        <p:txBody>
          <a:bodyPr wrap="none" rtlCol="0">
            <a:spAutoFit/>
          </a:bodyPr>
          <a:lstStyle/>
          <a:p>
            <a:r>
              <a:rPr lang="en-US" sz="3600" dirty="0"/>
              <a:t>“Bake the cookies”</a:t>
            </a:r>
          </a:p>
        </p:txBody>
      </p:sp>
      <p:pic>
        <p:nvPicPr>
          <p:cNvPr id="7" name="Graphic 6" descr="Arrow Right with solid fill">
            <a:extLst>
              <a:ext uri="{FF2B5EF4-FFF2-40B4-BE49-F238E27FC236}">
                <a16:creationId xmlns:a16="http://schemas.microsoft.com/office/drawing/2014/main" id="{BD3A8F9F-D3B9-1F98-B078-8BC1477706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71883" y="4085192"/>
            <a:ext cx="1401207" cy="1401207"/>
          </a:xfrm>
          <a:prstGeom prst="rect">
            <a:avLst/>
          </a:prstGeom>
        </p:spPr>
      </p:pic>
      <p:graphicFrame>
        <p:nvGraphicFramePr>
          <p:cNvPr id="8" name="Diagram 7">
            <a:extLst>
              <a:ext uri="{FF2B5EF4-FFF2-40B4-BE49-F238E27FC236}">
                <a16:creationId xmlns:a16="http://schemas.microsoft.com/office/drawing/2014/main" id="{013D7C51-1DDB-588C-CAE4-2756B917A95B}"/>
              </a:ext>
            </a:extLst>
          </p:cNvPr>
          <p:cNvGraphicFramePr/>
          <p:nvPr>
            <p:extLst>
              <p:ext uri="{D42A27DB-BD31-4B8C-83A1-F6EECF244321}">
                <p14:modId xmlns:p14="http://schemas.microsoft.com/office/powerpoint/2010/main" val="1058353007"/>
              </p:ext>
            </p:extLst>
          </p:nvPr>
        </p:nvGraphicFramePr>
        <p:xfrm>
          <a:off x="7463013" y="3274085"/>
          <a:ext cx="4127371" cy="34171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96585B9D-C138-A77F-568A-F458C9D62D1F}"/>
              </a:ext>
            </a:extLst>
          </p:cNvPr>
          <p:cNvSpPr txBox="1"/>
          <p:nvPr/>
        </p:nvSpPr>
        <p:spPr>
          <a:xfrm>
            <a:off x="903018" y="3720313"/>
            <a:ext cx="3578942" cy="2585323"/>
          </a:xfrm>
          <a:prstGeom prst="rect">
            <a:avLst/>
          </a:prstGeom>
          <a:noFill/>
        </p:spPr>
        <p:txBody>
          <a:bodyPr wrap="square" rtlCol="0">
            <a:spAutoFit/>
          </a:bodyPr>
          <a:lstStyle/>
          <a:p>
            <a:pPr marL="285750" indent="-285750">
              <a:buFont typeface="Arial" panose="020B0604020202020204" pitchFamily="34" charset="0"/>
              <a:buChar char="•"/>
            </a:pPr>
            <a:r>
              <a:rPr lang="en-US" dirty="0"/>
              <a:t>Mix butter and sugar</a:t>
            </a:r>
          </a:p>
          <a:p>
            <a:pPr marL="285750" indent="-285750">
              <a:buFont typeface="Arial" panose="020B0604020202020204" pitchFamily="34" charset="0"/>
              <a:buChar char="•"/>
            </a:pPr>
            <a:r>
              <a:rPr lang="en-US" dirty="0"/>
              <a:t>Beat in eggs &amp; vanilla</a:t>
            </a:r>
          </a:p>
          <a:p>
            <a:pPr marL="285750" indent="-285750">
              <a:buFont typeface="Arial" panose="020B0604020202020204" pitchFamily="34" charset="0"/>
              <a:buChar char="•"/>
            </a:pPr>
            <a:r>
              <a:rPr lang="en-US" dirty="0"/>
              <a:t>Mix in flour, backing soda, and chocolate chips</a:t>
            </a:r>
          </a:p>
          <a:p>
            <a:pPr marL="285750" indent="-285750">
              <a:buFont typeface="Arial" panose="020B0604020202020204" pitchFamily="34" charset="0"/>
              <a:buChar char="•"/>
            </a:pPr>
            <a:r>
              <a:rPr lang="en-US" dirty="0"/>
              <a:t>Make cookie-sized balls of dough</a:t>
            </a:r>
          </a:p>
          <a:p>
            <a:pPr marL="285750" indent="-285750">
              <a:buFont typeface="Arial" panose="020B0604020202020204" pitchFamily="34" charset="0"/>
              <a:buChar char="•"/>
            </a:pPr>
            <a:r>
              <a:rPr lang="en-US" dirty="0"/>
              <a:t>Place evenly on baking sheet</a:t>
            </a:r>
          </a:p>
          <a:p>
            <a:pPr marL="285750" indent="-285750">
              <a:buFont typeface="Arial" panose="020B0604020202020204" pitchFamily="34" charset="0"/>
              <a:buChar char="•"/>
            </a:pPr>
            <a:r>
              <a:rPr lang="en-US" dirty="0"/>
              <a:t>Bake at </a:t>
            </a:r>
            <a:r>
              <a:rPr lang="en-US" sz="1800" kern="1200" dirty="0">
                <a:solidFill>
                  <a:srgbClr val="000000">
                    <a:hueOff val="0"/>
                    <a:satOff val="0"/>
                    <a:lumOff val="0"/>
                    <a:alphaOff val="0"/>
                  </a:srgbClr>
                </a:solidFill>
                <a:latin typeface="Calibri" panose="020F0502020204030204"/>
                <a:ea typeface="+mn-ea"/>
                <a:cs typeface="+mn-cs"/>
              </a:rPr>
              <a:t>350° F</a:t>
            </a:r>
            <a:r>
              <a:rPr lang="en-US" dirty="0"/>
              <a:t> for 10 minutes</a:t>
            </a:r>
          </a:p>
          <a:p>
            <a:pPr marL="285750" indent="-285750">
              <a:buFont typeface="Arial" panose="020B0604020202020204" pitchFamily="34" charset="0"/>
              <a:buChar char="•"/>
            </a:pPr>
            <a:r>
              <a:rPr lang="en-US" dirty="0"/>
              <a:t>Let cool</a:t>
            </a:r>
          </a:p>
          <a:p>
            <a:pPr marL="285750" indent="-285750">
              <a:buFont typeface="Arial" panose="020B0604020202020204" pitchFamily="34" charset="0"/>
              <a:buChar char="•"/>
            </a:pPr>
            <a:endParaRPr lang="en-US" dirty="0"/>
          </a:p>
        </p:txBody>
      </p:sp>
      <p:sp>
        <p:nvSpPr>
          <p:cNvPr id="6" name="&quot;Not Allowed&quot; Symbol 5">
            <a:extLst>
              <a:ext uri="{FF2B5EF4-FFF2-40B4-BE49-F238E27FC236}">
                <a16:creationId xmlns:a16="http://schemas.microsoft.com/office/drawing/2014/main" id="{E848818C-D349-EC5E-3BC2-9506853E5967}"/>
              </a:ext>
            </a:extLst>
          </p:cNvPr>
          <p:cNvSpPr/>
          <p:nvPr/>
        </p:nvSpPr>
        <p:spPr>
          <a:xfrm>
            <a:off x="2393515" y="3675573"/>
            <a:ext cx="2153264" cy="2220444"/>
          </a:xfrm>
          <a:prstGeom prst="noSmoking">
            <a:avLst>
              <a:gd name="adj" fmla="val 6304"/>
            </a:avLst>
          </a:prstGeom>
          <a:solidFill>
            <a:srgbClr val="2E235D">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0028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Graphic spid="8" grpId="0">
        <p:bldAsOne/>
      </p:bldGraphic>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1CAB6-D7DE-B816-FA32-86F830EA788C}"/>
              </a:ext>
            </a:extLst>
          </p:cNvPr>
          <p:cNvSpPr>
            <a:spLocks noGrp="1"/>
          </p:cNvSpPr>
          <p:nvPr>
            <p:ph type="title"/>
          </p:nvPr>
        </p:nvSpPr>
        <p:spPr/>
        <p:txBody>
          <a:bodyPr/>
          <a:lstStyle/>
          <a:p>
            <a:r>
              <a:rPr lang="en-US" dirty="0"/>
              <a:t>Functional Decomposition</a:t>
            </a:r>
          </a:p>
        </p:txBody>
      </p:sp>
      <p:sp>
        <p:nvSpPr>
          <p:cNvPr id="3" name="Content Placeholder 2">
            <a:extLst>
              <a:ext uri="{FF2B5EF4-FFF2-40B4-BE49-F238E27FC236}">
                <a16:creationId xmlns:a16="http://schemas.microsoft.com/office/drawing/2014/main" id="{5170B653-7797-2D6B-C71D-01F400D087C8}"/>
              </a:ext>
            </a:extLst>
          </p:cNvPr>
          <p:cNvSpPr>
            <a:spLocks noGrp="1"/>
          </p:cNvSpPr>
          <p:nvPr>
            <p:ph idx="1"/>
          </p:nvPr>
        </p:nvSpPr>
        <p:spPr/>
        <p:txBody>
          <a:bodyPr/>
          <a:lstStyle/>
          <a:p>
            <a:pPr marL="0" indent="0">
              <a:buNone/>
            </a:pPr>
            <a:r>
              <a:rPr lang="en-US" dirty="0"/>
              <a:t>In our code, functional decomposition often means breaking a task into smaller methods (also called functions).</a:t>
            </a:r>
          </a:p>
          <a:p>
            <a:pPr marL="0" indent="0">
              <a:buNone/>
            </a:pPr>
            <a:endParaRPr lang="en-US" dirty="0"/>
          </a:p>
          <a:p>
            <a:pPr marL="0" indent="0">
              <a:buNone/>
            </a:pPr>
            <a:r>
              <a:rPr lang="en-US" dirty="0"/>
              <a:t>Example: Minesweeper</a:t>
            </a:r>
          </a:p>
          <a:p>
            <a:pPr lvl="1"/>
            <a:r>
              <a:rPr lang="en-US" dirty="0"/>
              <a:t>Print intro</a:t>
            </a:r>
          </a:p>
          <a:p>
            <a:pPr lvl="1"/>
            <a:r>
              <a:rPr lang="en-US" dirty="0"/>
              <a:t>Ask for difficulty from user</a:t>
            </a:r>
          </a:p>
          <a:p>
            <a:pPr lvl="1"/>
            <a:r>
              <a:rPr lang="en-US" dirty="0"/>
              <a:t>Set up blank game board </a:t>
            </a:r>
          </a:p>
          <a:p>
            <a:pPr lvl="1"/>
            <a:r>
              <a:rPr lang="en-US" dirty="0"/>
              <a:t>Randomly decide where to place mines</a:t>
            </a:r>
          </a:p>
          <a:p>
            <a:pPr lvl="1"/>
            <a:r>
              <a:rPr lang="en-US" dirty="0"/>
              <a:t>Place counts in each non-mine square</a:t>
            </a:r>
          </a:p>
        </p:txBody>
      </p:sp>
    </p:spTree>
    <p:extLst>
      <p:ext uri="{BB962C8B-B14F-4D97-AF65-F5344CB8AC3E}">
        <p14:creationId xmlns:p14="http://schemas.microsoft.com/office/powerpoint/2010/main" val="216375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F28DC-F311-4D56-BBF2-B1B9B1E010B8}"/>
              </a:ext>
            </a:extLst>
          </p:cNvPr>
          <p:cNvSpPr>
            <a:spLocks noGrp="1"/>
          </p:cNvSpPr>
          <p:nvPr>
            <p:ph type="title"/>
          </p:nvPr>
        </p:nvSpPr>
        <p:spPr/>
        <p:txBody>
          <a:bodyPr>
            <a:normAutofit/>
          </a:bodyPr>
          <a:lstStyle/>
          <a:p>
            <a:r>
              <a:rPr lang="en-US" dirty="0"/>
              <a:t>Avoid Trivial Methods</a:t>
            </a:r>
          </a:p>
        </p:txBody>
      </p:sp>
      <p:sp>
        <p:nvSpPr>
          <p:cNvPr id="3" name="Content Placeholder 2">
            <a:extLst>
              <a:ext uri="{FF2B5EF4-FFF2-40B4-BE49-F238E27FC236}">
                <a16:creationId xmlns:a16="http://schemas.microsoft.com/office/drawing/2014/main" id="{6EC83ACD-65AE-0C5F-2BE3-3FCE66879805}"/>
              </a:ext>
            </a:extLst>
          </p:cNvPr>
          <p:cNvSpPr>
            <a:spLocks noGrp="1"/>
          </p:cNvSpPr>
          <p:nvPr>
            <p:ph idx="1"/>
          </p:nvPr>
        </p:nvSpPr>
        <p:spPr/>
        <p:txBody>
          <a:bodyPr>
            <a:normAutofit/>
          </a:bodyPr>
          <a:lstStyle/>
          <a:p>
            <a:pPr marL="0" indent="0">
              <a:buNone/>
            </a:pPr>
            <a:r>
              <a:rPr lang="en-US" dirty="0"/>
              <a:t>Introduce methods to decompose a complex problem, not just for the sake of adding a method. </a:t>
            </a:r>
            <a:br>
              <a:rPr lang="en-US" dirty="0"/>
            </a:br>
            <a:endParaRPr lang="en-US" dirty="0"/>
          </a:p>
          <a:p>
            <a:pPr marL="0" indent="0">
              <a:buNone/>
            </a:pPr>
            <a:r>
              <a:rPr lang="en-US" b="1" dirty="0"/>
              <a:t>Bad example:					Good Example: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Rule of thumb: A method should do at least two steps</a:t>
            </a:r>
          </a:p>
          <a:p>
            <a:pPr lvl="1"/>
            <a:r>
              <a:rPr lang="en-US" dirty="0"/>
              <a:t>Ask yourself: Does adding this method make my code easier to understand?</a:t>
            </a:r>
          </a:p>
          <a:p>
            <a:pPr marL="0" indent="0">
              <a:buNone/>
            </a:pPr>
            <a:endParaRPr lang="en-US" dirty="0"/>
          </a:p>
        </p:txBody>
      </p:sp>
      <p:sp>
        <p:nvSpPr>
          <p:cNvPr id="4" name="TextBox 3">
            <a:extLst>
              <a:ext uri="{FF2B5EF4-FFF2-40B4-BE49-F238E27FC236}">
                <a16:creationId xmlns:a16="http://schemas.microsoft.com/office/drawing/2014/main" id="{F7DAB6C3-6C1D-02A4-BAEA-3EDD8EBD93A3}"/>
              </a:ext>
            </a:extLst>
          </p:cNvPr>
          <p:cNvSpPr txBox="1"/>
          <p:nvPr/>
        </p:nvSpPr>
        <p:spPr>
          <a:xfrm>
            <a:off x="838200" y="3312616"/>
            <a:ext cx="5529549" cy="738664"/>
          </a:xfrm>
          <a:prstGeom prst="rect">
            <a:avLst/>
          </a:prstGeom>
          <a:solidFill>
            <a:srgbClr val="FAFAFA"/>
          </a:solidFill>
          <a:ln>
            <a:solidFill>
              <a:schemeClr val="tx1"/>
            </a:solidFill>
          </a:ln>
        </p:spPr>
        <p:txBody>
          <a:bodyPr wrap="square">
            <a:spAutoFit/>
          </a:bodyPr>
          <a:lstStyle/>
          <a:p>
            <a:r>
              <a:rPr lang="en-US" sz="1400"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void </a:t>
            </a:r>
            <a:r>
              <a:rPr lang="en-US" sz="1400" dirty="0" err="1">
                <a:solidFill>
                  <a:srgbClr val="00627A"/>
                </a:solidFill>
                <a:effectLst/>
                <a:latin typeface="Consolas" panose="020B0609020204030204" pitchFamily="49" charset="0"/>
                <a:ea typeface="Menlo" panose="020B0609030804020204" pitchFamily="49" charset="0"/>
                <a:cs typeface="Menlo" panose="020B0609030804020204" pitchFamily="49" charset="0"/>
              </a:rPr>
              <a:t>printMessage</a:t>
            </a:r>
            <a:r>
              <a:rPr lang="en-US" sz="1400" dirty="0">
                <a:latin typeface="Consolas" panose="020B0609020204030204" pitchFamily="49" charset="0"/>
                <a:ea typeface="Menlo" panose="020B0609030804020204" pitchFamily="49" charset="0"/>
                <a:cs typeface="Menlo" panose="020B0609030804020204" pitchFamily="49" charset="0"/>
              </a:rPr>
              <a:t>(</a:t>
            </a:r>
            <a:r>
              <a:rPr lang="en-US" sz="1400"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 </a:t>
            </a:r>
            <a:r>
              <a:rPr lang="en-US" sz="1400" dirty="0">
                <a:latin typeface="Consolas" panose="020B0609020204030204" pitchFamily="49" charset="0"/>
                <a:ea typeface="Menlo" panose="020B0609030804020204" pitchFamily="49" charset="0"/>
                <a:cs typeface="Menlo" panose="020B0609030804020204" pitchFamily="49" charset="0"/>
              </a:rPr>
              <a:t>message) {</a:t>
            </a:r>
            <a:br>
              <a:rPr lang="en-US" sz="1400" dirty="0">
                <a:latin typeface="Consolas" panose="020B0609020204030204" pitchFamily="49" charset="0"/>
                <a:ea typeface="Menlo" panose="020B0609030804020204" pitchFamily="49" charset="0"/>
                <a:cs typeface="Menlo" panose="020B0609030804020204" pitchFamily="49" charset="0"/>
              </a:rPr>
            </a:br>
            <a:r>
              <a:rPr lang="en-US" sz="1400" dirty="0">
                <a:latin typeface="Consolas" panose="020B0609020204030204" pitchFamily="49" charset="0"/>
                <a:ea typeface="Menlo" panose="020B0609030804020204" pitchFamily="49" charset="0"/>
                <a:cs typeface="Menlo" panose="020B0609030804020204" pitchFamily="49" charset="0"/>
              </a:rPr>
              <a:t>    </a:t>
            </a:r>
            <a:r>
              <a:rPr lang="en-US" sz="1400"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System</a:t>
            </a:r>
            <a:r>
              <a:rPr lang="en-US" sz="1400" dirty="0" err="1">
                <a:latin typeface="Consolas" panose="020B0609020204030204" pitchFamily="49" charset="0"/>
                <a:ea typeface="Menlo" panose="020B0609030804020204" pitchFamily="49" charset="0"/>
                <a:cs typeface="Menlo" panose="020B0609030804020204" pitchFamily="49" charset="0"/>
              </a:rPr>
              <a:t>.</a:t>
            </a:r>
            <a:r>
              <a:rPr lang="en-US" sz="1400" i="1"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out</a:t>
            </a:r>
            <a:r>
              <a:rPr lang="en-US" sz="1400" dirty="0" err="1">
                <a:latin typeface="Consolas" panose="020B0609020204030204" pitchFamily="49" charset="0"/>
                <a:ea typeface="Menlo" panose="020B0609030804020204" pitchFamily="49" charset="0"/>
                <a:cs typeface="Menlo" panose="020B0609030804020204" pitchFamily="49" charset="0"/>
              </a:rPr>
              <a:t>.println</a:t>
            </a:r>
            <a:r>
              <a:rPr lang="en-US" sz="1400" dirty="0">
                <a:latin typeface="Consolas" panose="020B0609020204030204" pitchFamily="49" charset="0"/>
                <a:ea typeface="Menlo" panose="020B0609030804020204" pitchFamily="49" charset="0"/>
                <a:cs typeface="Menlo" panose="020B0609030804020204" pitchFamily="49" charset="0"/>
              </a:rPr>
              <a:t>(message);</a:t>
            </a:r>
            <a:br>
              <a:rPr lang="en-US" sz="1400" dirty="0">
                <a:latin typeface="Consolas" panose="020B0609020204030204" pitchFamily="49" charset="0"/>
                <a:ea typeface="Menlo" panose="020B0609030804020204" pitchFamily="49" charset="0"/>
                <a:cs typeface="Menlo" panose="020B0609030804020204" pitchFamily="49" charset="0"/>
              </a:rPr>
            </a:br>
            <a:r>
              <a:rPr lang="en-US" sz="1400" dirty="0">
                <a:latin typeface="Consolas" panose="020B0609020204030204" pitchFamily="49" charset="0"/>
                <a:ea typeface="Menlo" panose="020B0609030804020204" pitchFamily="49" charset="0"/>
                <a:cs typeface="Menlo" panose="020B0609030804020204" pitchFamily="49" charset="0"/>
              </a:rPr>
              <a:t>}</a:t>
            </a:r>
          </a:p>
        </p:txBody>
      </p:sp>
      <p:sp>
        <p:nvSpPr>
          <p:cNvPr id="5" name="TextBox 4">
            <a:extLst>
              <a:ext uri="{FF2B5EF4-FFF2-40B4-BE49-F238E27FC236}">
                <a16:creationId xmlns:a16="http://schemas.microsoft.com/office/drawing/2014/main" id="{AFAF1D26-2175-7878-C069-94119D1EF968}"/>
              </a:ext>
            </a:extLst>
          </p:cNvPr>
          <p:cNvSpPr txBox="1"/>
          <p:nvPr/>
        </p:nvSpPr>
        <p:spPr>
          <a:xfrm>
            <a:off x="7215131" y="3307218"/>
            <a:ext cx="4727154" cy="707886"/>
          </a:xfrm>
          <a:prstGeom prst="rect">
            <a:avLst/>
          </a:prstGeom>
          <a:solidFill>
            <a:srgbClr val="FAFAFA"/>
          </a:solidFill>
          <a:ln>
            <a:solidFill>
              <a:schemeClr val="tx1"/>
            </a:solidFill>
          </a:ln>
        </p:spPr>
        <p:txBody>
          <a:bodyPr wrap="square">
            <a:spAutoFit/>
          </a:bodyPr>
          <a:lstStyle/>
          <a:p>
            <a:r>
              <a:rPr lang="en-US" sz="1400"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double </a:t>
            </a:r>
            <a:r>
              <a:rPr lang="en-US" sz="1400" dirty="0">
                <a:solidFill>
                  <a:srgbClr val="00627A"/>
                </a:solidFill>
                <a:effectLst/>
                <a:latin typeface="Consolas" panose="020B0609020204030204" pitchFamily="49" charset="0"/>
                <a:ea typeface="Menlo" panose="020B0609030804020204" pitchFamily="49" charset="0"/>
                <a:cs typeface="Menlo" panose="020B0609030804020204" pitchFamily="49" charset="0"/>
              </a:rPr>
              <a:t>round</a:t>
            </a:r>
            <a:r>
              <a:rPr lang="en-US" sz="1400" dirty="0">
                <a:latin typeface="Consolas" panose="020B0609020204030204" pitchFamily="49" charset="0"/>
                <a:ea typeface="Menlo" panose="020B0609030804020204" pitchFamily="49" charset="0"/>
                <a:cs typeface="Menlo" panose="020B0609030804020204" pitchFamily="49" charset="0"/>
              </a:rPr>
              <a:t>(</a:t>
            </a:r>
            <a:r>
              <a:rPr lang="en-US" sz="1400" dirty="0">
                <a:solidFill>
                  <a:srgbClr val="0033B3"/>
                </a:solidFill>
                <a:effectLst/>
                <a:latin typeface="Consolas" panose="020B0609020204030204" pitchFamily="49" charset="0"/>
                <a:ea typeface="Menlo" panose="020B0609030804020204" pitchFamily="49" charset="0"/>
                <a:cs typeface="Menlo" panose="020B0609030804020204" pitchFamily="49" charset="0"/>
              </a:rPr>
              <a:t>double </a:t>
            </a:r>
            <a:r>
              <a:rPr lang="en-US" sz="1400" dirty="0">
                <a:latin typeface="Consolas" panose="020B0609020204030204" pitchFamily="49" charset="0"/>
                <a:ea typeface="Menlo" panose="020B0609030804020204" pitchFamily="49" charset="0"/>
                <a:cs typeface="Menlo" panose="020B0609030804020204" pitchFamily="49" charset="0"/>
              </a:rPr>
              <a:t>num) {</a:t>
            </a:r>
            <a:br>
              <a:rPr lang="en-US" sz="1400" dirty="0">
                <a:latin typeface="Consolas" panose="020B0609020204030204" pitchFamily="49" charset="0"/>
                <a:ea typeface="Menlo" panose="020B0609030804020204" pitchFamily="49" charset="0"/>
                <a:cs typeface="Menlo" panose="020B0609030804020204" pitchFamily="49" charset="0"/>
              </a:rPr>
            </a:br>
            <a:r>
              <a:rPr lang="en-US" sz="1200" dirty="0">
                <a:latin typeface="Consolas" panose="020B0609020204030204" pitchFamily="49" charset="0"/>
                <a:ea typeface="Menlo" panose="020B0609030804020204" pitchFamily="49" charset="0"/>
                <a:cs typeface="Menlo" panose="020B0609030804020204" pitchFamily="49" charset="0"/>
              </a:rPr>
              <a:t>    </a:t>
            </a:r>
            <a:r>
              <a:rPr lang="en-US" sz="1200"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sz="1200" dirty="0">
                <a:latin typeface="Consolas" panose="020B0609020204030204" pitchFamily="49" charset="0"/>
                <a:ea typeface="Menlo" panose="020B0609030804020204" pitchFamily="49" charset="0"/>
                <a:cs typeface="Menlo" panose="020B0609030804020204" pitchFamily="49" charset="0"/>
              </a:rPr>
              <a:t>((</a:t>
            </a:r>
            <a:r>
              <a:rPr lang="en-US" sz="1200"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a:t>
            </a:r>
            <a:r>
              <a:rPr lang="en-US" sz="1200" dirty="0">
                <a:latin typeface="Consolas" panose="020B0609020204030204" pitchFamily="49" charset="0"/>
                <a:ea typeface="Menlo" panose="020B0609030804020204" pitchFamily="49" charset="0"/>
                <a:cs typeface="Menlo" panose="020B0609030804020204" pitchFamily="49" charset="0"/>
              </a:rPr>
              <a:t>) </a:t>
            </a:r>
            <a:r>
              <a:rPr lang="en-US" sz="1200" dirty="0" err="1">
                <a:latin typeface="Consolas" panose="020B0609020204030204" pitchFamily="49" charset="0"/>
                <a:ea typeface="Menlo" panose="020B0609030804020204" pitchFamily="49" charset="0"/>
                <a:cs typeface="Menlo" panose="020B0609030804020204" pitchFamily="49" charset="0"/>
              </a:rPr>
              <a:t>Math.round</a:t>
            </a:r>
            <a:r>
              <a:rPr lang="en-US" sz="1200" dirty="0">
                <a:latin typeface="Consolas" panose="020B0609020204030204" pitchFamily="49" charset="0"/>
                <a:ea typeface="Menlo" panose="020B0609030804020204" pitchFamily="49" charset="0"/>
                <a:cs typeface="Menlo" panose="020B0609030804020204" pitchFamily="49" charset="0"/>
              </a:rPr>
              <a:t>(num * </a:t>
            </a:r>
            <a:r>
              <a:rPr lang="en-US" sz="1200" dirty="0">
                <a:solidFill>
                  <a:srgbClr val="1750EB"/>
                </a:solidFill>
                <a:effectLst/>
                <a:latin typeface="Consolas" panose="020B0609020204030204" pitchFamily="49" charset="0"/>
                <a:ea typeface="Menlo" panose="020B0609030804020204" pitchFamily="49" charset="0"/>
                <a:cs typeface="Menlo" panose="020B0609030804020204" pitchFamily="49" charset="0"/>
              </a:rPr>
              <a:t>10</a:t>
            </a:r>
            <a:r>
              <a:rPr lang="en-US" sz="1200" dirty="0">
                <a:latin typeface="Consolas" panose="020B0609020204030204" pitchFamily="49" charset="0"/>
                <a:ea typeface="Menlo" panose="020B0609030804020204" pitchFamily="49" charset="0"/>
                <a:cs typeface="Menlo" panose="020B0609030804020204" pitchFamily="49" charset="0"/>
              </a:rPr>
              <a:t>)) / </a:t>
            </a:r>
            <a:r>
              <a:rPr lang="en-US" sz="1200" dirty="0">
                <a:solidFill>
                  <a:srgbClr val="1750EB"/>
                </a:solidFill>
                <a:effectLst/>
                <a:latin typeface="Consolas" panose="020B0609020204030204" pitchFamily="49" charset="0"/>
                <a:ea typeface="Menlo" panose="020B0609030804020204" pitchFamily="49" charset="0"/>
                <a:cs typeface="Menlo" panose="020B0609030804020204" pitchFamily="49" charset="0"/>
              </a:rPr>
              <a:t>10.0</a:t>
            </a:r>
            <a:r>
              <a:rPr lang="en-US" sz="1200" dirty="0">
                <a:latin typeface="Consolas" panose="020B0609020204030204" pitchFamily="49" charset="0"/>
                <a:ea typeface="Menlo" panose="020B0609030804020204" pitchFamily="49" charset="0"/>
                <a:cs typeface="Menlo" panose="020B0609030804020204" pitchFamily="49" charset="0"/>
              </a:rPr>
              <a:t>;</a:t>
            </a:r>
            <a:br>
              <a:rPr lang="en-US" sz="1400" dirty="0">
                <a:latin typeface="Consolas" panose="020B0609020204030204" pitchFamily="49" charset="0"/>
                <a:ea typeface="Menlo" panose="020B0609030804020204" pitchFamily="49" charset="0"/>
                <a:cs typeface="Menlo" panose="020B0609030804020204" pitchFamily="49" charset="0"/>
              </a:rPr>
            </a:br>
            <a:r>
              <a:rPr lang="en-US" sz="1400" dirty="0">
                <a:latin typeface="Consolas" panose="020B0609020204030204" pitchFamily="49" charset="0"/>
                <a:ea typeface="Menlo" panose="020B0609030804020204" pitchFamily="49" charset="0"/>
                <a:cs typeface="Menlo" panose="020B0609030804020204" pitchFamily="49" charset="0"/>
              </a:rPr>
              <a:t>}</a:t>
            </a:r>
          </a:p>
        </p:txBody>
      </p:sp>
    </p:spTree>
    <p:extLst>
      <p:ext uri="{BB962C8B-B14F-4D97-AF65-F5344CB8AC3E}">
        <p14:creationId xmlns:p14="http://schemas.microsoft.com/office/powerpoint/2010/main" val="4189944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dirty="0"/>
              <a:t>Review Java</a:t>
            </a:r>
          </a:p>
          <a:p>
            <a:pPr>
              <a:spcAft>
                <a:spcPts val="1200"/>
              </a:spcAft>
            </a:pPr>
            <a:r>
              <a:rPr lang="en-US" dirty="0"/>
              <a:t>Functional Decomposition</a:t>
            </a:r>
          </a:p>
          <a:p>
            <a:pPr>
              <a:spcAft>
                <a:spcPts val="1200"/>
              </a:spcAft>
            </a:pPr>
            <a:r>
              <a:rPr lang="en-US" b="1" dirty="0">
                <a:solidFill>
                  <a:schemeClr val="accent5"/>
                </a:solidFill>
              </a:rPr>
              <a:t>Code Quality</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274336" y="3465362"/>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290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CE12D-81A8-33DF-1956-86AB2D2F37DB}"/>
              </a:ext>
            </a:extLst>
          </p:cNvPr>
          <p:cNvSpPr>
            <a:spLocks noGrp="1"/>
          </p:cNvSpPr>
          <p:nvPr>
            <p:ph type="title"/>
          </p:nvPr>
        </p:nvSpPr>
        <p:spPr/>
        <p:txBody>
          <a:bodyPr/>
          <a:lstStyle/>
          <a:p>
            <a:r>
              <a:rPr lang="en-US" dirty="0"/>
              <a:t>Code Quality</a:t>
            </a:r>
          </a:p>
        </p:txBody>
      </p:sp>
      <p:sp>
        <p:nvSpPr>
          <p:cNvPr id="3" name="Content Placeholder 2">
            <a:extLst>
              <a:ext uri="{FF2B5EF4-FFF2-40B4-BE49-F238E27FC236}">
                <a16:creationId xmlns:a16="http://schemas.microsoft.com/office/drawing/2014/main" id="{C81759F9-A8B7-268E-677F-D426B71E28CD}"/>
              </a:ext>
            </a:extLst>
          </p:cNvPr>
          <p:cNvSpPr>
            <a:spLocks noGrp="1"/>
          </p:cNvSpPr>
          <p:nvPr>
            <p:ph idx="1"/>
          </p:nvPr>
        </p:nvSpPr>
        <p:spPr/>
        <p:txBody>
          <a:bodyPr/>
          <a:lstStyle/>
          <a:p>
            <a:pPr marL="0" indent="0">
              <a:buNone/>
            </a:pPr>
            <a:r>
              <a:rPr lang="en-US" dirty="0">
                <a:solidFill>
                  <a:srgbClr val="000000"/>
                </a:solidFill>
              </a:rPr>
              <a:t>“</a:t>
            </a:r>
            <a:r>
              <a:rPr lang="en-US" b="0" i="0" dirty="0">
                <a:solidFill>
                  <a:srgbClr val="000000"/>
                </a:solidFill>
                <a:effectLst/>
              </a:rPr>
              <a:t>Programs are meant to be read by humans and only incidentally for computers to execute.” – Abelson &amp; Sussman, SICP</a:t>
            </a:r>
            <a:endParaRPr lang="en-US" dirty="0">
              <a:solidFill>
                <a:srgbClr val="000000"/>
              </a:solidFill>
            </a:endParaRPr>
          </a:p>
          <a:p>
            <a:pPr marL="0" indent="0">
              <a:buNone/>
            </a:pPr>
            <a:endParaRPr lang="en-US" dirty="0">
              <a:solidFill>
                <a:srgbClr val="000000"/>
              </a:solidFill>
              <a:latin typeface="Verdana" panose="020B0604030504040204" pitchFamily="34" charset="0"/>
            </a:endParaRPr>
          </a:p>
          <a:p>
            <a:pPr marL="0" indent="0">
              <a:buNone/>
            </a:pPr>
            <a:r>
              <a:rPr lang="en-US" dirty="0">
                <a:solidFill>
                  <a:srgbClr val="000000"/>
                </a:solidFill>
              </a:rPr>
              <a:t>Code is about </a:t>
            </a:r>
            <a:r>
              <a:rPr lang="en-US" i="1" dirty="0">
                <a:solidFill>
                  <a:srgbClr val="000000"/>
                </a:solidFill>
              </a:rPr>
              <a:t>communication. </a:t>
            </a:r>
            <a:r>
              <a:rPr lang="en-US" dirty="0">
                <a:solidFill>
                  <a:srgbClr val="000000"/>
                </a:solidFill>
              </a:rPr>
              <a:t>Writing code with good </a:t>
            </a:r>
            <a:r>
              <a:rPr lang="en-US" b="1" dirty="0">
                <a:solidFill>
                  <a:srgbClr val="000000"/>
                </a:solidFill>
              </a:rPr>
              <a:t>code quality </a:t>
            </a:r>
            <a:r>
              <a:rPr lang="en-US" dirty="0">
                <a:solidFill>
                  <a:srgbClr val="000000"/>
                </a:solidFill>
              </a:rPr>
              <a:t>is important to communicate effectively. </a:t>
            </a:r>
          </a:p>
          <a:p>
            <a:pPr marL="0" indent="0">
              <a:buNone/>
            </a:pPr>
            <a:endParaRPr lang="en-US" dirty="0">
              <a:solidFill>
                <a:srgbClr val="000000"/>
              </a:solidFill>
            </a:endParaRPr>
          </a:p>
          <a:p>
            <a:pPr marL="0" indent="0">
              <a:buNone/>
            </a:pPr>
            <a:r>
              <a:rPr lang="en-US" dirty="0">
                <a:solidFill>
                  <a:srgbClr val="000000"/>
                </a:solidFill>
              </a:rPr>
              <a:t>Different organizations have different </a:t>
            </a:r>
            <a:r>
              <a:rPr lang="en-US" i="1" dirty="0">
                <a:solidFill>
                  <a:srgbClr val="000000"/>
                </a:solidFill>
              </a:rPr>
              <a:t>standards </a:t>
            </a:r>
            <a:r>
              <a:rPr lang="en-US" dirty="0">
                <a:solidFill>
                  <a:srgbClr val="000000"/>
                </a:solidFill>
              </a:rPr>
              <a:t>for code quality.</a:t>
            </a:r>
          </a:p>
          <a:p>
            <a:pPr lvl="1"/>
            <a:r>
              <a:rPr lang="en-US" dirty="0">
                <a:solidFill>
                  <a:srgbClr val="000000"/>
                </a:solidFill>
              </a:rPr>
              <a:t>Doesn’t mean any one standard is wrong! (e.g., APA, MLA, Chicago, IEEE, ...)</a:t>
            </a:r>
          </a:p>
          <a:p>
            <a:pPr lvl="1"/>
            <a:r>
              <a:rPr lang="en-US" dirty="0">
                <a:solidFill>
                  <a:srgbClr val="000000"/>
                </a:solidFill>
              </a:rPr>
              <a:t>Consistency is very helpful within a group project</a:t>
            </a:r>
          </a:p>
          <a:p>
            <a:pPr lvl="1"/>
            <a:r>
              <a:rPr lang="en-US" dirty="0">
                <a:solidFill>
                  <a:srgbClr val="000000"/>
                </a:solidFill>
              </a:rPr>
              <a:t>See our </a:t>
            </a:r>
            <a:r>
              <a:rPr lang="en-US" dirty="0">
                <a:solidFill>
                  <a:srgbClr val="000000"/>
                </a:solidFill>
                <a:hlinkClick r:id="rId2"/>
              </a:rPr>
              <a:t>Code Quality Guide</a:t>
            </a:r>
            <a:r>
              <a:rPr lang="en-US" dirty="0">
                <a:solidFill>
                  <a:srgbClr val="000000"/>
                </a:solidFill>
              </a:rPr>
              <a:t> for the standards we will all use in CSE 122</a:t>
            </a:r>
          </a:p>
        </p:txBody>
      </p:sp>
    </p:spTree>
    <p:extLst>
      <p:ext uri="{BB962C8B-B14F-4D97-AF65-F5344CB8AC3E}">
        <p14:creationId xmlns:p14="http://schemas.microsoft.com/office/powerpoint/2010/main" val="2411739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536C3-07D0-1B4A-7D86-5D117113494E}"/>
              </a:ext>
            </a:extLst>
          </p:cNvPr>
          <p:cNvSpPr>
            <a:spLocks noGrp="1"/>
          </p:cNvSpPr>
          <p:nvPr>
            <p:ph type="title"/>
          </p:nvPr>
        </p:nvSpPr>
        <p:spPr/>
        <p:txBody>
          <a:bodyPr/>
          <a:lstStyle/>
          <a:p>
            <a:r>
              <a:rPr lang="en-US" dirty="0"/>
              <a:t>CSE 122 Code Quality</a:t>
            </a:r>
          </a:p>
        </p:txBody>
      </p:sp>
      <p:sp>
        <p:nvSpPr>
          <p:cNvPr id="3" name="Content Placeholder 2">
            <a:extLst>
              <a:ext uri="{FF2B5EF4-FFF2-40B4-BE49-F238E27FC236}">
                <a16:creationId xmlns:a16="http://schemas.microsoft.com/office/drawing/2014/main" id="{152F1F74-8500-9B1A-E76B-B67318ED6DB5}"/>
              </a:ext>
            </a:extLst>
          </p:cNvPr>
          <p:cNvSpPr>
            <a:spLocks noGrp="1"/>
          </p:cNvSpPr>
          <p:nvPr>
            <p:ph idx="1"/>
          </p:nvPr>
        </p:nvSpPr>
        <p:spPr/>
        <p:txBody>
          <a:bodyPr/>
          <a:lstStyle/>
          <a:p>
            <a:pPr marL="0" indent="0">
              <a:buNone/>
            </a:pPr>
            <a:r>
              <a:rPr lang="en-US" dirty="0"/>
              <a:t>Examples relevant for this week</a:t>
            </a:r>
          </a:p>
          <a:p>
            <a:r>
              <a:rPr lang="en-US" dirty="0"/>
              <a:t>Naming conventions</a:t>
            </a:r>
          </a:p>
          <a:p>
            <a:r>
              <a:rPr lang="en-US" dirty="0"/>
              <a:t>Descriptive variable names</a:t>
            </a:r>
          </a:p>
          <a:p>
            <a:r>
              <a:rPr lang="en-US" dirty="0"/>
              <a:t>Indentation</a:t>
            </a:r>
          </a:p>
          <a:p>
            <a:r>
              <a:rPr lang="en-US" dirty="0"/>
              <a:t>Long lines</a:t>
            </a:r>
          </a:p>
          <a:p>
            <a:r>
              <a:rPr lang="en-US" dirty="0"/>
              <a:t>Spacing</a:t>
            </a:r>
          </a:p>
          <a:p>
            <a:r>
              <a:rPr lang="en-US" dirty="0"/>
              <a:t>Good method decomposition</a:t>
            </a:r>
          </a:p>
          <a:p>
            <a:r>
              <a:rPr lang="en-US" dirty="0"/>
              <a:t>Writing documentation</a:t>
            </a:r>
          </a:p>
        </p:txBody>
      </p:sp>
    </p:spTree>
    <p:extLst>
      <p:ext uri="{BB962C8B-B14F-4D97-AF65-F5344CB8AC3E}">
        <p14:creationId xmlns:p14="http://schemas.microsoft.com/office/powerpoint/2010/main" val="224223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Announcements/Reminders</a:t>
            </a:r>
          </a:p>
          <a:p>
            <a:pPr>
              <a:spcAft>
                <a:spcPts val="1200"/>
              </a:spcAft>
            </a:pPr>
            <a:r>
              <a:rPr lang="en-US" dirty="0"/>
              <a:t>Review Java</a:t>
            </a:r>
          </a:p>
          <a:p>
            <a:pPr>
              <a:spcAft>
                <a:spcPts val="1200"/>
              </a:spcAft>
            </a:pPr>
            <a:r>
              <a:rPr lang="en-US" dirty="0"/>
              <a:t>Functional Decomposition</a:t>
            </a:r>
          </a:p>
          <a:p>
            <a:pPr>
              <a:spcAft>
                <a:spcPts val="1200"/>
              </a:spcAft>
            </a:pPr>
            <a:r>
              <a:rPr lang="en-US" dirty="0"/>
              <a:t>Code Quality</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5490324" y="141209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060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normAutofit fontScale="90000"/>
          </a:bodyPr>
          <a:lstStyle/>
          <a:p>
            <a:r>
              <a:rPr lang="en-US" dirty="0"/>
              <a:t>What does this code do? How could you improve the quality of this code? </a:t>
            </a:r>
            <a:r>
              <a:rPr lang="en-US" b="0" dirty="0"/>
              <a:t>(No </a:t>
            </a:r>
            <a:r>
              <a:rPr lang="en-US" b="0" dirty="0" err="1"/>
              <a:t>Slido</a:t>
            </a:r>
            <a:r>
              <a:rPr lang="en-US" b="0" dirty="0"/>
              <a:t> poll)</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8" y="2551837"/>
            <a:ext cx="7523603" cy="1754326"/>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int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l</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 </a:t>
            </a:r>
            <a:r>
              <a:rPr lang="en-US" dirty="0" err="1">
                <a:latin typeface="Consolas" panose="020B0609020204030204" pitchFamily="49" charset="0"/>
                <a:ea typeface="Menlo" panose="020B0609030804020204" pitchFamily="49" charset="0"/>
                <a:cs typeface="Menlo" panose="020B0609030804020204" pitchFamily="49" charset="0"/>
              </a:rPr>
              <a:t>a,</a:t>
            </a:r>
            <a:r>
              <a:rPr lang="en-US" dirty="0" err="1">
                <a:solidFill>
                  <a:srgbClr val="0033B3"/>
                </a:solidFill>
                <a:effectLst/>
                <a:latin typeface="Consolas" panose="020B0609020204030204" pitchFamily="49" charset="0"/>
                <a:ea typeface="Menlo" panose="020B0609030804020204" pitchFamily="49" charset="0"/>
                <a:cs typeface="Menlo" panose="020B0609030804020204" pitchFamily="49" charset="0"/>
              </a:rPr>
              <a:t>char</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b){</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&lt;</a:t>
            </a:r>
            <a:r>
              <a:rPr lang="en-US" dirty="0" err="1">
                <a:latin typeface="Consolas" panose="020B0609020204030204" pitchFamily="49" charset="0"/>
                <a:ea typeface="Menlo" panose="020B0609030804020204" pitchFamily="49" charset="0"/>
                <a:cs typeface="Menlo" panose="020B0609030804020204" pitchFamily="49" charset="0"/>
              </a:rPr>
              <a:t>a.length</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   </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 </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latin typeface="Consolas" panose="020B0609020204030204" pitchFamily="49" charset="0"/>
                <a:ea typeface="Menlo" panose="020B0609030804020204" pitchFamily="49" charset="0"/>
                <a:cs typeface="Menlo" panose="020B0609030804020204" pitchFamily="49" charset="0"/>
              </a:rPr>
              <a:t>a.charAt</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 == b)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 }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else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 }</a:t>
            </a:r>
          </a:p>
        </p:txBody>
      </p:sp>
      <p:sp>
        <p:nvSpPr>
          <p:cNvPr id="3" name="Rounded Rectangle 2">
            <a:extLst>
              <a:ext uri="{FF2B5EF4-FFF2-40B4-BE49-F238E27FC236}">
                <a16:creationId xmlns:a16="http://schemas.microsoft.com/office/drawing/2014/main" id="{7BBEF412-0144-38C2-3BFB-8C3AD0726067}"/>
              </a:ext>
            </a:extLst>
          </p:cNvPr>
          <p:cNvSpPr/>
          <p:nvPr/>
        </p:nvSpPr>
        <p:spPr>
          <a:xfrm>
            <a:off x="6643171" y="187287"/>
            <a:ext cx="5409282" cy="9731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76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normAutofit fontScale="90000"/>
          </a:bodyPr>
          <a:lstStyle/>
          <a:p>
            <a:r>
              <a:rPr lang="en-US" dirty="0"/>
              <a:t>What does this code do? How could you improve the quality of this code? </a:t>
            </a:r>
            <a:r>
              <a:rPr lang="en-US" b="0" dirty="0"/>
              <a:t>(No </a:t>
            </a:r>
            <a:r>
              <a:rPr lang="en-US" b="0" dirty="0" err="1"/>
              <a:t>Slido</a:t>
            </a:r>
            <a:r>
              <a:rPr lang="en-US" b="0" dirty="0"/>
              <a:t> poll)</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8" y="2551837"/>
            <a:ext cx="7523603" cy="2585323"/>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int </a:t>
            </a:r>
            <a:r>
              <a:rPr lang="en-US" dirty="0" err="1">
                <a:solidFill>
                  <a:srgbClr val="00627A"/>
                </a:solidFill>
                <a:effectLst/>
                <a:latin typeface="Consolas" panose="020B0609020204030204" pitchFamily="49" charset="0"/>
                <a:ea typeface="Menlo" panose="020B0609030804020204" pitchFamily="49" charset="0"/>
                <a:cs typeface="Menlo" panose="020B0609030804020204" pitchFamily="49" charset="0"/>
              </a:rPr>
              <a:t>lastCharInString</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 </a:t>
            </a:r>
            <a:r>
              <a:rPr lang="en-US" dirty="0">
                <a:latin typeface="Consolas" panose="020B0609020204030204" pitchFamily="49" charset="0"/>
                <a:ea typeface="Menlo" panose="020B0609030804020204" pitchFamily="49" charset="0"/>
                <a:cs typeface="Menlo" panose="020B0609030804020204" pitchFamily="49" charset="0"/>
              </a:rPr>
              <a:t>str,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char </a:t>
            </a:r>
            <a:r>
              <a:rPr lang="en-US" dirty="0">
                <a:latin typeface="Consolas" panose="020B0609020204030204" pitchFamily="49" charset="0"/>
                <a:ea typeface="Menlo" panose="020B0609030804020204" pitchFamily="49" charset="0"/>
                <a:cs typeface="Menlo" panose="020B0609030804020204" pitchFamily="49" charset="0"/>
              </a:rPr>
              <a:t>c)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loc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&lt; </a:t>
            </a:r>
            <a:r>
              <a:rPr lang="en-US" dirty="0" err="1">
                <a:latin typeface="Consolas" panose="020B0609020204030204" pitchFamily="49" charset="0"/>
                <a:ea typeface="Menlo" panose="020B0609030804020204" pitchFamily="49" charset="0"/>
                <a:cs typeface="Menlo" panose="020B0609030804020204" pitchFamily="49" charset="0"/>
              </a:rPr>
              <a:t>str.length</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 </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latin typeface="Consolas" panose="020B0609020204030204" pitchFamily="49" charset="0"/>
                <a:ea typeface="Menlo" panose="020B0609030804020204" pitchFamily="49" charset="0"/>
                <a:cs typeface="Menlo" panose="020B0609030804020204" pitchFamily="49" charset="0"/>
              </a:rPr>
              <a:t>str.charAt</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 c)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loc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return loc;</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a:t>
            </a:r>
          </a:p>
        </p:txBody>
      </p:sp>
      <p:sp>
        <p:nvSpPr>
          <p:cNvPr id="3" name="Rounded Rectangle 2">
            <a:extLst>
              <a:ext uri="{FF2B5EF4-FFF2-40B4-BE49-F238E27FC236}">
                <a16:creationId xmlns:a16="http://schemas.microsoft.com/office/drawing/2014/main" id="{7BBEF412-0144-38C2-3BFB-8C3AD0726067}"/>
              </a:ext>
            </a:extLst>
          </p:cNvPr>
          <p:cNvSpPr/>
          <p:nvPr/>
        </p:nvSpPr>
        <p:spPr>
          <a:xfrm>
            <a:off x="6643171" y="187287"/>
            <a:ext cx="5409282" cy="9731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943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dirty="0"/>
              <a:t>Review Java</a:t>
            </a:r>
          </a:p>
          <a:p>
            <a:pPr>
              <a:spcAft>
                <a:spcPts val="1200"/>
              </a:spcAft>
            </a:pPr>
            <a:r>
              <a:rPr lang="en-US" dirty="0"/>
              <a:t>Functional Decomposition</a:t>
            </a:r>
          </a:p>
          <a:p>
            <a:pPr>
              <a:spcAft>
                <a:spcPts val="1200"/>
              </a:spcAft>
            </a:pPr>
            <a:r>
              <a:rPr lang="en-US" dirty="0"/>
              <a:t>Code Quality</a:t>
            </a:r>
          </a:p>
          <a:p>
            <a:r>
              <a:rPr lang="en-US" b="1" dirty="0">
                <a:solidFill>
                  <a:schemeClr val="accent5"/>
                </a:solidFill>
              </a:rPr>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775847" y="4119113"/>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290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EC10D-3418-0646-B587-E829F11CD5E8}"/>
              </a:ext>
            </a:extLst>
          </p:cNvPr>
          <p:cNvSpPr>
            <a:spLocks noGrp="1"/>
          </p:cNvSpPr>
          <p:nvPr>
            <p:ph type="title"/>
          </p:nvPr>
        </p:nvSpPr>
        <p:spPr/>
        <p:txBody>
          <a:bodyPr/>
          <a:lstStyle/>
          <a:p>
            <a:r>
              <a:rPr lang="en-US" dirty="0"/>
              <a:t>Graded Course Components</a:t>
            </a:r>
          </a:p>
        </p:txBody>
      </p:sp>
      <p:sp>
        <p:nvSpPr>
          <p:cNvPr id="3" name="Content Placeholder 2">
            <a:extLst>
              <a:ext uri="{FF2B5EF4-FFF2-40B4-BE49-F238E27FC236}">
                <a16:creationId xmlns:a16="http://schemas.microsoft.com/office/drawing/2014/main" id="{77B69D51-5A7D-154A-948D-90726E3A6D60}"/>
              </a:ext>
            </a:extLst>
          </p:cNvPr>
          <p:cNvSpPr>
            <a:spLocks noGrp="1"/>
          </p:cNvSpPr>
          <p:nvPr>
            <p:ph idx="1"/>
          </p:nvPr>
        </p:nvSpPr>
        <p:spPr>
          <a:xfrm>
            <a:off x="838200" y="1371600"/>
            <a:ext cx="10515600" cy="4805363"/>
          </a:xfrm>
        </p:spPr>
        <p:txBody>
          <a:bodyPr/>
          <a:lstStyle/>
          <a:p>
            <a:r>
              <a:rPr lang="en-US" dirty="0"/>
              <a:t>Your grade will consist of the following categories:</a:t>
            </a:r>
          </a:p>
          <a:p>
            <a:r>
              <a:rPr lang="en-US" dirty="0"/>
              <a:t>Each mark is graded on the scale: </a:t>
            </a:r>
          </a:p>
          <a:p>
            <a:pPr lvl="1"/>
            <a:r>
              <a:rPr lang="en-US" b="1" dirty="0"/>
              <a:t>E</a:t>
            </a:r>
            <a:r>
              <a:rPr lang="en-US" dirty="0"/>
              <a:t>(</a:t>
            </a:r>
            <a:r>
              <a:rPr lang="en-US" dirty="0" err="1"/>
              <a:t>xcellent</a:t>
            </a:r>
            <a:r>
              <a:rPr lang="en-US" dirty="0"/>
              <a:t>)</a:t>
            </a:r>
          </a:p>
          <a:p>
            <a:pPr lvl="1"/>
            <a:r>
              <a:rPr lang="en-US" b="1" dirty="0"/>
              <a:t>S</a:t>
            </a:r>
            <a:r>
              <a:rPr lang="en-US" dirty="0"/>
              <a:t>(</a:t>
            </a:r>
            <a:r>
              <a:rPr lang="en-US" dirty="0" err="1"/>
              <a:t>atisfafactory</a:t>
            </a:r>
            <a:r>
              <a:rPr lang="en-US" dirty="0"/>
              <a:t>)</a:t>
            </a:r>
          </a:p>
          <a:p>
            <a:pPr lvl="1"/>
            <a:r>
              <a:rPr lang="en-US" b="1" dirty="0"/>
              <a:t>N</a:t>
            </a:r>
            <a:r>
              <a:rPr lang="en-US" dirty="0"/>
              <a:t>(</a:t>
            </a:r>
            <a:r>
              <a:rPr lang="en-US" dirty="0" err="1"/>
              <a:t>ot</a:t>
            </a:r>
            <a:r>
              <a:rPr lang="en-US" dirty="0"/>
              <a:t> yet)</a:t>
            </a:r>
            <a:endParaRPr lang="en-US" b="1" dirty="0"/>
          </a:p>
        </p:txBody>
      </p:sp>
      <p:sp>
        <p:nvSpPr>
          <p:cNvPr id="4" name="Content Placeholder 2">
            <a:extLst>
              <a:ext uri="{FF2B5EF4-FFF2-40B4-BE49-F238E27FC236}">
                <a16:creationId xmlns:a16="http://schemas.microsoft.com/office/drawing/2014/main" id="{AE1065D3-60B9-314A-98E1-4577F3421EFB}"/>
              </a:ext>
            </a:extLst>
          </p:cNvPr>
          <p:cNvSpPr txBox="1">
            <a:spLocks/>
          </p:cNvSpPr>
          <p:nvPr/>
        </p:nvSpPr>
        <p:spPr>
          <a:xfrm>
            <a:off x="6096000" y="1371599"/>
            <a:ext cx="5257800" cy="4805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aphicFrame>
        <p:nvGraphicFramePr>
          <p:cNvPr id="5" name="Table 4">
            <a:extLst>
              <a:ext uri="{FF2B5EF4-FFF2-40B4-BE49-F238E27FC236}">
                <a16:creationId xmlns:a16="http://schemas.microsoft.com/office/drawing/2014/main" id="{A1CAB006-57FB-BE40-8672-26BC42825D46}"/>
              </a:ext>
            </a:extLst>
          </p:cNvPr>
          <p:cNvGraphicFramePr>
            <a:graphicFrameLocks noGrp="1"/>
          </p:cNvGraphicFramePr>
          <p:nvPr>
            <p:extLst>
              <p:ext uri="{D42A27DB-BD31-4B8C-83A1-F6EECF244321}">
                <p14:modId xmlns:p14="http://schemas.microsoft.com/office/powerpoint/2010/main" val="4145924113"/>
              </p:ext>
            </p:extLst>
          </p:nvPr>
        </p:nvGraphicFramePr>
        <p:xfrm>
          <a:off x="1048556" y="4176395"/>
          <a:ext cx="10305244" cy="2225040"/>
        </p:xfrm>
        <a:graphic>
          <a:graphicData uri="http://schemas.openxmlformats.org/drawingml/2006/table">
            <a:tbl>
              <a:tblPr firstRow="1" bandRow="1">
                <a:tableStyleId>{5C22544A-7EE6-4342-B048-85BDC9FD1C3A}</a:tableStyleId>
              </a:tblPr>
              <a:tblGrid>
                <a:gridCol w="2840399">
                  <a:extLst>
                    <a:ext uri="{9D8B030D-6E8A-4147-A177-3AD203B41FA5}">
                      <a16:colId xmlns:a16="http://schemas.microsoft.com/office/drawing/2014/main" val="2467285351"/>
                    </a:ext>
                  </a:extLst>
                </a:gridCol>
                <a:gridCol w="583894">
                  <a:extLst>
                    <a:ext uri="{9D8B030D-6E8A-4147-A177-3AD203B41FA5}">
                      <a16:colId xmlns:a16="http://schemas.microsoft.com/office/drawing/2014/main" val="2677818252"/>
                    </a:ext>
                  </a:extLst>
                </a:gridCol>
                <a:gridCol w="4891489">
                  <a:extLst>
                    <a:ext uri="{9D8B030D-6E8A-4147-A177-3AD203B41FA5}">
                      <a16:colId xmlns:a16="http://schemas.microsoft.com/office/drawing/2014/main" val="2192440974"/>
                    </a:ext>
                  </a:extLst>
                </a:gridCol>
                <a:gridCol w="1989462">
                  <a:extLst>
                    <a:ext uri="{9D8B030D-6E8A-4147-A177-3AD203B41FA5}">
                      <a16:colId xmlns:a16="http://schemas.microsoft.com/office/drawing/2014/main" val="3017527229"/>
                    </a:ext>
                  </a:extLst>
                </a:gridCol>
              </a:tblGrid>
              <a:tr h="445008">
                <a:tc>
                  <a:txBody>
                    <a:bodyPr/>
                    <a:lstStyle/>
                    <a:p>
                      <a:r>
                        <a:rPr lang="en-US" dirty="0"/>
                        <a:t>Category</a:t>
                      </a:r>
                    </a:p>
                  </a:txBody>
                  <a:tcPr/>
                </a:tc>
                <a:tc>
                  <a:txBody>
                    <a:bodyPr/>
                    <a:lstStyle/>
                    <a:p>
                      <a:r>
                        <a:rPr lang="en-US" dirty="0"/>
                        <a:t>#</a:t>
                      </a:r>
                    </a:p>
                  </a:txBody>
                  <a:tcPr/>
                </a:tc>
                <a:tc>
                  <a:txBody>
                    <a:bodyPr/>
                    <a:lstStyle/>
                    <a:p>
                      <a:r>
                        <a:rPr lang="en-US" dirty="0"/>
                        <a:t>Marks per</a:t>
                      </a:r>
                    </a:p>
                  </a:txBody>
                  <a:tcPr/>
                </a:tc>
                <a:tc>
                  <a:txBody>
                    <a:bodyPr/>
                    <a:lstStyle/>
                    <a:p>
                      <a:r>
                        <a:rPr lang="en-US" dirty="0"/>
                        <a:t>Total Marks</a:t>
                      </a:r>
                    </a:p>
                  </a:txBody>
                  <a:tcPr/>
                </a:tc>
                <a:extLst>
                  <a:ext uri="{0D108BD9-81ED-4DB2-BD59-A6C34878D82A}">
                    <a16:rowId xmlns:a16="http://schemas.microsoft.com/office/drawing/2014/main" val="2233699528"/>
                  </a:ext>
                </a:extLst>
              </a:tr>
              <a:tr h="445008">
                <a:tc>
                  <a:txBody>
                    <a:bodyPr/>
                    <a:lstStyle/>
                    <a:p>
                      <a:r>
                        <a:rPr lang="en-US" dirty="0"/>
                        <a:t>Programming Assignments</a:t>
                      </a:r>
                    </a:p>
                  </a:txBody>
                  <a:tcPr/>
                </a:tc>
                <a:tc>
                  <a:txBody>
                    <a:bodyPr/>
                    <a:lstStyle/>
                    <a:p>
                      <a:r>
                        <a:rPr lang="en-US" dirty="0"/>
                        <a:t>4</a:t>
                      </a:r>
                    </a:p>
                  </a:txBody>
                  <a:tcPr/>
                </a:tc>
                <a:tc>
                  <a:txBody>
                    <a:bodyPr/>
                    <a:lstStyle/>
                    <a:p>
                      <a:r>
                        <a:rPr lang="en-US" dirty="0"/>
                        <a:t>4 (</a:t>
                      </a:r>
                      <a:r>
                        <a:rPr lang="en-US" dirty="0">
                          <a:hlinkClick r:id="rId2"/>
                        </a:rPr>
                        <a:t>Behavior, Concepts, Quality, Testing/Reflection</a:t>
                      </a:r>
                      <a:r>
                        <a:rPr lang="en-US" dirty="0"/>
                        <a:t>)</a:t>
                      </a:r>
                    </a:p>
                  </a:txBody>
                  <a:tcPr/>
                </a:tc>
                <a:tc>
                  <a:txBody>
                    <a:bodyPr/>
                    <a:lstStyle/>
                    <a:p>
                      <a:r>
                        <a:rPr lang="en-US" dirty="0"/>
                        <a:t>16</a:t>
                      </a:r>
                    </a:p>
                  </a:txBody>
                  <a:tcPr/>
                </a:tc>
                <a:extLst>
                  <a:ext uri="{0D108BD9-81ED-4DB2-BD59-A6C34878D82A}">
                    <a16:rowId xmlns:a16="http://schemas.microsoft.com/office/drawing/2014/main" val="807263754"/>
                  </a:ext>
                </a:extLst>
              </a:tr>
              <a:tr h="445008">
                <a:tc>
                  <a:txBody>
                    <a:bodyPr/>
                    <a:lstStyle/>
                    <a:p>
                      <a:r>
                        <a:rPr lang="en-US" dirty="0"/>
                        <a:t>Creative Projects</a:t>
                      </a:r>
                    </a:p>
                  </a:txBody>
                  <a:tcPr/>
                </a:tc>
                <a:tc>
                  <a:txBody>
                    <a:bodyPr/>
                    <a:lstStyle/>
                    <a:p>
                      <a:r>
                        <a:rPr lang="en-US" dirty="0"/>
                        <a:t>4</a:t>
                      </a:r>
                    </a:p>
                  </a:txBody>
                  <a:tcPr/>
                </a:tc>
                <a:tc>
                  <a:txBody>
                    <a:bodyPr/>
                    <a:lstStyle/>
                    <a:p>
                      <a:r>
                        <a:rPr lang="en-US" dirty="0"/>
                        <a:t>1</a:t>
                      </a:r>
                    </a:p>
                  </a:txBody>
                  <a:tcPr/>
                </a:tc>
                <a:tc>
                  <a:txBody>
                    <a:bodyPr/>
                    <a:lstStyle/>
                    <a:p>
                      <a:r>
                        <a:rPr lang="en-US" dirty="0"/>
                        <a:t>4</a:t>
                      </a:r>
                    </a:p>
                  </a:txBody>
                  <a:tcPr/>
                </a:tc>
                <a:extLst>
                  <a:ext uri="{0D108BD9-81ED-4DB2-BD59-A6C34878D82A}">
                    <a16:rowId xmlns:a16="http://schemas.microsoft.com/office/drawing/2014/main" val="4209182687"/>
                  </a:ext>
                </a:extLst>
              </a:tr>
              <a:tr h="445008">
                <a:tc>
                  <a:txBody>
                    <a:bodyPr/>
                    <a:lstStyle/>
                    <a:p>
                      <a:r>
                        <a:rPr lang="en-US" dirty="0"/>
                        <a:t>Quizzes</a:t>
                      </a:r>
                    </a:p>
                  </a:txBody>
                  <a:tcPr/>
                </a:tc>
                <a:tc>
                  <a:txBody>
                    <a:bodyPr/>
                    <a:lstStyle/>
                    <a:p>
                      <a:r>
                        <a:rPr lang="en-US" dirty="0"/>
                        <a:t>3</a:t>
                      </a:r>
                    </a:p>
                  </a:txBody>
                  <a:tcPr/>
                </a:tc>
                <a:tc>
                  <a:txBody>
                    <a:bodyPr/>
                    <a:lstStyle/>
                    <a:p>
                      <a:r>
                        <a:rPr lang="en-US" dirty="0"/>
                        <a:t>3 (3 questions)</a:t>
                      </a:r>
                    </a:p>
                  </a:txBody>
                  <a:tcPr/>
                </a:tc>
                <a:tc>
                  <a:txBody>
                    <a:bodyPr/>
                    <a:lstStyle/>
                    <a:p>
                      <a:r>
                        <a:rPr lang="en-US" dirty="0"/>
                        <a:t>9</a:t>
                      </a:r>
                    </a:p>
                  </a:txBody>
                  <a:tcPr/>
                </a:tc>
                <a:extLst>
                  <a:ext uri="{0D108BD9-81ED-4DB2-BD59-A6C34878D82A}">
                    <a16:rowId xmlns:a16="http://schemas.microsoft.com/office/drawing/2014/main" val="129499150"/>
                  </a:ext>
                </a:extLst>
              </a:tr>
              <a:tr h="445008">
                <a:tc>
                  <a:txBody>
                    <a:bodyPr/>
                    <a:lstStyle/>
                    <a:p>
                      <a:r>
                        <a:rPr lang="en-US" dirty="0"/>
                        <a:t>Exam</a:t>
                      </a:r>
                    </a:p>
                  </a:txBody>
                  <a:tcPr/>
                </a:tc>
                <a:tc>
                  <a:txBody>
                    <a:bodyPr/>
                    <a:lstStyle/>
                    <a:p>
                      <a:r>
                        <a:rPr lang="en-US" dirty="0"/>
                        <a:t>1</a:t>
                      </a:r>
                    </a:p>
                  </a:txBody>
                  <a:tcPr/>
                </a:tc>
                <a:tc>
                  <a:txBody>
                    <a:bodyPr/>
                    <a:lstStyle/>
                    <a:p>
                      <a:r>
                        <a:rPr lang="en-US" dirty="0"/>
                        <a:t>6 (6 questions)</a:t>
                      </a:r>
                    </a:p>
                  </a:txBody>
                  <a:tcPr/>
                </a:tc>
                <a:tc>
                  <a:txBody>
                    <a:bodyPr/>
                    <a:lstStyle/>
                    <a:p>
                      <a:r>
                        <a:rPr lang="en-US" dirty="0"/>
                        <a:t>6</a:t>
                      </a:r>
                    </a:p>
                  </a:txBody>
                  <a:tcPr/>
                </a:tc>
                <a:extLst>
                  <a:ext uri="{0D108BD9-81ED-4DB2-BD59-A6C34878D82A}">
                    <a16:rowId xmlns:a16="http://schemas.microsoft.com/office/drawing/2014/main" val="1192085382"/>
                  </a:ext>
                </a:extLst>
              </a:tr>
            </a:tbl>
          </a:graphicData>
        </a:graphic>
      </p:graphicFrame>
    </p:spTree>
    <p:extLst>
      <p:ext uri="{BB962C8B-B14F-4D97-AF65-F5344CB8AC3E}">
        <p14:creationId xmlns:p14="http://schemas.microsoft.com/office/powerpoint/2010/main" val="1410285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D5CC7-6851-6439-669F-BDE244546D80}"/>
              </a:ext>
            </a:extLst>
          </p:cNvPr>
          <p:cNvSpPr>
            <a:spLocks noGrp="1"/>
          </p:cNvSpPr>
          <p:nvPr>
            <p:ph type="title"/>
          </p:nvPr>
        </p:nvSpPr>
        <p:spPr/>
        <p:txBody>
          <a:bodyPr/>
          <a:lstStyle/>
          <a:p>
            <a:r>
              <a:rPr lang="en-US" dirty="0"/>
              <a:t>Course Grades</a:t>
            </a:r>
          </a:p>
        </p:txBody>
      </p:sp>
      <p:sp>
        <p:nvSpPr>
          <p:cNvPr id="3" name="Content Placeholder 2">
            <a:extLst>
              <a:ext uri="{FF2B5EF4-FFF2-40B4-BE49-F238E27FC236}">
                <a16:creationId xmlns:a16="http://schemas.microsoft.com/office/drawing/2014/main" id="{827BDD9C-9452-00C6-5985-79397150BD4C}"/>
              </a:ext>
            </a:extLst>
          </p:cNvPr>
          <p:cNvSpPr>
            <a:spLocks noGrp="1"/>
          </p:cNvSpPr>
          <p:nvPr>
            <p:ph idx="1"/>
          </p:nvPr>
        </p:nvSpPr>
        <p:spPr>
          <a:xfrm>
            <a:off x="838199" y="1371600"/>
            <a:ext cx="11186565" cy="4805363"/>
          </a:xfrm>
        </p:spPr>
        <p:txBody>
          <a:bodyPr/>
          <a:lstStyle/>
          <a:p>
            <a:pPr marL="0" indent="0">
              <a:buNone/>
            </a:pPr>
            <a:r>
              <a:rPr lang="en-US" sz="2400" dirty="0"/>
              <a:t>Instead of curving the class, we’ll use a bucket system:</a:t>
            </a:r>
          </a:p>
          <a:p>
            <a:pPr lvl="1"/>
            <a:r>
              <a:rPr lang="en-US" sz="2100" dirty="0"/>
              <a:t>Marks earned place in an initial bucket, additional S+ marks improve grade. </a:t>
            </a:r>
          </a:p>
          <a:p>
            <a:pPr lvl="1"/>
            <a:r>
              <a:rPr lang="en-US" sz="2100" dirty="0"/>
              <a:t>Must meet </a:t>
            </a:r>
            <a:r>
              <a:rPr lang="en-US" sz="2100" u="sng" dirty="0"/>
              <a:t>all</a:t>
            </a:r>
            <a:r>
              <a:rPr lang="en-US" sz="2100" i="1" dirty="0"/>
              <a:t> </a:t>
            </a:r>
            <a:r>
              <a:rPr lang="en-US" sz="2100" dirty="0"/>
              <a:t>requirements of a bucket for initial placement.</a:t>
            </a:r>
          </a:p>
          <a:p>
            <a:pPr lvl="1"/>
            <a:r>
              <a:rPr lang="en-US" sz="2100" dirty="0"/>
              <a:t>These are </a:t>
            </a:r>
            <a:r>
              <a:rPr lang="en-US" sz="2100" u="sng" dirty="0"/>
              <a:t>minimum</a:t>
            </a:r>
            <a:r>
              <a:rPr lang="en-US" sz="2100" dirty="0"/>
              <a:t> GPA guarantees – grade can always be higher than minimum promise. 😄</a:t>
            </a:r>
          </a:p>
          <a:p>
            <a:endParaRPr lang="en-US" dirty="0"/>
          </a:p>
        </p:txBody>
      </p:sp>
      <p:graphicFrame>
        <p:nvGraphicFramePr>
          <p:cNvPr id="4" name="Table 3">
            <a:extLst>
              <a:ext uri="{FF2B5EF4-FFF2-40B4-BE49-F238E27FC236}">
                <a16:creationId xmlns:a16="http://schemas.microsoft.com/office/drawing/2014/main" id="{DFA878D0-5416-25AE-BC29-74ECF20A8D8C}"/>
              </a:ext>
            </a:extLst>
          </p:cNvPr>
          <p:cNvGraphicFramePr>
            <a:graphicFrameLocks noGrp="1"/>
          </p:cNvGraphicFramePr>
          <p:nvPr>
            <p:extLst>
              <p:ext uri="{D42A27DB-BD31-4B8C-83A1-F6EECF244321}">
                <p14:modId xmlns:p14="http://schemas.microsoft.com/office/powerpoint/2010/main" val="2776587747"/>
              </p:ext>
            </p:extLst>
          </p:nvPr>
        </p:nvGraphicFramePr>
        <p:xfrm>
          <a:off x="2940644" y="3107759"/>
          <a:ext cx="6685285" cy="3115056"/>
        </p:xfrm>
        <a:graphic>
          <a:graphicData uri="http://schemas.openxmlformats.org/drawingml/2006/table">
            <a:tbl>
              <a:tblPr firstRow="1" bandRow="1">
                <a:tableStyleId>{5C22544A-7EE6-4342-B048-85BDC9FD1C3A}</a:tableStyleId>
              </a:tblPr>
              <a:tblGrid>
                <a:gridCol w="1763559">
                  <a:extLst>
                    <a:ext uri="{9D8B030D-6E8A-4147-A177-3AD203B41FA5}">
                      <a16:colId xmlns:a16="http://schemas.microsoft.com/office/drawing/2014/main" val="2467285351"/>
                    </a:ext>
                  </a:extLst>
                </a:gridCol>
                <a:gridCol w="1905918">
                  <a:extLst>
                    <a:ext uri="{9D8B030D-6E8A-4147-A177-3AD203B41FA5}">
                      <a16:colId xmlns:a16="http://schemas.microsoft.com/office/drawing/2014/main" val="2677818252"/>
                    </a:ext>
                  </a:extLst>
                </a:gridCol>
                <a:gridCol w="3015808">
                  <a:extLst>
                    <a:ext uri="{9D8B030D-6E8A-4147-A177-3AD203B41FA5}">
                      <a16:colId xmlns:a16="http://schemas.microsoft.com/office/drawing/2014/main" val="2192440974"/>
                    </a:ext>
                  </a:extLst>
                </a:gridCol>
              </a:tblGrid>
              <a:tr h="445008">
                <a:tc>
                  <a:txBody>
                    <a:bodyPr/>
                    <a:lstStyle/>
                    <a:p>
                      <a:pPr algn="l" fontAlgn="b"/>
                      <a:r>
                        <a:rPr lang="en-US" dirty="0">
                          <a:effectLst/>
                        </a:rPr>
                        <a:t>Minimum Grade</a:t>
                      </a:r>
                    </a:p>
                  </a:txBody>
                  <a:tcPr anchor="b"/>
                </a:tc>
                <a:tc>
                  <a:txBody>
                    <a:bodyPr/>
                    <a:lstStyle/>
                    <a:p>
                      <a:pPr algn="l" fontAlgn="b"/>
                      <a:r>
                        <a:rPr lang="en-US" dirty="0">
                          <a:effectLst/>
                        </a:rPr>
                        <a:t>Required S+</a:t>
                      </a:r>
                    </a:p>
                  </a:txBody>
                  <a:tcPr anchor="b"/>
                </a:tc>
                <a:tc>
                  <a:txBody>
                    <a:bodyPr/>
                    <a:lstStyle/>
                    <a:p>
                      <a:pPr algn="l" fontAlgn="b"/>
                      <a:r>
                        <a:rPr lang="en-US" dirty="0">
                          <a:effectLst/>
                        </a:rPr>
                        <a:t>Required E</a:t>
                      </a:r>
                    </a:p>
                  </a:txBody>
                  <a:tcPr anchor="b"/>
                </a:tc>
                <a:extLst>
                  <a:ext uri="{0D108BD9-81ED-4DB2-BD59-A6C34878D82A}">
                    <a16:rowId xmlns:a16="http://schemas.microsoft.com/office/drawing/2014/main" val="2233699528"/>
                  </a:ext>
                </a:extLst>
              </a:tr>
              <a:tr h="445008">
                <a:tc>
                  <a:txBody>
                    <a:bodyPr/>
                    <a:lstStyle/>
                    <a:p>
                      <a:pPr fontAlgn="t"/>
                      <a:r>
                        <a:rPr lang="en-US" dirty="0">
                          <a:effectLst/>
                        </a:rPr>
                        <a:t>3.5</a:t>
                      </a:r>
                    </a:p>
                  </a:txBody>
                  <a:tcPr/>
                </a:tc>
                <a:tc>
                  <a:txBody>
                    <a:bodyPr/>
                    <a:lstStyle/>
                    <a:p>
                      <a:pPr fontAlgn="t"/>
                      <a:r>
                        <a:rPr lang="en-US" dirty="0">
                          <a:effectLst/>
                        </a:rPr>
                        <a:t>30</a:t>
                      </a:r>
                    </a:p>
                  </a:txBody>
                  <a:tcPr/>
                </a:tc>
                <a:tc>
                  <a:txBody>
                    <a:bodyPr/>
                    <a:lstStyle/>
                    <a:p>
                      <a:pPr fontAlgn="t"/>
                      <a:r>
                        <a:rPr lang="en-US" dirty="0">
                          <a:effectLst/>
                        </a:rPr>
                        <a:t>27</a:t>
                      </a:r>
                    </a:p>
                  </a:txBody>
                  <a:tcPr/>
                </a:tc>
                <a:extLst>
                  <a:ext uri="{0D108BD9-81ED-4DB2-BD59-A6C34878D82A}">
                    <a16:rowId xmlns:a16="http://schemas.microsoft.com/office/drawing/2014/main" val="4209182687"/>
                  </a:ext>
                </a:extLst>
              </a:tr>
              <a:tr h="445008">
                <a:tc>
                  <a:txBody>
                    <a:bodyPr/>
                    <a:lstStyle/>
                    <a:p>
                      <a:pPr fontAlgn="t"/>
                      <a:r>
                        <a:rPr lang="en-US" dirty="0">
                          <a:effectLst/>
                        </a:rPr>
                        <a:t>3.0</a:t>
                      </a:r>
                    </a:p>
                  </a:txBody>
                  <a:tcPr/>
                </a:tc>
                <a:tc>
                  <a:txBody>
                    <a:bodyPr/>
                    <a:lstStyle/>
                    <a:p>
                      <a:pPr fontAlgn="t"/>
                      <a:r>
                        <a:rPr lang="en-US" dirty="0">
                          <a:effectLst/>
                        </a:rPr>
                        <a:t>27</a:t>
                      </a:r>
                    </a:p>
                  </a:txBody>
                  <a:tcPr/>
                </a:tc>
                <a:tc>
                  <a:txBody>
                    <a:bodyPr/>
                    <a:lstStyle/>
                    <a:p>
                      <a:pPr fontAlgn="t"/>
                      <a:r>
                        <a:rPr lang="en-US" dirty="0">
                          <a:effectLst/>
                        </a:rPr>
                        <a:t>22</a:t>
                      </a:r>
                    </a:p>
                  </a:txBody>
                  <a:tcPr/>
                </a:tc>
                <a:extLst>
                  <a:ext uri="{0D108BD9-81ED-4DB2-BD59-A6C34878D82A}">
                    <a16:rowId xmlns:a16="http://schemas.microsoft.com/office/drawing/2014/main" val="129499150"/>
                  </a:ext>
                </a:extLst>
              </a:tr>
              <a:tr h="445008">
                <a:tc>
                  <a:txBody>
                    <a:bodyPr/>
                    <a:lstStyle/>
                    <a:p>
                      <a:pPr fontAlgn="t"/>
                      <a:r>
                        <a:rPr lang="en-US" dirty="0">
                          <a:effectLst/>
                        </a:rPr>
                        <a:t>2.5</a:t>
                      </a:r>
                    </a:p>
                  </a:txBody>
                  <a:tcPr/>
                </a:tc>
                <a:tc>
                  <a:txBody>
                    <a:bodyPr/>
                    <a:lstStyle/>
                    <a:p>
                      <a:pPr fontAlgn="t"/>
                      <a:r>
                        <a:rPr lang="en-US" dirty="0">
                          <a:effectLst/>
                        </a:rPr>
                        <a:t>24</a:t>
                      </a:r>
                    </a:p>
                  </a:txBody>
                  <a:tcPr/>
                </a:tc>
                <a:tc>
                  <a:txBody>
                    <a:bodyPr/>
                    <a:lstStyle/>
                    <a:p>
                      <a:pPr fontAlgn="t"/>
                      <a:r>
                        <a:rPr lang="en-US" dirty="0">
                          <a:effectLst/>
                        </a:rPr>
                        <a:t>17</a:t>
                      </a:r>
                    </a:p>
                  </a:txBody>
                  <a:tcPr/>
                </a:tc>
                <a:extLst>
                  <a:ext uri="{0D108BD9-81ED-4DB2-BD59-A6C34878D82A}">
                    <a16:rowId xmlns:a16="http://schemas.microsoft.com/office/drawing/2014/main" val="463448335"/>
                  </a:ext>
                </a:extLst>
              </a:tr>
              <a:tr h="445008">
                <a:tc>
                  <a:txBody>
                    <a:bodyPr/>
                    <a:lstStyle/>
                    <a:p>
                      <a:pPr fontAlgn="t"/>
                      <a:r>
                        <a:rPr lang="en-US" dirty="0">
                          <a:effectLst/>
                        </a:rPr>
                        <a:t>2.0</a:t>
                      </a:r>
                    </a:p>
                  </a:txBody>
                  <a:tcPr/>
                </a:tc>
                <a:tc>
                  <a:txBody>
                    <a:bodyPr/>
                    <a:lstStyle/>
                    <a:p>
                      <a:pPr fontAlgn="t"/>
                      <a:r>
                        <a:rPr lang="en-US" dirty="0">
                          <a:effectLst/>
                        </a:rPr>
                        <a:t>21</a:t>
                      </a:r>
                    </a:p>
                  </a:txBody>
                  <a:tcPr/>
                </a:tc>
                <a:tc>
                  <a:txBody>
                    <a:bodyPr/>
                    <a:lstStyle/>
                    <a:p>
                      <a:pPr fontAlgn="t"/>
                      <a:r>
                        <a:rPr lang="en-US" dirty="0">
                          <a:effectLst/>
                        </a:rPr>
                        <a:t>0</a:t>
                      </a:r>
                    </a:p>
                  </a:txBody>
                  <a:tcPr/>
                </a:tc>
                <a:extLst>
                  <a:ext uri="{0D108BD9-81ED-4DB2-BD59-A6C34878D82A}">
                    <a16:rowId xmlns:a16="http://schemas.microsoft.com/office/drawing/2014/main" val="695640733"/>
                  </a:ext>
                </a:extLst>
              </a:tr>
              <a:tr h="445008">
                <a:tc>
                  <a:txBody>
                    <a:bodyPr/>
                    <a:lstStyle/>
                    <a:p>
                      <a:pPr fontAlgn="t"/>
                      <a:r>
                        <a:rPr lang="en-US" dirty="0">
                          <a:effectLst/>
                        </a:rPr>
                        <a:t>1.5</a:t>
                      </a:r>
                    </a:p>
                  </a:txBody>
                  <a:tcPr/>
                </a:tc>
                <a:tc>
                  <a:txBody>
                    <a:bodyPr/>
                    <a:lstStyle/>
                    <a:p>
                      <a:pPr fontAlgn="t"/>
                      <a:r>
                        <a:rPr lang="en-US" dirty="0">
                          <a:effectLst/>
                        </a:rPr>
                        <a:t>14</a:t>
                      </a:r>
                    </a:p>
                  </a:txBody>
                  <a:tcPr/>
                </a:tc>
                <a:tc>
                  <a:txBody>
                    <a:bodyPr/>
                    <a:lstStyle/>
                    <a:p>
                      <a:pPr fontAlgn="t"/>
                      <a:r>
                        <a:rPr lang="en-US" dirty="0">
                          <a:effectLst/>
                        </a:rPr>
                        <a:t>0</a:t>
                      </a:r>
                    </a:p>
                  </a:txBody>
                  <a:tcPr/>
                </a:tc>
                <a:extLst>
                  <a:ext uri="{0D108BD9-81ED-4DB2-BD59-A6C34878D82A}">
                    <a16:rowId xmlns:a16="http://schemas.microsoft.com/office/drawing/2014/main" val="1192085382"/>
                  </a:ext>
                </a:extLst>
              </a:tr>
              <a:tr h="445008">
                <a:tc>
                  <a:txBody>
                    <a:bodyPr/>
                    <a:lstStyle/>
                    <a:p>
                      <a:pPr fontAlgn="t"/>
                      <a:r>
                        <a:rPr lang="en-US" dirty="0">
                          <a:effectLst/>
                        </a:rPr>
                        <a:t>0.7</a:t>
                      </a:r>
                    </a:p>
                  </a:txBody>
                  <a:tcPr/>
                </a:tc>
                <a:tc>
                  <a:txBody>
                    <a:bodyPr/>
                    <a:lstStyle/>
                    <a:p>
                      <a:pPr fontAlgn="t"/>
                      <a:r>
                        <a:rPr lang="en-US" dirty="0">
                          <a:effectLst/>
                        </a:rPr>
                        <a:t>8</a:t>
                      </a:r>
                    </a:p>
                  </a:txBody>
                  <a:tcPr/>
                </a:tc>
                <a:tc>
                  <a:txBody>
                    <a:bodyPr/>
                    <a:lstStyle/>
                    <a:p>
                      <a:pPr fontAlgn="t"/>
                      <a:r>
                        <a:rPr lang="en-US" dirty="0">
                          <a:effectLst/>
                        </a:rPr>
                        <a:t>0</a:t>
                      </a:r>
                    </a:p>
                  </a:txBody>
                  <a:tcPr/>
                </a:tc>
                <a:extLst>
                  <a:ext uri="{0D108BD9-81ED-4DB2-BD59-A6C34878D82A}">
                    <a16:rowId xmlns:a16="http://schemas.microsoft.com/office/drawing/2014/main" val="3460401973"/>
                  </a:ext>
                </a:extLst>
              </a:tr>
            </a:tbl>
          </a:graphicData>
        </a:graphic>
      </p:graphicFrame>
    </p:spTree>
    <p:extLst>
      <p:ext uri="{BB962C8B-B14F-4D97-AF65-F5344CB8AC3E}">
        <p14:creationId xmlns:p14="http://schemas.microsoft.com/office/powerpoint/2010/main" val="2899854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089F-005D-A8C6-AF5E-7ED6FEDA1A2E}"/>
              </a:ext>
            </a:extLst>
          </p:cNvPr>
          <p:cNvSpPr>
            <a:spLocks noGrp="1"/>
          </p:cNvSpPr>
          <p:nvPr>
            <p:ph type="title"/>
          </p:nvPr>
        </p:nvSpPr>
        <p:spPr/>
        <p:txBody>
          <a:bodyPr/>
          <a:lstStyle/>
          <a:p>
            <a:r>
              <a:rPr lang="en-US" dirty="0"/>
              <a:t>Creative Project 0</a:t>
            </a:r>
          </a:p>
        </p:txBody>
      </p:sp>
      <p:sp>
        <p:nvSpPr>
          <p:cNvPr id="3" name="Content Placeholder 2">
            <a:extLst>
              <a:ext uri="{FF2B5EF4-FFF2-40B4-BE49-F238E27FC236}">
                <a16:creationId xmlns:a16="http://schemas.microsoft.com/office/drawing/2014/main" id="{056D8ADD-447D-3669-9095-51962B04AE77}"/>
              </a:ext>
            </a:extLst>
          </p:cNvPr>
          <p:cNvSpPr>
            <a:spLocks noGrp="1"/>
          </p:cNvSpPr>
          <p:nvPr>
            <p:ph idx="1"/>
          </p:nvPr>
        </p:nvSpPr>
        <p:spPr/>
        <p:txBody>
          <a:bodyPr>
            <a:normAutofit/>
          </a:bodyPr>
          <a:lstStyle/>
          <a:p>
            <a:r>
              <a:rPr lang="en-US" dirty="0"/>
              <a:t>Released today, due next Thursday (April 4) at 11:59 pm on Ed</a:t>
            </a:r>
          </a:p>
          <a:p>
            <a:pPr lvl="1"/>
            <a:r>
              <a:rPr lang="en-US" dirty="0"/>
              <a:t>Can hit the "Submit" button multiple times – we will grade the last submission made before the initial deadline. </a:t>
            </a:r>
          </a:p>
          <a:p>
            <a:pPr lvl="1"/>
            <a:r>
              <a:rPr lang="en-US" dirty="0"/>
              <a:t>Build good habits: Don’t “shotgun debug”</a:t>
            </a:r>
          </a:p>
          <a:p>
            <a:pPr lvl="1"/>
            <a:r>
              <a:rPr lang="en-US" dirty="0"/>
              <a:t>While you can resubmit this assignment, it's important to meet due date to get as much feedback as possible.</a:t>
            </a:r>
          </a:p>
          <a:p>
            <a:r>
              <a:rPr lang="en-US" dirty="0"/>
              <a:t>Focused on reviewing Java concepts and Functional Decomposition</a:t>
            </a:r>
          </a:p>
          <a:p>
            <a:r>
              <a:rPr lang="en-US" dirty="0"/>
              <a:t>See </a:t>
            </a:r>
            <a:r>
              <a:rPr lang="en-US" dirty="0">
                <a:hlinkClick r:id="rId2"/>
              </a:rPr>
              <a:t>Grading Rubric</a:t>
            </a:r>
            <a:r>
              <a:rPr lang="en-US" dirty="0"/>
              <a:t> to know what to expect</a:t>
            </a:r>
          </a:p>
          <a:p>
            <a:r>
              <a:rPr lang="en-US" dirty="0"/>
              <a:t>IPL opens Monday!</a:t>
            </a:r>
          </a:p>
          <a:p>
            <a:endParaRPr lang="en-US" dirty="0"/>
          </a:p>
          <a:p>
            <a:endParaRPr lang="en-US" dirty="0"/>
          </a:p>
        </p:txBody>
      </p:sp>
    </p:spTree>
    <p:extLst>
      <p:ext uri="{BB962C8B-B14F-4D97-AF65-F5344CB8AC3E}">
        <p14:creationId xmlns:p14="http://schemas.microsoft.com/office/powerpoint/2010/main" val="3965879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4137-454F-4228-821A-939B43E99E6D}"/>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3768DF6D-D585-4D00-AEEE-A7BCCB0F5840}"/>
              </a:ext>
            </a:extLst>
          </p:cNvPr>
          <p:cNvSpPr>
            <a:spLocks noGrp="1"/>
          </p:cNvSpPr>
          <p:nvPr>
            <p:ph idx="1"/>
          </p:nvPr>
        </p:nvSpPr>
        <p:spPr>
          <a:xfrm>
            <a:off x="838199" y="1371600"/>
            <a:ext cx="10921181" cy="4805363"/>
          </a:xfrm>
        </p:spPr>
        <p:txBody>
          <a:bodyPr>
            <a:normAutofit/>
          </a:bodyPr>
          <a:lstStyle/>
          <a:p>
            <a:r>
              <a:rPr lang="en-US" dirty="0"/>
              <a:t>Hope you had fun in your first quiz section yesterday! </a:t>
            </a:r>
          </a:p>
          <a:p>
            <a:r>
              <a:rPr lang="en-US" dirty="0"/>
              <a:t>Creative Project 0 (C0) released later today, due next Thursday, April 4th</a:t>
            </a:r>
          </a:p>
          <a:p>
            <a:pPr lvl="1"/>
            <a:r>
              <a:rPr lang="en-US" dirty="0"/>
              <a:t>Focused on Java Review + Functional Decomposition</a:t>
            </a:r>
          </a:p>
          <a:p>
            <a:r>
              <a:rPr lang="en-US" dirty="0"/>
              <a:t>Reminder: Java Review Session Monday, April 1st</a:t>
            </a:r>
          </a:p>
          <a:p>
            <a:pPr lvl="1"/>
            <a:r>
              <a:rPr lang="en-US" dirty="0"/>
              <a:t>Monday 12:30am-1:20pm (SIEG 134)</a:t>
            </a:r>
          </a:p>
          <a:p>
            <a:r>
              <a:rPr lang="en-US" dirty="0"/>
              <a:t>IPL will also open on Monday!</a:t>
            </a:r>
          </a:p>
          <a:p>
            <a:r>
              <a:rPr lang="en-US" dirty="0"/>
              <a:t>Sign up for Kasey 1:1 time: </a:t>
            </a:r>
            <a:r>
              <a:rPr lang="en-US" dirty="0">
                <a:hlinkClick r:id="rId2"/>
              </a:rPr>
              <a:t>bit.ly/kasey1on1s</a:t>
            </a:r>
            <a:r>
              <a:rPr lang="en-US" dirty="0"/>
              <a:t> </a:t>
            </a:r>
          </a:p>
        </p:txBody>
      </p:sp>
    </p:spTree>
    <p:extLst>
      <p:ext uri="{BB962C8B-B14F-4D97-AF65-F5344CB8AC3E}">
        <p14:creationId xmlns:p14="http://schemas.microsoft.com/office/powerpoint/2010/main" val="3511818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61FE-6994-41D8-A908-DF4CFABFB4BB}"/>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6F0AF6CD-7FE9-4EF4-84B8-9E91253766BE}"/>
              </a:ext>
            </a:extLst>
          </p:cNvPr>
          <p:cNvSpPr>
            <a:spLocks noGrp="1"/>
          </p:cNvSpPr>
          <p:nvPr>
            <p:ph idx="1"/>
          </p:nvPr>
        </p:nvSpPr>
        <p:spPr/>
        <p:txBody>
          <a:bodyPr>
            <a:normAutofit/>
          </a:bodyPr>
          <a:lstStyle/>
          <a:p>
            <a:r>
              <a:rPr lang="en-US" sz="3200" dirty="0"/>
              <a:t>Fill out the </a:t>
            </a:r>
            <a:r>
              <a:rPr lang="en-US" sz="3200" dirty="0">
                <a:hlinkClick r:id="rId2"/>
              </a:rPr>
              <a:t>Introductory Survey</a:t>
            </a:r>
            <a:endParaRPr lang="en-US" sz="3200" dirty="0"/>
          </a:p>
          <a:p>
            <a:r>
              <a:rPr lang="en-US" sz="3200" dirty="0"/>
              <a:t>⭐ Complete the pre-class material (PCM) for Wednesday (see calendar)</a:t>
            </a:r>
          </a:p>
          <a:p>
            <a:pPr lvl="1"/>
            <a:r>
              <a:rPr lang="en-US" sz="2800" dirty="0"/>
              <a:t>Will be posted after class today</a:t>
            </a:r>
          </a:p>
          <a:p>
            <a:r>
              <a:rPr lang="en-US" sz="3200" dirty="0"/>
              <a:t>Attend quiz section on Tuesday!</a:t>
            </a:r>
          </a:p>
        </p:txBody>
      </p:sp>
    </p:spTree>
    <p:extLst>
      <p:ext uri="{BB962C8B-B14F-4D97-AF65-F5344CB8AC3E}">
        <p14:creationId xmlns:p14="http://schemas.microsoft.com/office/powerpoint/2010/main" val="2002712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b="1" dirty="0">
                <a:solidFill>
                  <a:schemeClr val="accent5"/>
                </a:solidFill>
              </a:rPr>
              <a:t>Review Java</a:t>
            </a:r>
          </a:p>
          <a:p>
            <a:pPr>
              <a:spcAft>
                <a:spcPts val="1200"/>
              </a:spcAft>
            </a:pPr>
            <a:r>
              <a:rPr lang="en-US" dirty="0"/>
              <a:t>Functional Decomposition</a:t>
            </a:r>
          </a:p>
          <a:p>
            <a:pPr>
              <a:spcAft>
                <a:spcPts val="1200"/>
              </a:spcAft>
            </a:pPr>
            <a:r>
              <a:rPr lang="en-US" dirty="0"/>
              <a:t>Code Quality</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074773" y="2136708"/>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575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38E38-D08F-8B27-6ED2-C88F6AB9AF98}"/>
              </a:ext>
            </a:extLst>
          </p:cNvPr>
          <p:cNvSpPr>
            <a:spLocks noGrp="1"/>
          </p:cNvSpPr>
          <p:nvPr>
            <p:ph type="title"/>
          </p:nvPr>
        </p:nvSpPr>
        <p:spPr/>
        <p:txBody>
          <a:bodyPr/>
          <a:lstStyle/>
          <a:p>
            <a:r>
              <a:rPr lang="en-US" dirty="0"/>
              <a:t>Reminders: Review Java Syntax</a:t>
            </a:r>
          </a:p>
        </p:txBody>
      </p:sp>
      <p:sp>
        <p:nvSpPr>
          <p:cNvPr id="3" name="Content Placeholder 2">
            <a:extLst>
              <a:ext uri="{FF2B5EF4-FFF2-40B4-BE49-F238E27FC236}">
                <a16:creationId xmlns:a16="http://schemas.microsoft.com/office/drawing/2014/main" id="{740BDEB8-C966-8EC8-50ED-621E3DF23FAF}"/>
              </a:ext>
            </a:extLst>
          </p:cNvPr>
          <p:cNvSpPr>
            <a:spLocks noGrp="1"/>
          </p:cNvSpPr>
          <p:nvPr>
            <p:ph idx="1"/>
          </p:nvPr>
        </p:nvSpPr>
        <p:spPr/>
        <p:txBody>
          <a:bodyPr>
            <a:normAutofit lnSpcReduction="10000"/>
          </a:bodyPr>
          <a:lstStyle/>
          <a:p>
            <a:pPr marL="0" indent="0">
              <a:buNone/>
            </a:pPr>
            <a:r>
              <a:rPr lang="en-US" dirty="0">
                <a:hlinkClick r:id="rId2"/>
              </a:rPr>
              <a:t>Java Tutorial</a:t>
            </a:r>
            <a:r>
              <a:rPr lang="en-US" dirty="0"/>
              <a:t> reviews all the relevant programming features you should familiar with (even if you don’t know them in Java).</a:t>
            </a:r>
          </a:p>
          <a:p>
            <a:pPr lvl="1"/>
            <a:r>
              <a:rPr lang="en-US" dirty="0"/>
              <a:t>Printing and comments</a:t>
            </a:r>
          </a:p>
          <a:p>
            <a:pPr lvl="1"/>
            <a:r>
              <a:rPr lang="en-US" dirty="0"/>
              <a:t>Variables, types, expressions</a:t>
            </a:r>
          </a:p>
          <a:p>
            <a:pPr lvl="1"/>
            <a:r>
              <a:rPr lang="en-US" dirty="0"/>
              <a:t>Conditionals (if/else if/ else)</a:t>
            </a:r>
          </a:p>
          <a:p>
            <a:pPr lvl="1"/>
            <a:r>
              <a:rPr lang="en-US" dirty="0"/>
              <a:t>Loops (for and while)</a:t>
            </a:r>
          </a:p>
          <a:p>
            <a:pPr lvl="1"/>
            <a:r>
              <a:rPr lang="en-US" dirty="0"/>
              <a:t>Strings</a:t>
            </a:r>
          </a:p>
          <a:p>
            <a:pPr lvl="1"/>
            <a:r>
              <a:rPr lang="en-US" dirty="0"/>
              <a:t>Methods</a:t>
            </a:r>
          </a:p>
          <a:p>
            <a:pPr lvl="1"/>
            <a:r>
              <a:rPr lang="en-US" dirty="0"/>
              <a:t>Parameters &amp; Returns</a:t>
            </a:r>
          </a:p>
          <a:p>
            <a:pPr lvl="1"/>
            <a:r>
              <a:rPr lang="en-US" dirty="0"/>
              <a:t>User input (Scanner)</a:t>
            </a:r>
          </a:p>
          <a:p>
            <a:pPr lvl="1"/>
            <a:r>
              <a:rPr lang="en-US" dirty="0"/>
              <a:t>Arrays(1 and 2 dimensional)</a:t>
            </a:r>
          </a:p>
          <a:p>
            <a:pPr marL="0" indent="0">
              <a:buNone/>
            </a:pPr>
            <a:r>
              <a:rPr lang="en-US" dirty="0"/>
              <a:t> </a:t>
            </a:r>
          </a:p>
        </p:txBody>
      </p:sp>
    </p:spTree>
    <p:extLst>
      <p:ext uri="{BB962C8B-B14F-4D97-AF65-F5344CB8AC3E}">
        <p14:creationId xmlns:p14="http://schemas.microsoft.com/office/powerpoint/2010/main" val="2695721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5"/>
          <p:cNvSpPr txBox="1">
            <a:spLocks noGrp="1"/>
          </p:cNvSpPr>
          <p:nvPr>
            <p:ph type="title"/>
          </p:nvPr>
        </p:nvSpPr>
        <p:spPr>
          <a:xfrm>
            <a:off x="838200" y="456565"/>
            <a:ext cx="10515600" cy="762636"/>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000000"/>
              </a:buClr>
              <a:buSzPts val="4356"/>
              <a:buFont typeface="Calibri"/>
              <a:buNone/>
            </a:pPr>
            <a:r>
              <a:rPr lang="en-US" sz="4356"/>
              <a:t>Hello World</a:t>
            </a:r>
            <a:endParaRPr/>
          </a:p>
        </p:txBody>
      </p:sp>
      <p:sp>
        <p:nvSpPr>
          <p:cNvPr id="335" name="Google Shape;335;p25"/>
          <p:cNvSpPr txBox="1">
            <a:spLocks noGrp="1"/>
          </p:cNvSpPr>
          <p:nvPr>
            <p:ph type="body" idx="1"/>
          </p:nvPr>
        </p:nvSpPr>
        <p:spPr>
          <a:xfrm>
            <a:off x="838200" y="1371600"/>
            <a:ext cx="10515600" cy="4805363"/>
          </a:xfrm>
          <a:prstGeom prst="rect">
            <a:avLst/>
          </a:prstGeom>
          <a:noFill/>
          <a:ln>
            <a:noFill/>
          </a:ln>
        </p:spPr>
        <p:txBody>
          <a:bodyPr spcFirstLastPara="1" wrap="square" lIns="45700" tIns="45700" rIns="45700" bIns="45700" anchor="t" anchorCtr="0">
            <a:normAutofit/>
          </a:bodyPr>
          <a:lstStyle/>
          <a:p>
            <a:pPr marL="228600" lvl="0" indent="-228600" algn="l" rtl="0">
              <a:lnSpc>
                <a:spcPct val="81000"/>
              </a:lnSpc>
              <a:spcBef>
                <a:spcPts val="0"/>
              </a:spcBef>
              <a:spcAft>
                <a:spcPts val="0"/>
              </a:spcAft>
              <a:buClr>
                <a:srgbClr val="000000"/>
              </a:buClr>
              <a:buSzPts val="2800"/>
              <a:buChar char="•"/>
            </a:pPr>
            <a:r>
              <a:rPr lang="en-US" sz="2800" b="0" i="0" u="none" strike="noStrike" cap="none" dirty="0">
                <a:solidFill>
                  <a:srgbClr val="000000"/>
                </a:solidFill>
                <a:latin typeface="Calibri"/>
                <a:ea typeface="Calibri"/>
                <a:cs typeface="Calibri"/>
                <a:sym typeface="Calibri"/>
              </a:rPr>
              <a:t>Java Specifics</a:t>
            </a:r>
            <a:endParaRPr dirty="0"/>
          </a:p>
          <a:p>
            <a:pPr marL="685800" lvl="1" indent="-228600" algn="l" rtl="0">
              <a:lnSpc>
                <a:spcPct val="81000"/>
              </a:lnSpc>
              <a:spcBef>
                <a:spcPts val="500"/>
              </a:spcBef>
              <a:spcAft>
                <a:spcPts val="0"/>
              </a:spcAft>
              <a:buClr>
                <a:srgbClr val="000000"/>
              </a:buClr>
              <a:buSzPts val="2400"/>
              <a:buFont typeface="Helvetica Neue"/>
              <a:buChar char="-"/>
            </a:pPr>
            <a:r>
              <a:rPr lang="en-US" sz="2400" dirty="0"/>
              <a:t>Every program needs a </a:t>
            </a:r>
            <a:r>
              <a:rPr lang="en-US" sz="2400" b="1" dirty="0">
                <a:solidFill>
                  <a:srgbClr val="0033B3"/>
                </a:solidFill>
                <a:latin typeface="Courier New"/>
                <a:ea typeface="Courier New"/>
                <a:cs typeface="Courier New"/>
                <a:sym typeface="Courier New"/>
              </a:rPr>
              <a:t>class</a:t>
            </a:r>
            <a:endParaRPr sz="2400" b="1" dirty="0">
              <a:latin typeface="Courier New"/>
              <a:ea typeface="Courier New"/>
              <a:cs typeface="Courier New"/>
              <a:sym typeface="Courier New"/>
            </a:endParaRPr>
          </a:p>
          <a:p>
            <a:pPr marL="685800" lvl="1" indent="-228600" algn="l" rtl="0">
              <a:lnSpc>
                <a:spcPct val="81000"/>
              </a:lnSpc>
              <a:spcBef>
                <a:spcPts val="500"/>
              </a:spcBef>
              <a:spcAft>
                <a:spcPts val="0"/>
              </a:spcAft>
              <a:buClr>
                <a:srgbClr val="000000"/>
              </a:buClr>
              <a:buSzPts val="2400"/>
              <a:buFont typeface="Helvetica Neue"/>
              <a:buChar char="-"/>
            </a:pPr>
            <a:r>
              <a:rPr lang="en-US" sz="2400" dirty="0"/>
              <a:t>Runnable programs need a </a:t>
            </a:r>
            <a:r>
              <a:rPr lang="en-US" sz="2400" b="1" dirty="0">
                <a:solidFill>
                  <a:srgbClr val="00627A"/>
                </a:solidFill>
                <a:latin typeface="Courier New"/>
                <a:ea typeface="Courier New"/>
                <a:cs typeface="Courier New"/>
                <a:sym typeface="Courier New"/>
              </a:rPr>
              <a:t>main</a:t>
            </a:r>
            <a:r>
              <a:rPr lang="en-US" sz="2400" dirty="0"/>
              <a:t> method (</a:t>
            </a:r>
            <a:r>
              <a:rPr lang="en-US" sz="2400" i="1" dirty="0"/>
              <a:t>signature</a:t>
            </a:r>
            <a:r>
              <a:rPr lang="en-US" sz="2400" dirty="0"/>
              <a:t> must exactly match)</a:t>
            </a:r>
            <a:endParaRPr dirty="0"/>
          </a:p>
          <a:p>
            <a:pPr marL="685800" lvl="1" indent="-228600" algn="l" rtl="0">
              <a:lnSpc>
                <a:spcPct val="81000"/>
              </a:lnSpc>
              <a:spcBef>
                <a:spcPts val="500"/>
              </a:spcBef>
              <a:spcAft>
                <a:spcPts val="0"/>
              </a:spcAft>
              <a:buClr>
                <a:srgbClr val="000000"/>
              </a:buClr>
              <a:buSzPts val="2400"/>
              <a:buFont typeface="Helvetica Neue"/>
              <a:buChar char="-"/>
            </a:pPr>
            <a:r>
              <a:rPr lang="en-US" sz="2400" b="1" dirty="0" err="1">
                <a:latin typeface="Courier New"/>
                <a:ea typeface="Courier New"/>
                <a:cs typeface="Courier New"/>
                <a:sym typeface="Courier New"/>
              </a:rPr>
              <a:t>System.out.println</a:t>
            </a:r>
            <a:r>
              <a:rPr lang="en-US" sz="2400" dirty="0">
                <a:latin typeface="Arial"/>
                <a:ea typeface="Arial"/>
                <a:cs typeface="Arial"/>
                <a:sym typeface="Arial"/>
              </a:rPr>
              <a:t> </a:t>
            </a:r>
            <a:r>
              <a:rPr lang="en-US" sz="2400" dirty="0">
                <a:latin typeface="Calibri"/>
                <a:ea typeface="Calibri"/>
                <a:cs typeface="Calibri"/>
                <a:sym typeface="Calibri"/>
              </a:rPr>
              <a:t>to print</a:t>
            </a:r>
            <a:endParaRPr sz="2400" dirty="0"/>
          </a:p>
          <a:p>
            <a:pPr marL="685800" lvl="1" indent="-228600" algn="l" rtl="0">
              <a:lnSpc>
                <a:spcPct val="81000"/>
              </a:lnSpc>
              <a:spcBef>
                <a:spcPts val="500"/>
              </a:spcBef>
              <a:spcAft>
                <a:spcPts val="0"/>
              </a:spcAft>
              <a:buClr>
                <a:srgbClr val="067D17"/>
              </a:buClr>
              <a:buSzPts val="2400"/>
              <a:buFont typeface="Helvetica Neue"/>
              <a:buChar char="-"/>
            </a:pPr>
            <a:r>
              <a:rPr lang="en-US" sz="2400" b="1" dirty="0">
                <a:solidFill>
                  <a:srgbClr val="067D17"/>
                </a:solidFill>
                <a:latin typeface="Courier New"/>
                <a:ea typeface="Courier New"/>
                <a:cs typeface="Courier New"/>
                <a:sym typeface="Courier New"/>
              </a:rPr>
              <a:t>"Hello world"</a:t>
            </a:r>
            <a:r>
              <a:rPr lang="en-US" sz="2400" dirty="0">
                <a:solidFill>
                  <a:srgbClr val="000000"/>
                </a:solidFill>
                <a:latin typeface="Calibri"/>
                <a:ea typeface="Calibri"/>
                <a:cs typeface="Calibri"/>
                <a:sym typeface="Calibri"/>
              </a:rPr>
              <a:t> is a </a:t>
            </a:r>
            <a:r>
              <a:rPr lang="en-US" sz="2400" b="1" dirty="0">
                <a:solidFill>
                  <a:srgbClr val="000000"/>
                </a:solidFill>
                <a:latin typeface="Courier New"/>
                <a:ea typeface="Courier New"/>
                <a:cs typeface="Courier New"/>
                <a:sym typeface="Courier New"/>
              </a:rPr>
              <a:t>String</a:t>
            </a:r>
            <a:endParaRPr sz="2400" b="1" dirty="0">
              <a:latin typeface="Courier New"/>
              <a:ea typeface="Courier New"/>
              <a:cs typeface="Courier New"/>
              <a:sym typeface="Courier New"/>
            </a:endParaRPr>
          </a:p>
          <a:p>
            <a:pPr marL="0" lvl="0" indent="0" algn="l" rtl="0">
              <a:lnSpc>
                <a:spcPct val="81000"/>
              </a:lnSpc>
              <a:spcBef>
                <a:spcPts val="1000"/>
              </a:spcBef>
              <a:spcAft>
                <a:spcPts val="0"/>
              </a:spcAft>
              <a:buClr>
                <a:srgbClr val="000000"/>
              </a:buClr>
              <a:buSzPts val="2400"/>
              <a:buNone/>
            </a:pPr>
            <a:endParaRPr sz="2400" dirty="0"/>
          </a:p>
          <a:p>
            <a:pPr marL="228600" lvl="0" indent="-228600" algn="l" rtl="0">
              <a:lnSpc>
                <a:spcPct val="81000"/>
              </a:lnSpc>
              <a:spcBef>
                <a:spcPts val="1000"/>
              </a:spcBef>
              <a:spcAft>
                <a:spcPts val="0"/>
              </a:spcAft>
              <a:buClr>
                <a:srgbClr val="000000"/>
              </a:buClr>
              <a:buSzPts val="2800"/>
              <a:buChar char="•"/>
            </a:pPr>
            <a:r>
              <a:rPr lang="en-US" sz="2800" b="0" i="0" u="none" strike="noStrike" cap="none" dirty="0">
                <a:solidFill>
                  <a:srgbClr val="000000"/>
                </a:solidFill>
                <a:latin typeface="Calibri"/>
                <a:ea typeface="Calibri"/>
                <a:cs typeface="Calibri"/>
                <a:sym typeface="Calibri"/>
              </a:rPr>
              <a:t>Running on </a:t>
            </a:r>
            <a:r>
              <a:rPr lang="en-US" u="sng" dirty="0">
                <a:solidFill>
                  <a:srgbClr val="0563C1"/>
                </a:solidFill>
                <a:hlinkClick r:id="rId3">
                  <a:extLst>
                    <a:ext uri="{A12FA001-AC4F-418D-AE19-62706E023703}">
                      <ahyp:hlinkClr xmlns:ahyp="http://schemas.microsoft.com/office/drawing/2018/hyperlinkcolor" val="tx"/>
                    </a:ext>
                  </a:extLst>
                </a:hlinkClick>
              </a:rPr>
              <a:t>Ed</a:t>
            </a:r>
            <a:endParaRPr dirty="0">
              <a:solidFill>
                <a:srgbClr val="0563C1"/>
              </a:solidFill>
            </a:endParaRPr>
          </a:p>
          <a:p>
            <a:pPr marL="685800" lvl="1" indent="-228600" algn="l" rtl="0">
              <a:lnSpc>
                <a:spcPct val="81000"/>
              </a:lnSpc>
              <a:spcBef>
                <a:spcPts val="500"/>
              </a:spcBef>
              <a:spcAft>
                <a:spcPts val="0"/>
              </a:spcAft>
              <a:buClr>
                <a:srgbClr val="000000"/>
              </a:buClr>
              <a:buSzPts val="2400"/>
              <a:buFont typeface="Helvetica Neue"/>
              <a:buChar char="-"/>
            </a:pPr>
            <a:r>
              <a:rPr lang="en-US" sz="2400" b="1" dirty="0"/>
              <a:t>Run </a:t>
            </a:r>
            <a:r>
              <a:rPr lang="en-US" b="0" dirty="0"/>
              <a:t>runs your program</a:t>
            </a:r>
            <a:endParaRPr dirty="0"/>
          </a:p>
          <a:p>
            <a:pPr marL="685800" lvl="1" indent="-228600" algn="l" rtl="0">
              <a:lnSpc>
                <a:spcPct val="81000"/>
              </a:lnSpc>
              <a:spcBef>
                <a:spcPts val="500"/>
              </a:spcBef>
              <a:spcAft>
                <a:spcPts val="0"/>
              </a:spcAft>
              <a:buClr>
                <a:srgbClr val="000000"/>
              </a:buClr>
              <a:buSzPts val="2400"/>
              <a:buFont typeface="Helvetica Neue"/>
              <a:buChar char="-"/>
            </a:pPr>
            <a:r>
              <a:rPr lang="en-US" sz="2400" b="1" dirty="0"/>
              <a:t>Mark </a:t>
            </a:r>
            <a:r>
              <a:rPr lang="en-US" b="0" dirty="0"/>
              <a:t>submits and runs </a:t>
            </a:r>
            <a:r>
              <a:rPr lang="en-US" b="0" dirty="0" err="1"/>
              <a:t>autograder</a:t>
            </a:r>
            <a:endParaRPr dirty="0"/>
          </a:p>
          <a:p>
            <a:pPr marL="1143000" lvl="2" indent="-228600" algn="l" rtl="0">
              <a:lnSpc>
                <a:spcPct val="81000"/>
              </a:lnSpc>
              <a:spcBef>
                <a:spcPts val="500"/>
              </a:spcBef>
              <a:spcAft>
                <a:spcPts val="0"/>
              </a:spcAft>
              <a:buClr>
                <a:srgbClr val="000000"/>
              </a:buClr>
              <a:buSzPts val="2000"/>
              <a:buFont typeface="Helvetica Neue"/>
              <a:buChar char="-"/>
            </a:pPr>
            <a:r>
              <a:rPr lang="en-US" sz="2000" dirty="0"/>
              <a:t>Submit as many times as you like</a:t>
            </a:r>
            <a:endParaRPr dirty="0"/>
          </a:p>
          <a:p>
            <a:pPr marL="1143000" lvl="2" indent="-228600" algn="l" rtl="0">
              <a:lnSpc>
                <a:spcPct val="81000"/>
              </a:lnSpc>
              <a:spcBef>
                <a:spcPts val="500"/>
              </a:spcBef>
              <a:spcAft>
                <a:spcPts val="0"/>
              </a:spcAft>
              <a:buClr>
                <a:srgbClr val="000000"/>
              </a:buClr>
              <a:buSzPts val="2000"/>
              <a:buFont typeface="Helvetica Neue"/>
              <a:buChar char="-"/>
            </a:pPr>
            <a:r>
              <a:rPr lang="en-US" sz="2000" dirty="0"/>
              <a:t>“Shotgun submission” = Unhelpful habit</a:t>
            </a:r>
            <a:endParaRPr dirty="0"/>
          </a:p>
          <a:p>
            <a:pPr marL="685800" lvl="1" indent="-228600" algn="l" rtl="0">
              <a:lnSpc>
                <a:spcPct val="81000"/>
              </a:lnSpc>
              <a:spcBef>
                <a:spcPts val="500"/>
              </a:spcBef>
              <a:spcAft>
                <a:spcPts val="0"/>
              </a:spcAft>
              <a:buClr>
                <a:srgbClr val="000000"/>
              </a:buClr>
              <a:buSzPts val="2400"/>
              <a:buFont typeface="Helvetica Neue"/>
              <a:buChar char="-"/>
            </a:pPr>
            <a:r>
              <a:rPr lang="en-US" sz="2400" b="1" dirty="0"/>
              <a:t>Solution </a:t>
            </a:r>
            <a:r>
              <a:rPr lang="en-US" b="0" dirty="0"/>
              <a:t>shows solution (if applicable)</a:t>
            </a:r>
            <a:endParaRPr dirty="0"/>
          </a:p>
        </p:txBody>
      </p:sp>
      <p:sp>
        <p:nvSpPr>
          <p:cNvPr id="336" name="Google Shape;336;p25"/>
          <p:cNvSpPr txBox="1"/>
          <p:nvPr/>
        </p:nvSpPr>
        <p:spPr>
          <a:xfrm>
            <a:off x="6192973" y="2648165"/>
            <a:ext cx="5704800" cy="1323600"/>
          </a:xfrm>
          <a:prstGeom prst="rect">
            <a:avLst/>
          </a:prstGeom>
          <a:solidFill>
            <a:srgbClr val="F5F5F5"/>
          </a:solidFill>
          <a:ln w="9525" cap="flat" cmpd="sng">
            <a:solidFill>
              <a:schemeClr val="accent1"/>
            </a:solidFill>
            <a:prstDash val="solid"/>
            <a:round/>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33B3"/>
              </a:buClr>
              <a:buSzPts val="1600"/>
              <a:buFont typeface="Arial"/>
              <a:buNone/>
            </a:pPr>
            <a:r>
              <a:rPr lang="en-US" sz="1600" b="1" i="0" u="none" strike="noStrike" cap="none">
                <a:solidFill>
                  <a:srgbClr val="0033B3"/>
                </a:solidFill>
                <a:latin typeface="Courier New"/>
                <a:ea typeface="Courier New"/>
                <a:cs typeface="Courier New"/>
                <a:sym typeface="Courier New"/>
              </a:rPr>
              <a:t>public class </a:t>
            </a:r>
            <a:r>
              <a:rPr lang="en-US" sz="1600" b="1" i="0" u="none" strike="noStrike" cap="none">
                <a:solidFill>
                  <a:srgbClr val="000000"/>
                </a:solidFill>
                <a:latin typeface="Courier New"/>
                <a:ea typeface="Courier New"/>
                <a:cs typeface="Courier New"/>
                <a:sym typeface="Courier New"/>
              </a:rPr>
              <a:t>HelloDemo {</a:t>
            </a:r>
            <a:br>
              <a:rPr lang="en-US" sz="1600" b="1" i="0" u="none" strike="noStrike" cap="none">
                <a:solidFill>
                  <a:srgbClr val="000000"/>
                </a:solidFill>
                <a:latin typeface="Courier New"/>
                <a:ea typeface="Courier New"/>
                <a:cs typeface="Courier New"/>
                <a:sym typeface="Courier New"/>
              </a:rPr>
            </a:br>
            <a:r>
              <a:rPr lang="en-US" sz="1600" b="1" i="0" u="none" strike="noStrike" cap="none">
                <a:solidFill>
                  <a:srgbClr val="000000"/>
                </a:solidFill>
                <a:latin typeface="Courier New"/>
                <a:ea typeface="Courier New"/>
                <a:cs typeface="Courier New"/>
                <a:sym typeface="Courier New"/>
              </a:rPr>
              <a:t>    </a:t>
            </a:r>
            <a:r>
              <a:rPr lang="en-US" sz="1600" b="1" i="0" u="none" strike="noStrike" cap="none">
                <a:solidFill>
                  <a:srgbClr val="0033B3"/>
                </a:solidFill>
                <a:latin typeface="Courier New"/>
                <a:ea typeface="Courier New"/>
                <a:cs typeface="Courier New"/>
                <a:sym typeface="Courier New"/>
              </a:rPr>
              <a:t>public static void </a:t>
            </a:r>
            <a:r>
              <a:rPr lang="en-US" sz="1600" b="1" i="0" u="none" strike="noStrike" cap="none">
                <a:solidFill>
                  <a:srgbClr val="00627A"/>
                </a:solidFill>
                <a:latin typeface="Courier New"/>
                <a:ea typeface="Courier New"/>
                <a:cs typeface="Courier New"/>
                <a:sym typeface="Courier New"/>
              </a:rPr>
              <a:t>main</a:t>
            </a:r>
            <a:r>
              <a:rPr lang="en-US" sz="1600" b="1" i="0" u="none" strike="noStrike" cap="none">
                <a:solidFill>
                  <a:srgbClr val="000000"/>
                </a:solidFill>
                <a:latin typeface="Courier New"/>
                <a:ea typeface="Courier New"/>
                <a:cs typeface="Courier New"/>
                <a:sym typeface="Courier New"/>
              </a:rPr>
              <a:t>(String[] args) {</a:t>
            </a:r>
            <a:br>
              <a:rPr lang="en-US" sz="1600" b="1" i="0" u="none" strike="noStrike" cap="none">
                <a:solidFill>
                  <a:srgbClr val="000000"/>
                </a:solidFill>
                <a:latin typeface="Courier New"/>
                <a:ea typeface="Courier New"/>
                <a:cs typeface="Courier New"/>
                <a:sym typeface="Courier New"/>
              </a:rPr>
            </a:br>
            <a:r>
              <a:rPr lang="en-US" sz="1600" b="1" i="0" u="none" strike="noStrike" cap="none">
                <a:solidFill>
                  <a:srgbClr val="000000"/>
                </a:solidFill>
                <a:latin typeface="Courier New"/>
                <a:ea typeface="Courier New"/>
                <a:cs typeface="Courier New"/>
                <a:sym typeface="Courier New"/>
              </a:rPr>
              <a:t>        System.</a:t>
            </a:r>
            <a:r>
              <a:rPr lang="en-US" sz="1600" b="1" i="1" u="none" strike="noStrike" cap="none">
                <a:solidFill>
                  <a:srgbClr val="871094"/>
                </a:solidFill>
                <a:latin typeface="Courier New"/>
                <a:ea typeface="Courier New"/>
                <a:cs typeface="Courier New"/>
                <a:sym typeface="Courier New"/>
              </a:rPr>
              <a:t>out</a:t>
            </a:r>
            <a:r>
              <a:rPr lang="en-US" sz="1600" b="1" i="0" u="none" strike="noStrike" cap="none">
                <a:solidFill>
                  <a:srgbClr val="000000"/>
                </a:solidFill>
                <a:latin typeface="Courier New"/>
                <a:ea typeface="Courier New"/>
                <a:cs typeface="Courier New"/>
                <a:sym typeface="Courier New"/>
              </a:rPr>
              <a:t>.println(</a:t>
            </a:r>
            <a:r>
              <a:rPr lang="en-US" sz="1600" b="1" i="0" u="none" strike="noStrike" cap="none">
                <a:solidFill>
                  <a:srgbClr val="067D17"/>
                </a:solidFill>
                <a:latin typeface="Courier New"/>
                <a:ea typeface="Courier New"/>
                <a:cs typeface="Courier New"/>
                <a:sym typeface="Courier New"/>
              </a:rPr>
              <a:t>"Hello world"</a:t>
            </a:r>
            <a:r>
              <a:rPr lang="en-US" sz="1600" b="1" i="0" u="none" strike="noStrike" cap="none">
                <a:solidFill>
                  <a:srgbClr val="000000"/>
                </a:solidFill>
                <a:latin typeface="Courier New"/>
                <a:ea typeface="Courier New"/>
                <a:cs typeface="Courier New"/>
                <a:sym typeface="Courier New"/>
              </a:rPr>
              <a:t>);</a:t>
            </a:r>
            <a:br>
              <a:rPr lang="en-US" sz="1600" b="1" i="0" u="none" strike="noStrike" cap="none">
                <a:solidFill>
                  <a:srgbClr val="000000"/>
                </a:solidFill>
                <a:latin typeface="Courier New"/>
                <a:ea typeface="Courier New"/>
                <a:cs typeface="Courier New"/>
                <a:sym typeface="Courier New"/>
              </a:rPr>
            </a:br>
            <a:r>
              <a:rPr lang="en-US" sz="1600" b="1" i="0" u="none" strike="noStrike" cap="none">
                <a:solidFill>
                  <a:srgbClr val="000000"/>
                </a:solidFill>
                <a:latin typeface="Courier New"/>
                <a:ea typeface="Courier New"/>
                <a:cs typeface="Courier New"/>
                <a:sym typeface="Courier New"/>
              </a:rPr>
              <a:t>    }</a:t>
            </a:r>
            <a:br>
              <a:rPr lang="en-US" sz="1600" b="1" i="0" u="none" strike="noStrike" cap="none">
                <a:solidFill>
                  <a:srgbClr val="000000"/>
                </a:solidFill>
                <a:latin typeface="Courier New"/>
                <a:ea typeface="Courier New"/>
                <a:cs typeface="Courier New"/>
                <a:sym typeface="Courier New"/>
              </a:rPr>
            </a:br>
            <a:r>
              <a:rPr lang="en-US" sz="1600" b="1" i="0" u="none" strike="noStrike" cap="none">
                <a:solidFill>
                  <a:srgbClr val="000000"/>
                </a:solidFill>
                <a:latin typeface="Courier New"/>
                <a:ea typeface="Courier New"/>
                <a:cs typeface="Courier New"/>
                <a:sym typeface="Courier New"/>
              </a:rPr>
              <a:t>}</a:t>
            </a:r>
            <a:endParaRPr b="1">
              <a:latin typeface="Courier New"/>
              <a:ea typeface="Courier New"/>
              <a:cs typeface="Courier New"/>
              <a:sym typeface="Courier New"/>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DAD0-8E15-3369-5466-83CFC6E3F5E4}"/>
              </a:ext>
            </a:extLst>
          </p:cNvPr>
          <p:cNvSpPr>
            <a:spLocks noGrp="1"/>
          </p:cNvSpPr>
          <p:nvPr>
            <p:ph type="title"/>
          </p:nvPr>
        </p:nvSpPr>
        <p:spPr/>
        <p:txBody>
          <a:bodyPr/>
          <a:lstStyle/>
          <a:p>
            <a:r>
              <a:rPr lang="en-US" dirty="0"/>
              <a:t>In-Class Activities</a:t>
            </a:r>
          </a:p>
        </p:txBody>
      </p:sp>
      <p:sp>
        <p:nvSpPr>
          <p:cNvPr id="7" name="Content Placeholder 2">
            <a:extLst>
              <a:ext uri="{FF2B5EF4-FFF2-40B4-BE49-F238E27FC236}">
                <a16:creationId xmlns:a16="http://schemas.microsoft.com/office/drawing/2014/main" id="{62CD5F46-9BDE-40C0-4839-7317955CCD03}"/>
              </a:ext>
            </a:extLst>
          </p:cNvPr>
          <p:cNvSpPr txBox="1">
            <a:spLocks/>
          </p:cNvSpPr>
          <p:nvPr/>
        </p:nvSpPr>
        <p:spPr>
          <a:xfrm>
            <a:off x="838199" y="2150701"/>
            <a:ext cx="10515600" cy="44666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Clr>
                <a:schemeClr val="tx1"/>
              </a:buClr>
            </a:pPr>
            <a:r>
              <a:rPr lang="en-US" b="1" dirty="0">
                <a:solidFill>
                  <a:schemeClr val="accent3"/>
                </a:solidFill>
              </a:rPr>
              <a:t>Goal</a:t>
            </a:r>
            <a:r>
              <a:rPr lang="en-US" dirty="0"/>
              <a:t>: Get you actively participating in your learning</a:t>
            </a:r>
            <a:endParaRPr lang="en-US" b="1" dirty="0"/>
          </a:p>
          <a:p>
            <a:pPr fontAlgn="base"/>
            <a:r>
              <a:rPr lang="en-US" dirty="0"/>
              <a:t>Typical Activity</a:t>
            </a:r>
          </a:p>
          <a:p>
            <a:pPr lvl="1" fontAlgn="base"/>
            <a:r>
              <a:rPr lang="en-US" dirty="0"/>
              <a:t>Question is posed</a:t>
            </a:r>
          </a:p>
          <a:p>
            <a:pPr lvl="1" fontAlgn="base">
              <a:buClr>
                <a:schemeClr val="tx1"/>
              </a:buClr>
            </a:pPr>
            <a:r>
              <a:rPr lang="en-US" b="1" dirty="0">
                <a:solidFill>
                  <a:schemeClr val="accent3"/>
                </a:solidFill>
              </a:rPr>
              <a:t>Think</a:t>
            </a:r>
            <a:r>
              <a:rPr lang="en-US" b="1" dirty="0"/>
              <a:t> </a:t>
            </a:r>
            <a:r>
              <a:rPr lang="en-US" dirty="0"/>
              <a:t>(1 min): Think about the question on your own</a:t>
            </a:r>
            <a:endParaRPr lang="en-US" b="1" dirty="0"/>
          </a:p>
          <a:p>
            <a:pPr lvl="1" fontAlgn="base">
              <a:buClr>
                <a:schemeClr val="tx1"/>
              </a:buClr>
            </a:pPr>
            <a:r>
              <a:rPr lang="en-US" b="1" dirty="0">
                <a:solidFill>
                  <a:schemeClr val="accent3"/>
                </a:solidFill>
              </a:rPr>
              <a:t>Pair</a:t>
            </a:r>
            <a:r>
              <a:rPr lang="en-US" b="1" dirty="0"/>
              <a:t> </a:t>
            </a:r>
            <a:r>
              <a:rPr lang="en-US" dirty="0"/>
              <a:t>(2 min): Talk with your neighbor to discuss question</a:t>
            </a:r>
            <a:endParaRPr lang="en-US" b="1" dirty="0"/>
          </a:p>
          <a:p>
            <a:pPr lvl="2" fontAlgn="base">
              <a:buClr>
                <a:schemeClr val="tx1"/>
              </a:buClr>
            </a:pPr>
            <a:r>
              <a:rPr lang="en-US" dirty="0"/>
              <a:t>If you arrive at different conclusions, discuss your logic and figure out why you differ!</a:t>
            </a:r>
          </a:p>
          <a:p>
            <a:pPr lvl="2" fontAlgn="base">
              <a:buClr>
                <a:schemeClr val="tx1"/>
              </a:buClr>
            </a:pPr>
            <a:r>
              <a:rPr lang="en-US" dirty="0"/>
              <a:t>If you arrived at the same conclusion, discuss why the other answers might be wrong!</a:t>
            </a:r>
          </a:p>
          <a:p>
            <a:pPr lvl="1" fontAlgn="base">
              <a:buClr>
                <a:schemeClr val="tx1"/>
              </a:buClr>
            </a:pPr>
            <a:r>
              <a:rPr lang="en-US" b="1" dirty="0">
                <a:solidFill>
                  <a:schemeClr val="accent3"/>
                </a:solidFill>
              </a:rPr>
              <a:t>Share</a:t>
            </a:r>
            <a:r>
              <a:rPr lang="en-US" b="1" dirty="0"/>
              <a:t> </a:t>
            </a:r>
            <a:r>
              <a:rPr lang="en-US" dirty="0"/>
              <a:t>(1 min): We discuss the conclusions as a class</a:t>
            </a:r>
            <a:endParaRPr lang="en-US" b="1" dirty="0"/>
          </a:p>
          <a:p>
            <a:pPr fontAlgn="base"/>
            <a:r>
              <a:rPr lang="en-US" dirty="0"/>
              <a:t>During each of the </a:t>
            </a:r>
            <a:r>
              <a:rPr lang="en-US" b="1" dirty="0">
                <a:solidFill>
                  <a:schemeClr val="accent3"/>
                </a:solidFill>
              </a:rPr>
              <a:t>Think</a:t>
            </a:r>
            <a:r>
              <a:rPr lang="en-US" b="1" dirty="0"/>
              <a:t> </a:t>
            </a:r>
            <a:r>
              <a:rPr lang="en-US" dirty="0"/>
              <a:t>and </a:t>
            </a:r>
            <a:r>
              <a:rPr lang="en-US" b="1" dirty="0">
                <a:solidFill>
                  <a:schemeClr val="accent3"/>
                </a:solidFill>
              </a:rPr>
              <a:t>Pair</a:t>
            </a:r>
            <a:r>
              <a:rPr lang="en-US" dirty="0"/>
              <a:t> stages, you will respond to the question via a </a:t>
            </a:r>
            <a:r>
              <a:rPr lang="en-US" dirty="0" err="1"/>
              <a:t>sli.do</a:t>
            </a:r>
            <a:r>
              <a:rPr lang="en-US" dirty="0"/>
              <a:t> poll</a:t>
            </a:r>
          </a:p>
          <a:p>
            <a:pPr lvl="1" fontAlgn="base"/>
            <a:r>
              <a:rPr lang="en-US" dirty="0"/>
              <a:t>Not worth any points, just here to help you learn! 😉</a:t>
            </a:r>
          </a:p>
          <a:p>
            <a:pPr marL="0" indent="0">
              <a:buNone/>
            </a:pPr>
            <a:endParaRPr lang="en-US" dirty="0">
              <a:solidFill>
                <a:schemeClr val="accent1">
                  <a:lumMod val="60000"/>
                  <a:lumOff val="40000"/>
                </a:schemeClr>
              </a:solidFill>
            </a:endParaRPr>
          </a:p>
        </p:txBody>
      </p:sp>
    </p:spTree>
    <p:extLst>
      <p:ext uri="{BB962C8B-B14F-4D97-AF65-F5344CB8AC3E}">
        <p14:creationId xmlns:p14="http://schemas.microsoft.com/office/powerpoint/2010/main" val="249425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lstStyle/>
          <a:p>
            <a:r>
              <a:rPr lang="en-US" dirty="0"/>
              <a:t>What is the output of this Java program?</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9" y="2378319"/>
            <a:ext cx="7391402" cy="3139321"/>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class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Demo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void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main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latin typeface="Consolas" panose="020B0609020204030204" pitchFamily="49" charset="0"/>
                <a:ea typeface="Menlo" panose="020B0609030804020204" pitchFamily="49" charset="0"/>
                <a:cs typeface="Menlo" panose="020B0609030804020204" pitchFamily="49" charset="0"/>
              </a:rPr>
              <a:t>args</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8</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13</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&lt;=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err="1">
                <a:latin typeface="Consolas" panose="020B0609020204030204" pitchFamily="49" charset="0"/>
                <a:ea typeface="Menlo" panose="020B0609030804020204" pitchFamily="49" charset="0"/>
                <a:cs typeface="Menlo" panose="020B0609030804020204" pitchFamily="49" charset="0"/>
              </a:rPr>
              <a:t>.</a:t>
            </a:r>
            <a:r>
              <a:rPr lang="en-US"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length</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System</a:t>
            </a:r>
            <a:r>
              <a:rPr lang="en-US" dirty="0" err="1">
                <a:latin typeface="Consolas" panose="020B0609020204030204" pitchFamily="49" charset="0"/>
                <a:ea typeface="Menlo" panose="020B0609030804020204" pitchFamily="49" charset="0"/>
                <a:cs typeface="Menlo" panose="020B0609030804020204" pitchFamily="49" charset="0"/>
              </a:rPr>
              <a:t>.</a:t>
            </a:r>
            <a:r>
              <a:rPr lang="en-US" i="1"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out</a:t>
            </a:r>
            <a:r>
              <a:rPr lang="en-US" dirty="0" err="1">
                <a:latin typeface="Consolas" panose="020B0609020204030204" pitchFamily="49" charset="0"/>
                <a:ea typeface="Menlo" panose="020B0609030804020204" pitchFamily="49" charset="0"/>
                <a:cs typeface="Menlo" panose="020B0609030804020204" pitchFamily="49" charset="0"/>
              </a:rPr>
              <a:t>.println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67D17"/>
                </a:solidFill>
                <a:effectLst/>
                <a:latin typeface="Consolas" panose="020B0609020204030204" pitchFamily="49" charset="0"/>
                <a:ea typeface="Menlo" panose="020B0609030804020204" pitchFamily="49" charset="0"/>
                <a:cs typeface="Menlo" panose="020B0609030804020204" pitchFamily="49" charset="0"/>
              </a:rPr>
              <a:t>"Total Diff </a:t>
            </a:r>
            <a:r>
              <a:rPr lang="en-US">
                <a:solidFill>
                  <a:srgbClr val="067D17"/>
                </a:solidFill>
                <a:effectLst/>
                <a:latin typeface="Consolas" panose="020B0609020204030204" pitchFamily="49" charset="0"/>
                <a:ea typeface="Menlo" panose="020B0609030804020204" pitchFamily="49" charset="0"/>
                <a:cs typeface="Menlo" panose="020B0609030804020204" pitchFamily="49" charset="0"/>
              </a:rPr>
              <a:t>= "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a:t>
            </a:r>
          </a:p>
        </p:txBody>
      </p:sp>
      <p:sp>
        <p:nvSpPr>
          <p:cNvPr id="7" name="TextBox 6">
            <a:extLst>
              <a:ext uri="{FF2B5EF4-FFF2-40B4-BE49-F238E27FC236}">
                <a16:creationId xmlns:a16="http://schemas.microsoft.com/office/drawing/2014/main" id="{60CC2695-6E85-4361-A674-DB5CA686037D}"/>
              </a:ext>
            </a:extLst>
          </p:cNvPr>
          <p:cNvSpPr txBox="1"/>
          <p:nvPr/>
        </p:nvSpPr>
        <p:spPr>
          <a:xfrm>
            <a:off x="8370276" y="2270927"/>
            <a:ext cx="2621487" cy="1815882"/>
          </a:xfrm>
          <a:prstGeom prst="rect">
            <a:avLst/>
          </a:prstGeom>
          <a:noFill/>
        </p:spPr>
        <p:txBody>
          <a:bodyPr wrap="none" rtlCol="0">
            <a:spAutoFit/>
          </a:bodyPr>
          <a:lstStyle/>
          <a:p>
            <a:pPr marL="342900" indent="-342900">
              <a:buAutoNum type="alphaUcParenR"/>
            </a:pPr>
            <a:r>
              <a:rPr lang="en-US" sz="2800" b="1" dirty="0"/>
              <a:t> </a:t>
            </a:r>
            <a:r>
              <a:rPr lang="en-US" sz="2800" dirty="0"/>
              <a:t>Total Diff = 12</a:t>
            </a:r>
          </a:p>
          <a:p>
            <a:pPr marL="342900" indent="-342900">
              <a:buAutoNum type="alphaUcParenR"/>
            </a:pPr>
            <a:r>
              <a:rPr lang="en-US" sz="2800" b="1" dirty="0"/>
              <a:t> </a:t>
            </a:r>
            <a:r>
              <a:rPr lang="en-US" sz="2800" dirty="0"/>
              <a:t>Total Diff = 10</a:t>
            </a:r>
          </a:p>
          <a:p>
            <a:pPr marL="342900" indent="-342900">
              <a:buAutoNum type="alphaUcParenR"/>
            </a:pPr>
            <a:r>
              <a:rPr lang="en-US" sz="2800" b="1" dirty="0"/>
              <a:t> </a:t>
            </a:r>
            <a:r>
              <a:rPr lang="en-US" sz="2800" dirty="0"/>
              <a:t>Total Diff = 9</a:t>
            </a:r>
          </a:p>
          <a:p>
            <a:pPr marL="342900" indent="-342900">
              <a:buAutoNum type="alphaUcParenR"/>
            </a:pPr>
            <a:r>
              <a:rPr lang="en-US" sz="2800" b="1" dirty="0"/>
              <a:t> </a:t>
            </a:r>
            <a:r>
              <a:rPr lang="en-US" sz="2800" dirty="0"/>
              <a:t>Exception!</a:t>
            </a:r>
          </a:p>
        </p:txBody>
      </p:sp>
    </p:spTree>
    <p:extLst>
      <p:ext uri="{BB962C8B-B14F-4D97-AF65-F5344CB8AC3E}">
        <p14:creationId xmlns:p14="http://schemas.microsoft.com/office/powerpoint/2010/main" val="559093108"/>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11033</TotalTime>
  <Words>2099</Words>
  <Application>Microsoft Office PowerPoint</Application>
  <PresentationFormat>Widescreen</PresentationFormat>
  <Paragraphs>264</Paragraphs>
  <Slides>25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Calibri</vt:lpstr>
      <vt:lpstr>Consolas</vt:lpstr>
      <vt:lpstr>Courier New</vt:lpstr>
      <vt:lpstr>Helvetica Neue</vt:lpstr>
      <vt:lpstr>Montserrat</vt:lpstr>
      <vt:lpstr>Montserrat ExtraBold</vt:lpstr>
      <vt:lpstr>Montserrat SemiBold</vt:lpstr>
      <vt:lpstr>System Font Regular</vt:lpstr>
      <vt:lpstr>Verdana</vt:lpstr>
      <vt:lpstr>CSE 373 Summer 2020</vt:lpstr>
      <vt:lpstr>Java Review &amp;  Functional Decomposition</vt:lpstr>
      <vt:lpstr>Lecture Outline</vt:lpstr>
      <vt:lpstr>Announcements</vt:lpstr>
      <vt:lpstr>Reminders</vt:lpstr>
      <vt:lpstr>Lecture Outline</vt:lpstr>
      <vt:lpstr>Reminders: Review Java Syntax</vt:lpstr>
      <vt:lpstr>Hello World</vt:lpstr>
      <vt:lpstr>In-Class Activities</vt:lpstr>
      <vt:lpstr>What is the output of this Java program?</vt:lpstr>
      <vt:lpstr>What is the output of this Java program?</vt:lpstr>
      <vt:lpstr>Case Study: Minesweeper</vt:lpstr>
      <vt:lpstr>Case Study: Minesweeper</vt:lpstr>
      <vt:lpstr>Lecture Outline</vt:lpstr>
      <vt:lpstr>Functional Decomposition</vt:lpstr>
      <vt:lpstr>Functional Decomposition</vt:lpstr>
      <vt:lpstr>Avoid Trivial Methods</vt:lpstr>
      <vt:lpstr>Lecture Outline</vt:lpstr>
      <vt:lpstr>Code Quality</vt:lpstr>
      <vt:lpstr>CSE 122 Code Quality</vt:lpstr>
      <vt:lpstr>What does this code do? How could you improve the quality of this code? (No Slido poll)</vt:lpstr>
      <vt:lpstr>What does this code do? How could you improve the quality of this code? (No Slido poll)</vt:lpstr>
      <vt:lpstr>Lecture Outline</vt:lpstr>
      <vt:lpstr>Graded Course Components</vt:lpstr>
      <vt:lpstr>Course Grades</vt:lpstr>
      <vt:lpstr>Creative Project 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Kasey Champion</cp:lastModifiedBy>
  <cp:revision>221</cp:revision>
  <cp:lastPrinted>2022-09-27T21:33:44Z</cp:lastPrinted>
  <dcterms:created xsi:type="dcterms:W3CDTF">2020-06-13T06:27:42Z</dcterms:created>
  <dcterms:modified xsi:type="dcterms:W3CDTF">2024-03-29T18:18:33Z</dcterms:modified>
</cp:coreProperties>
</file>