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6FF"/>
    <a:srgbClr val="EF5777"/>
    <a:srgbClr val="0FB9B1"/>
    <a:srgbClr val="54A0FF"/>
    <a:srgbClr val="FAFAFA"/>
    <a:srgbClr val="F5F5F5"/>
    <a:srgbClr val="F7B731"/>
    <a:srgbClr val="FA82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4" autoAdjust="0"/>
    <p:restoredTop sz="91361"/>
  </p:normalViewPr>
  <p:slideViewPr>
    <p:cSldViewPr snapToGrid="0" snapToObjects="1">
      <p:cViewPr varScale="1">
        <p:scale>
          <a:sx n="90" d="100"/>
          <a:sy n="90" d="100"/>
        </p:scale>
        <p:origin x="51" y="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270944B5-758C-45ED-86BA-9AC7F9BD7688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BB8F38-A54C-46F9-8C14-6196E892856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95;p1">
            <a:extLst>
              <a:ext uri="{FF2B5EF4-FFF2-40B4-BE49-F238E27FC236}">
                <a16:creationId xmlns:a16="http://schemas.microsoft.com/office/drawing/2014/main" id="{54CEEB1C-B838-44B5-B4F4-8994C9AFC5F2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Google Shape;96;p1">
            <a:extLst>
              <a:ext uri="{FF2B5EF4-FFF2-40B4-BE49-F238E27FC236}">
                <a16:creationId xmlns:a16="http://schemas.microsoft.com/office/drawing/2014/main" id="{CD59C148-4218-4837-B364-61F15B916538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97;p1">
            <a:extLst>
              <a:ext uri="{FF2B5EF4-FFF2-40B4-BE49-F238E27FC236}">
                <a16:creationId xmlns:a16="http://schemas.microsoft.com/office/drawing/2014/main" id="{80C32C3D-FAAE-4377-8A14-B76234A1698D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99;p1">
            <a:extLst>
              <a:ext uri="{FF2B5EF4-FFF2-40B4-BE49-F238E27FC236}">
                <a16:creationId xmlns:a16="http://schemas.microsoft.com/office/drawing/2014/main" id="{9CA23E5E-29BF-4892-98D0-BBB4DE3CB98B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7ACD08-2CEC-494A-A239-DA67EB4F7B7D}"/>
              </a:ext>
            </a:extLst>
          </p:cNvPr>
          <p:cNvSpPr/>
          <p:nvPr userDrawn="1"/>
        </p:nvSpPr>
        <p:spPr>
          <a:xfrm>
            <a:off x="2988032" y="5634724"/>
            <a:ext cx="11430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51A59-1B91-43D5-87D2-71867314C1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6612" y="5703304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898636-E1FF-4614-9F0A-42D8AAB22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0802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9973C-9D74-4F1E-AB82-5B1F9D2D2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0802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plans over winter break?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"Miya")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isMale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i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 </a:t>
            </a:r>
            <a:r>
              <a:rPr lang="en-US" dirty="0"/>
              <a:t>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25wi (</a:t>
            </a:r>
            <a:r>
              <a:rPr lang="en-US" dirty="0" err="1"/>
              <a:t>Natsuhara</a:t>
            </a:r>
            <a:r>
              <a:rPr lang="en-US" dirty="0"/>
              <a:t>, </a:t>
            </a:r>
            <a:r>
              <a:rPr lang="en-US" dirty="0" err="1"/>
              <a:t>Wortzman</a:t>
            </a:r>
            <a:r>
              <a:rPr lang="en-US" dirty="0"/>
              <a:t>), 25sp (Brunelle)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25wi (Lin), 25sp (Lin)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154 likely offered 25su (?)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600" dirty="0"/>
              <a:t>Creative Project 2 (C2) releasing later tonight</a:t>
            </a:r>
          </a:p>
          <a:p>
            <a:pPr lvl="1"/>
            <a:r>
              <a:rPr lang="en-US" sz="3200" dirty="0"/>
              <a:t>Focused on OOP!</a:t>
            </a:r>
          </a:p>
          <a:p>
            <a:r>
              <a:rPr lang="en-US" sz="3600" dirty="0"/>
              <a:t>Resubmission Cycle 4 (R4) out; due Tuesday, Nov 12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FF0000"/>
                </a:solidFill>
              </a:rPr>
              <a:t>C1</a:t>
            </a:r>
            <a:r>
              <a:rPr lang="en-US" sz="3200" dirty="0"/>
              <a:t>, P1</a:t>
            </a:r>
          </a:p>
          <a:p>
            <a:r>
              <a:rPr lang="en-US" sz="3600" dirty="0"/>
              <a:t>Thanksgiving Week Plans</a:t>
            </a:r>
          </a:p>
          <a:p>
            <a:pPr lvl="1"/>
            <a:r>
              <a:rPr lang="en-US" sz="3200" dirty="0"/>
              <a:t>Tuesday, Nov 26 – TA's Choice quiz section!</a:t>
            </a:r>
          </a:p>
          <a:p>
            <a:pPr lvl="2"/>
            <a:r>
              <a:rPr lang="en-US" sz="2800" dirty="0"/>
              <a:t>Not all sections will be held, but you are welcome to visit a quiz section different from your registered section</a:t>
            </a:r>
          </a:p>
          <a:p>
            <a:pPr lvl="1"/>
            <a:r>
              <a:rPr lang="en-US" sz="3200" dirty="0"/>
              <a:t>Wednesday, Nov 27 – Optional Lecture (non-122 material)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27482</TotalTime>
  <Words>1305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367</cp:revision>
  <cp:lastPrinted>2022-09-27T21:33:44Z</cp:lastPrinted>
  <dcterms:created xsi:type="dcterms:W3CDTF">2020-06-13T06:27:42Z</dcterms:created>
  <dcterms:modified xsi:type="dcterms:W3CDTF">2024-11-08T18:52:28Z</dcterms:modified>
</cp:coreProperties>
</file>