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256" r:id="rId2"/>
    <p:sldId id="285" r:id="rId3"/>
    <p:sldId id="324" r:id="rId4"/>
    <p:sldId id="387" r:id="rId5"/>
    <p:sldId id="379" r:id="rId6"/>
    <p:sldId id="381" r:id="rId7"/>
    <p:sldId id="394" r:id="rId8"/>
    <p:sldId id="384" r:id="rId9"/>
    <p:sldId id="385" r:id="rId10"/>
    <p:sldId id="277" r:id="rId11"/>
    <p:sldId id="386" r:id="rId12"/>
    <p:sldId id="388" r:id="rId13"/>
    <p:sldId id="396" r:id="rId14"/>
    <p:sldId id="391" r:id="rId15"/>
    <p:sldId id="395" r:id="rId16"/>
    <p:sldId id="389" r:id="rId17"/>
    <p:sldId id="39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4A0FF"/>
    <a:srgbClr val="FAFAFA"/>
    <a:srgbClr val="F5F5F5"/>
    <a:srgbClr val="EF5777"/>
    <a:srgbClr val="0FB9B1"/>
    <a:srgbClr val="F7B731"/>
    <a:srgbClr val="FA8231"/>
    <a:srgbClr val="4E408B"/>
    <a:srgbClr val="43367C"/>
    <a:srgbClr val="2E235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082" autoAdjust="0"/>
    <p:restoredTop sz="95359" autoAdjust="0"/>
  </p:normalViewPr>
  <p:slideViewPr>
    <p:cSldViewPr snapToGrid="0" snapToObjects="1">
      <p:cViewPr varScale="1">
        <p:scale>
          <a:sx n="132" d="100"/>
          <a:sy n="132" d="100"/>
        </p:scale>
        <p:origin x="200" y="168"/>
      </p:cViewPr>
      <p:guideLst/>
    </p:cSldViewPr>
  </p:slideViewPr>
  <p:outlineViewPr>
    <p:cViewPr>
      <p:scale>
        <a:sx n="33" d="100"/>
        <a:sy n="33" d="100"/>
      </p:scale>
      <p:origin x="0" y="-18096"/>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8B3A00-37AE-DF4F-846D-B0E493D1DDE8}" type="datetimeFigureOut">
              <a:rPr lang="en-US" smtClean="0"/>
              <a:t>10/13/23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60FC8D-3FAB-384B-A523-F958535FCC05}" type="slidenum">
              <a:rPr lang="en-US" smtClean="0"/>
              <a:t>‹#›</a:t>
            </a:fld>
            <a:endParaRPr lang="en-US"/>
          </a:p>
        </p:txBody>
      </p:sp>
    </p:spTree>
    <p:extLst>
      <p:ext uri="{BB962C8B-B14F-4D97-AF65-F5344CB8AC3E}">
        <p14:creationId xmlns:p14="http://schemas.microsoft.com/office/powerpoint/2010/main" val="32940394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A660FC8D-3FAB-384B-A523-F958535FCC05}" type="slidenum">
              <a:rPr lang="en-US" smtClean="0"/>
              <a:t>8</a:t>
            </a:fld>
            <a:endParaRPr lang="en-US"/>
          </a:p>
        </p:txBody>
      </p:sp>
    </p:spTree>
    <p:extLst>
      <p:ext uri="{BB962C8B-B14F-4D97-AF65-F5344CB8AC3E}">
        <p14:creationId xmlns:p14="http://schemas.microsoft.com/office/powerpoint/2010/main" val="23566054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39E575A9-56CD-5A42-B9C7-1068F92289D5}"/>
              </a:ext>
            </a:extLst>
          </p:cNvPr>
          <p:cNvSpPr>
            <a:spLocks noGrp="1"/>
          </p:cNvSpPr>
          <p:nvPr>
            <p:ph type="title"/>
          </p:nvPr>
        </p:nvSpPr>
        <p:spPr>
          <a:xfrm>
            <a:off x="270901" y="4174812"/>
            <a:ext cx="6212925" cy="1954786"/>
          </a:xfrm>
        </p:spPr>
        <p:txBody>
          <a:bodyPr anchor="t">
            <a:noAutofit/>
          </a:bodyPr>
          <a:lstStyle>
            <a:lvl1pPr>
              <a:defRPr sz="6000" b="0" i="0">
                <a:solidFill>
                  <a:srgbClr val="F0F0F0"/>
                </a:solidFill>
                <a:latin typeface="Montserrat SemiBold" pitchFamily="2" charset="77"/>
              </a:defRPr>
            </a:lvl1pPr>
          </a:lstStyle>
          <a:p>
            <a:r>
              <a:rPr lang="en-US" dirty="0"/>
              <a:t>Click to edit</a:t>
            </a:r>
          </a:p>
        </p:txBody>
      </p:sp>
      <p:sp>
        <p:nvSpPr>
          <p:cNvPr id="11" name="TextBox 10">
            <a:extLst>
              <a:ext uri="{FF2B5EF4-FFF2-40B4-BE49-F238E27FC236}">
                <a16:creationId xmlns:a16="http://schemas.microsoft.com/office/drawing/2014/main" id="{4AB47C65-C622-BE47-AE97-E148F4F3EA4E}"/>
              </a:ext>
            </a:extLst>
          </p:cNvPr>
          <p:cNvSpPr txBox="1"/>
          <p:nvPr userDrawn="1"/>
        </p:nvSpPr>
        <p:spPr>
          <a:xfrm>
            <a:off x="292976" y="3182200"/>
            <a:ext cx="3682675" cy="646331"/>
          </a:xfrm>
          <a:prstGeom prst="rect">
            <a:avLst/>
          </a:prstGeom>
          <a:noFill/>
        </p:spPr>
        <p:txBody>
          <a:bodyPr wrap="square" rtlCol="0">
            <a:spAutoFit/>
          </a:bodyPr>
          <a:lstStyle/>
          <a:p>
            <a:r>
              <a:rPr lang="en-US" sz="3600" b="1" i="0" spc="100" baseline="0" dirty="0">
                <a:solidFill>
                  <a:srgbClr val="F0F0F0"/>
                </a:solidFill>
                <a:latin typeface="Montserrat ExtraBold" pitchFamily="2" charset="77"/>
              </a:rPr>
              <a:t>CSE 122</a:t>
            </a:r>
          </a:p>
        </p:txBody>
      </p:sp>
      <p:sp>
        <p:nvSpPr>
          <p:cNvPr id="4" name="Rounded Rectangle 3">
            <a:extLst>
              <a:ext uri="{FF2B5EF4-FFF2-40B4-BE49-F238E27FC236}">
                <a16:creationId xmlns:a16="http://schemas.microsoft.com/office/drawing/2014/main" id="{F7A9EB4D-77DA-A446-AC45-F12975CF7B81}"/>
              </a:ext>
            </a:extLst>
          </p:cNvPr>
          <p:cNvSpPr/>
          <p:nvPr userDrawn="1"/>
        </p:nvSpPr>
        <p:spPr>
          <a:xfrm>
            <a:off x="420128" y="2753848"/>
            <a:ext cx="1269523" cy="420130"/>
          </a:xfrm>
          <a:prstGeom prst="roundRect">
            <a:avLst/>
          </a:prstGeom>
          <a:solidFill>
            <a:srgbClr val="FA82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0" i="0" spc="300" dirty="0">
                <a:latin typeface="Montserrat" pitchFamily="2" charset="77"/>
              </a:rPr>
              <a:t>LEC 05</a:t>
            </a:r>
          </a:p>
        </p:txBody>
      </p:sp>
      <p:sp>
        <p:nvSpPr>
          <p:cNvPr id="14" name="Rounded Rectangle 13">
            <a:extLst>
              <a:ext uri="{FF2B5EF4-FFF2-40B4-BE49-F238E27FC236}">
                <a16:creationId xmlns:a16="http://schemas.microsoft.com/office/drawing/2014/main" id="{F0E59AED-1ABF-8D47-B5D7-C50109AB6669}"/>
              </a:ext>
            </a:extLst>
          </p:cNvPr>
          <p:cNvSpPr/>
          <p:nvPr userDrawn="1"/>
        </p:nvSpPr>
        <p:spPr>
          <a:xfrm>
            <a:off x="7119063" y="1251643"/>
            <a:ext cx="5250244" cy="5153775"/>
          </a:xfrm>
          <a:prstGeom prst="roundRect">
            <a:avLst>
              <a:gd name="adj" fmla="val 1114"/>
            </a:avLst>
          </a:prstGeom>
          <a:solidFill>
            <a:srgbClr val="FAFAFA"/>
          </a:solidFil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3" name="Straight Connector 22">
            <a:extLst>
              <a:ext uri="{FF2B5EF4-FFF2-40B4-BE49-F238E27FC236}">
                <a16:creationId xmlns:a16="http://schemas.microsoft.com/office/drawing/2014/main" id="{9E204213-5282-9748-829A-B0CF9968EAE3}"/>
              </a:ext>
            </a:extLst>
          </p:cNvPr>
          <p:cNvCxnSpPr/>
          <p:nvPr userDrawn="1"/>
        </p:nvCxnSpPr>
        <p:spPr>
          <a:xfrm>
            <a:off x="7452794" y="4551419"/>
            <a:ext cx="4468305"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 name="Rounded Rectangle 1">
            <a:extLst>
              <a:ext uri="{FF2B5EF4-FFF2-40B4-BE49-F238E27FC236}">
                <a16:creationId xmlns:a16="http://schemas.microsoft.com/office/drawing/2014/main" id="{06C7426B-729E-F7D5-0736-3AD7D1926A0A}"/>
              </a:ext>
            </a:extLst>
          </p:cNvPr>
          <p:cNvSpPr/>
          <p:nvPr userDrawn="1"/>
        </p:nvSpPr>
        <p:spPr>
          <a:xfrm>
            <a:off x="-369625" y="5494620"/>
            <a:ext cx="4632957" cy="1688781"/>
          </a:xfrm>
          <a:prstGeom prst="roundRect">
            <a:avLst>
              <a:gd name="adj" fmla="val 9433"/>
            </a:avLst>
          </a:prstGeom>
          <a:solidFill>
            <a:srgbClr val="FAFAFA"/>
          </a:solidFil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54808DAC-636A-06AC-ADA9-6F6514C7FCE0}"/>
              </a:ext>
            </a:extLst>
          </p:cNvPr>
          <p:cNvSpPr/>
          <p:nvPr userDrawn="1"/>
        </p:nvSpPr>
        <p:spPr>
          <a:xfrm>
            <a:off x="71163" y="5574803"/>
            <a:ext cx="2250674" cy="276999"/>
          </a:xfrm>
          <a:prstGeom prst="rect">
            <a:avLst/>
          </a:prstGeom>
        </p:spPr>
        <p:txBody>
          <a:bodyPr wrap="square">
            <a:spAutoFit/>
          </a:bodyPr>
          <a:lstStyle/>
          <a:p>
            <a:pPr algn="l"/>
            <a:r>
              <a:rPr lang="en-US" sz="1200" b="1" i="0" dirty="0">
                <a:solidFill>
                  <a:schemeClr val="bg1">
                    <a:lumMod val="65000"/>
                  </a:schemeClr>
                </a:solidFill>
                <a:latin typeface="Montserrat" pitchFamily="2" charset="77"/>
              </a:rPr>
              <a:t>Questions during Class?</a:t>
            </a:r>
          </a:p>
        </p:txBody>
      </p:sp>
      <p:sp>
        <p:nvSpPr>
          <p:cNvPr id="6" name="Rectangle 5">
            <a:extLst>
              <a:ext uri="{FF2B5EF4-FFF2-40B4-BE49-F238E27FC236}">
                <a16:creationId xmlns:a16="http://schemas.microsoft.com/office/drawing/2014/main" id="{99DE38F8-AD40-1DC7-1944-4682FDD989B1}"/>
              </a:ext>
            </a:extLst>
          </p:cNvPr>
          <p:cNvSpPr/>
          <p:nvPr userDrawn="1"/>
        </p:nvSpPr>
        <p:spPr>
          <a:xfrm>
            <a:off x="72629" y="5851802"/>
            <a:ext cx="2432111" cy="769441"/>
          </a:xfrm>
          <a:prstGeom prst="rect">
            <a:avLst/>
          </a:prstGeom>
        </p:spPr>
        <p:txBody>
          <a:bodyPr wrap="square">
            <a:spAutoFit/>
          </a:bodyPr>
          <a:lstStyle/>
          <a:p>
            <a:r>
              <a:rPr lang="en-US" sz="1200" b="1" i="0" dirty="0">
                <a:solidFill>
                  <a:schemeClr val="tx1">
                    <a:lumMod val="65000"/>
                    <a:lumOff val="35000"/>
                  </a:schemeClr>
                </a:solidFill>
                <a:latin typeface="Montserrat SemiBold" pitchFamily="2" charset="77"/>
              </a:rPr>
              <a:t>Raise hand or send here</a:t>
            </a:r>
          </a:p>
          <a:p>
            <a:endParaRPr lang="en-US" sz="1200" b="1" i="0" dirty="0">
              <a:solidFill>
                <a:schemeClr val="tx1">
                  <a:lumMod val="65000"/>
                  <a:lumOff val="35000"/>
                </a:schemeClr>
              </a:solidFill>
              <a:latin typeface="Montserrat SemiBold" pitchFamily="2" charset="77"/>
            </a:endParaRPr>
          </a:p>
          <a:p>
            <a:r>
              <a:rPr lang="en-US" sz="2000" b="0" i="0" dirty="0" err="1">
                <a:solidFill>
                  <a:schemeClr val="tx1">
                    <a:lumMod val="65000"/>
                    <a:lumOff val="35000"/>
                  </a:schemeClr>
                </a:solidFill>
                <a:latin typeface="Montserrat SemiBold" pitchFamily="2" charset="77"/>
              </a:rPr>
              <a:t>sli.do</a:t>
            </a:r>
            <a:r>
              <a:rPr lang="en-US" sz="2000" b="0" i="0" dirty="0">
                <a:solidFill>
                  <a:schemeClr val="tx1">
                    <a:lumMod val="65000"/>
                    <a:lumOff val="35000"/>
                  </a:schemeClr>
                </a:solidFill>
                <a:latin typeface="Montserrat SemiBold" pitchFamily="2" charset="77"/>
              </a:rPr>
              <a:t>    #cse122 </a:t>
            </a:r>
          </a:p>
        </p:txBody>
      </p:sp>
      <p:sp>
        <p:nvSpPr>
          <p:cNvPr id="15" name="Rounded Rectangle 14">
            <a:extLst>
              <a:ext uri="{FF2B5EF4-FFF2-40B4-BE49-F238E27FC236}">
                <a16:creationId xmlns:a16="http://schemas.microsoft.com/office/drawing/2014/main" id="{0F316C5E-94E4-1E69-FEBC-BC7B29D56913}"/>
              </a:ext>
            </a:extLst>
          </p:cNvPr>
          <p:cNvSpPr/>
          <p:nvPr userDrawn="1"/>
        </p:nvSpPr>
        <p:spPr>
          <a:xfrm>
            <a:off x="2950313" y="5594680"/>
            <a:ext cx="1218438" cy="1223089"/>
          </a:xfrm>
          <a:prstGeom prst="roundRect">
            <a:avLst>
              <a:gd name="adj" fmla="val 16131"/>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F8B43A55-0BC9-481C-A458-DAE14BC82FC5}"/>
              </a:ext>
            </a:extLst>
          </p:cNvPr>
          <p:cNvSpPr/>
          <p:nvPr userDrawn="1"/>
        </p:nvSpPr>
        <p:spPr>
          <a:xfrm>
            <a:off x="7360567" y="4636533"/>
            <a:ext cx="986167" cy="276999"/>
          </a:xfrm>
          <a:prstGeom prst="rect">
            <a:avLst/>
          </a:prstGeom>
        </p:spPr>
        <p:txBody>
          <a:bodyPr wrap="none">
            <a:spAutoFit/>
          </a:bodyPr>
          <a:lstStyle/>
          <a:p>
            <a:pPr algn="r"/>
            <a:r>
              <a:rPr lang="en-US" sz="1200" b="1" i="0" dirty="0">
                <a:solidFill>
                  <a:schemeClr val="bg1">
                    <a:lumMod val="65000"/>
                  </a:schemeClr>
                </a:solidFill>
                <a:latin typeface="Montserrat" pitchFamily="2" charset="77"/>
              </a:rPr>
              <a:t>Instructor</a:t>
            </a:r>
          </a:p>
        </p:txBody>
      </p:sp>
      <p:sp>
        <p:nvSpPr>
          <p:cNvPr id="31" name="Rectangle 30">
            <a:extLst>
              <a:ext uri="{FF2B5EF4-FFF2-40B4-BE49-F238E27FC236}">
                <a16:creationId xmlns:a16="http://schemas.microsoft.com/office/drawing/2014/main" id="{813EC334-0AB6-4CBF-91FB-4CCF9EE0F56E}"/>
              </a:ext>
            </a:extLst>
          </p:cNvPr>
          <p:cNvSpPr/>
          <p:nvPr userDrawn="1"/>
        </p:nvSpPr>
        <p:spPr>
          <a:xfrm>
            <a:off x="7848275" y="4892775"/>
            <a:ext cx="479618" cy="276999"/>
          </a:xfrm>
          <a:prstGeom prst="rect">
            <a:avLst/>
          </a:prstGeom>
        </p:spPr>
        <p:txBody>
          <a:bodyPr wrap="none">
            <a:spAutoFit/>
          </a:bodyPr>
          <a:lstStyle/>
          <a:p>
            <a:pPr algn="r"/>
            <a:r>
              <a:rPr lang="en-US" sz="1200" b="1" i="0" dirty="0">
                <a:solidFill>
                  <a:schemeClr val="bg1">
                    <a:lumMod val="65000"/>
                  </a:schemeClr>
                </a:solidFill>
                <a:latin typeface="Montserrat" pitchFamily="2" charset="77"/>
              </a:rPr>
              <a:t>TAs</a:t>
            </a:r>
          </a:p>
        </p:txBody>
      </p:sp>
      <p:sp>
        <p:nvSpPr>
          <p:cNvPr id="7" name="TextBox 6">
            <a:extLst>
              <a:ext uri="{FF2B5EF4-FFF2-40B4-BE49-F238E27FC236}">
                <a16:creationId xmlns:a16="http://schemas.microsoft.com/office/drawing/2014/main" id="{2EBCF5A0-162C-62C4-0C90-E6BA35012EF9}"/>
              </a:ext>
            </a:extLst>
          </p:cNvPr>
          <p:cNvSpPr txBox="1"/>
          <p:nvPr userDrawn="1"/>
        </p:nvSpPr>
        <p:spPr>
          <a:xfrm>
            <a:off x="8267254" y="4912179"/>
            <a:ext cx="3552289" cy="1318669"/>
          </a:xfrm>
          <a:prstGeom prst="rect">
            <a:avLst/>
          </a:prstGeom>
          <a:noFill/>
        </p:spPr>
        <p:txBody>
          <a:bodyPr wrap="square" numCol="4" rtlCol="0">
            <a:noAutofit/>
          </a:bodyPr>
          <a:lstStyle/>
          <a:p>
            <a:r>
              <a:rPr lang="en-US" sz="800" b="1" i="0" dirty="0">
                <a:solidFill>
                  <a:schemeClr val="tx1">
                    <a:lumMod val="65000"/>
                    <a:lumOff val="35000"/>
                  </a:schemeClr>
                </a:solidFill>
                <a:latin typeface="Montserrat SemiBold" pitchFamily="2" charset="77"/>
              </a:rPr>
              <a:t>Abigail</a:t>
            </a:r>
          </a:p>
          <a:p>
            <a:r>
              <a:rPr lang="en-US" sz="800" b="1" i="0" dirty="0">
                <a:solidFill>
                  <a:schemeClr val="tx1">
                    <a:lumMod val="65000"/>
                    <a:lumOff val="35000"/>
                  </a:schemeClr>
                </a:solidFill>
                <a:latin typeface="Montserrat SemiBold" pitchFamily="2" charset="77"/>
              </a:rPr>
              <a:t>Autumn</a:t>
            </a:r>
          </a:p>
          <a:p>
            <a:r>
              <a:rPr lang="en-US" sz="800" b="1" i="0" dirty="0">
                <a:solidFill>
                  <a:schemeClr val="tx1">
                    <a:lumMod val="65000"/>
                    <a:lumOff val="35000"/>
                  </a:schemeClr>
                </a:solidFill>
                <a:latin typeface="Montserrat SemiBold" pitchFamily="2" charset="77"/>
              </a:rPr>
              <a:t>Claire</a:t>
            </a:r>
          </a:p>
          <a:p>
            <a:r>
              <a:rPr lang="en-US" sz="800" b="1" i="0" dirty="0">
                <a:solidFill>
                  <a:schemeClr val="tx1">
                    <a:lumMod val="65000"/>
                    <a:lumOff val="35000"/>
                  </a:schemeClr>
                </a:solidFill>
                <a:latin typeface="Montserrat SemiBold" pitchFamily="2" charset="77"/>
              </a:rPr>
              <a:t>Jacob</a:t>
            </a:r>
          </a:p>
          <a:p>
            <a:r>
              <a:rPr lang="en-US" sz="800" b="1" i="0" dirty="0">
                <a:solidFill>
                  <a:schemeClr val="tx1">
                    <a:lumMod val="65000"/>
                    <a:lumOff val="35000"/>
                  </a:schemeClr>
                </a:solidFill>
                <a:latin typeface="Montserrat SemiBold" pitchFamily="2" charset="77"/>
              </a:rPr>
              <a:t>Kevin</a:t>
            </a:r>
          </a:p>
          <a:p>
            <a:r>
              <a:rPr lang="en-US" sz="800" b="1" i="0" dirty="0">
                <a:solidFill>
                  <a:schemeClr val="tx1">
                    <a:lumMod val="65000"/>
                    <a:lumOff val="35000"/>
                  </a:schemeClr>
                </a:solidFill>
                <a:latin typeface="Montserrat SemiBold" pitchFamily="2" charset="77"/>
              </a:rPr>
              <a:t>Mia</a:t>
            </a:r>
          </a:p>
          <a:p>
            <a:r>
              <a:rPr lang="en-US" sz="800" b="1" i="0" dirty="0">
                <a:solidFill>
                  <a:schemeClr val="tx1">
                    <a:lumMod val="65000"/>
                    <a:lumOff val="35000"/>
                  </a:schemeClr>
                </a:solidFill>
                <a:latin typeface="Montserrat SemiBold" pitchFamily="2" charset="77"/>
              </a:rPr>
              <a:t>Rucha</a:t>
            </a:r>
          </a:p>
          <a:p>
            <a:r>
              <a:rPr lang="en-US" sz="800" b="1" i="0" dirty="0">
                <a:solidFill>
                  <a:schemeClr val="tx1">
                    <a:lumMod val="65000"/>
                    <a:lumOff val="35000"/>
                  </a:schemeClr>
                </a:solidFill>
                <a:latin typeface="Montserrat SemiBold" pitchFamily="2" charset="77"/>
              </a:rPr>
              <a:t>Shreya</a:t>
            </a:r>
          </a:p>
          <a:p>
            <a:endParaRPr lang="en-US" sz="800" b="1" i="0" dirty="0">
              <a:solidFill>
                <a:schemeClr val="tx1">
                  <a:lumMod val="65000"/>
                  <a:lumOff val="35000"/>
                </a:schemeClr>
              </a:solidFill>
              <a:latin typeface="Montserrat SemiBold" pitchFamily="2" charset="77"/>
            </a:endParaRPr>
          </a:p>
          <a:p>
            <a:endParaRPr lang="en-US" sz="800" b="1" i="0" dirty="0">
              <a:solidFill>
                <a:schemeClr val="tx1">
                  <a:lumMod val="65000"/>
                  <a:lumOff val="35000"/>
                </a:schemeClr>
              </a:solidFill>
              <a:latin typeface="Montserrat SemiBold" pitchFamily="2" charset="77"/>
            </a:endParaRPr>
          </a:p>
          <a:p>
            <a:r>
              <a:rPr lang="en-US" sz="800" b="1" i="0" dirty="0">
                <a:solidFill>
                  <a:schemeClr val="tx1">
                    <a:lumMod val="65000"/>
                    <a:lumOff val="35000"/>
                  </a:schemeClr>
                </a:solidFill>
                <a:latin typeface="Montserrat SemiBold" pitchFamily="2" charset="77"/>
              </a:rPr>
              <a:t>Ambika</a:t>
            </a:r>
          </a:p>
          <a:p>
            <a:r>
              <a:rPr lang="en-US" sz="800" b="1" i="0" dirty="0" err="1">
                <a:solidFill>
                  <a:schemeClr val="tx1">
                    <a:lumMod val="65000"/>
                    <a:lumOff val="35000"/>
                  </a:schemeClr>
                </a:solidFill>
                <a:latin typeface="Montserrat SemiBold" pitchFamily="2" charset="77"/>
              </a:rPr>
              <a:t>Ayush</a:t>
            </a:r>
            <a:endParaRPr lang="en-US" sz="800" b="1" i="0" dirty="0">
              <a:solidFill>
                <a:schemeClr val="tx1">
                  <a:lumMod val="65000"/>
                  <a:lumOff val="35000"/>
                </a:schemeClr>
              </a:solidFill>
              <a:latin typeface="Montserrat SemiBold" pitchFamily="2" charset="77"/>
            </a:endParaRPr>
          </a:p>
          <a:p>
            <a:r>
              <a:rPr lang="en-US" sz="800" b="1" i="0" dirty="0">
                <a:solidFill>
                  <a:schemeClr val="tx1">
                    <a:lumMod val="65000"/>
                    <a:lumOff val="35000"/>
                  </a:schemeClr>
                </a:solidFill>
                <a:latin typeface="Montserrat SemiBold" pitchFamily="2" charset="77"/>
              </a:rPr>
              <a:t>Colin</a:t>
            </a:r>
          </a:p>
          <a:p>
            <a:r>
              <a:rPr lang="en-US" sz="800" b="1" i="0" dirty="0">
                <a:solidFill>
                  <a:schemeClr val="tx1">
                    <a:lumMod val="65000"/>
                    <a:lumOff val="35000"/>
                  </a:schemeClr>
                </a:solidFill>
                <a:latin typeface="Montserrat SemiBold" pitchFamily="2" charset="77"/>
              </a:rPr>
              <a:t>Jasmine</a:t>
            </a:r>
          </a:p>
          <a:p>
            <a:r>
              <a:rPr lang="en-US" sz="800" b="1" i="0" dirty="0">
                <a:solidFill>
                  <a:schemeClr val="tx1">
                    <a:lumMod val="65000"/>
                    <a:lumOff val="35000"/>
                  </a:schemeClr>
                </a:solidFill>
                <a:latin typeface="Montserrat SemiBold" pitchFamily="2" charset="77"/>
              </a:rPr>
              <a:t>Kyle</a:t>
            </a:r>
          </a:p>
          <a:p>
            <a:r>
              <a:rPr lang="en-US" sz="800" b="1" i="0" dirty="0" err="1">
                <a:solidFill>
                  <a:schemeClr val="tx1">
                    <a:lumMod val="65000"/>
                    <a:lumOff val="35000"/>
                  </a:schemeClr>
                </a:solidFill>
                <a:latin typeface="Montserrat SemiBold" pitchFamily="2" charset="77"/>
              </a:rPr>
              <a:t>Poojitha</a:t>
            </a:r>
            <a:endParaRPr lang="en-US" sz="800" b="1" i="0" dirty="0">
              <a:solidFill>
                <a:schemeClr val="tx1">
                  <a:lumMod val="65000"/>
                  <a:lumOff val="35000"/>
                </a:schemeClr>
              </a:solidFill>
              <a:latin typeface="Montserrat SemiBold" pitchFamily="2" charset="77"/>
            </a:endParaRPr>
          </a:p>
          <a:p>
            <a:r>
              <a:rPr lang="en-US" sz="800" b="1" i="0" dirty="0" err="1">
                <a:solidFill>
                  <a:schemeClr val="tx1">
                    <a:lumMod val="65000"/>
                    <a:lumOff val="35000"/>
                  </a:schemeClr>
                </a:solidFill>
                <a:latin typeface="Montserrat SemiBold" pitchFamily="2" charset="77"/>
              </a:rPr>
              <a:t>Saivi</a:t>
            </a:r>
            <a:endParaRPr lang="en-US" sz="800" b="1" i="0" dirty="0">
              <a:solidFill>
                <a:schemeClr val="tx1">
                  <a:lumMod val="65000"/>
                  <a:lumOff val="35000"/>
                </a:schemeClr>
              </a:solidFill>
              <a:latin typeface="Montserrat SemiBold" pitchFamily="2" charset="77"/>
            </a:endParaRPr>
          </a:p>
          <a:p>
            <a:r>
              <a:rPr lang="en-US" sz="800" b="1" i="0" dirty="0">
                <a:solidFill>
                  <a:schemeClr val="tx1">
                    <a:lumMod val="65000"/>
                    <a:lumOff val="35000"/>
                  </a:schemeClr>
                </a:solidFill>
                <a:latin typeface="Montserrat SemiBold" pitchFamily="2" charset="77"/>
              </a:rPr>
              <a:t>Smriti</a:t>
            </a:r>
          </a:p>
          <a:p>
            <a:endParaRPr lang="en-US" sz="800" b="1" i="0" dirty="0">
              <a:solidFill>
                <a:schemeClr val="tx1">
                  <a:lumMod val="65000"/>
                  <a:lumOff val="35000"/>
                </a:schemeClr>
              </a:solidFill>
              <a:latin typeface="Montserrat SemiBold" pitchFamily="2" charset="77"/>
            </a:endParaRPr>
          </a:p>
          <a:p>
            <a:endParaRPr lang="en-US" sz="800" b="1" i="0" dirty="0">
              <a:solidFill>
                <a:schemeClr val="tx1">
                  <a:lumMod val="65000"/>
                  <a:lumOff val="35000"/>
                </a:schemeClr>
              </a:solidFill>
              <a:latin typeface="Montserrat SemiBold" pitchFamily="2" charset="77"/>
            </a:endParaRPr>
          </a:p>
          <a:p>
            <a:r>
              <a:rPr lang="en-US" sz="800" b="1" i="0" dirty="0">
                <a:solidFill>
                  <a:schemeClr val="tx1">
                    <a:lumMod val="65000"/>
                    <a:lumOff val="35000"/>
                  </a:schemeClr>
                </a:solidFill>
                <a:latin typeface="Montserrat SemiBold" pitchFamily="2" charset="77"/>
              </a:rPr>
              <a:t>Arthur</a:t>
            </a:r>
          </a:p>
          <a:p>
            <a:r>
              <a:rPr lang="en-US" sz="800" b="1" i="0" dirty="0" err="1">
                <a:solidFill>
                  <a:schemeClr val="tx1">
                    <a:lumMod val="65000"/>
                    <a:lumOff val="35000"/>
                  </a:schemeClr>
                </a:solidFill>
                <a:latin typeface="Montserrat SemiBold" pitchFamily="2" charset="77"/>
              </a:rPr>
              <a:t>Chaafen</a:t>
            </a:r>
            <a:endParaRPr lang="en-US" sz="800" b="1" i="0" dirty="0">
              <a:solidFill>
                <a:schemeClr val="tx1">
                  <a:lumMod val="65000"/>
                  <a:lumOff val="35000"/>
                </a:schemeClr>
              </a:solidFill>
              <a:latin typeface="Montserrat SemiBold" pitchFamily="2" charset="77"/>
            </a:endParaRPr>
          </a:p>
          <a:p>
            <a:r>
              <a:rPr lang="en-US" sz="800" b="1" i="0" dirty="0">
                <a:solidFill>
                  <a:schemeClr val="tx1">
                    <a:lumMod val="65000"/>
                    <a:lumOff val="35000"/>
                  </a:schemeClr>
                </a:solidFill>
                <a:latin typeface="Montserrat SemiBold" pitchFamily="2" charset="77"/>
              </a:rPr>
              <a:t>Elizabeth</a:t>
            </a:r>
          </a:p>
          <a:p>
            <a:r>
              <a:rPr lang="en-US" sz="800" b="1" i="0" dirty="0">
                <a:solidFill>
                  <a:schemeClr val="tx1">
                    <a:lumMod val="65000"/>
                    <a:lumOff val="35000"/>
                  </a:schemeClr>
                </a:solidFill>
                <a:latin typeface="Montserrat SemiBold" pitchFamily="2" charset="77"/>
              </a:rPr>
              <a:t>Jaylyn</a:t>
            </a:r>
          </a:p>
          <a:p>
            <a:r>
              <a:rPr lang="en-US" sz="800" b="1" i="0" dirty="0">
                <a:solidFill>
                  <a:schemeClr val="tx1">
                    <a:lumMod val="65000"/>
                    <a:lumOff val="35000"/>
                  </a:schemeClr>
                </a:solidFill>
                <a:latin typeface="Montserrat SemiBold" pitchFamily="2" charset="77"/>
              </a:rPr>
              <a:t>Marcus</a:t>
            </a:r>
          </a:p>
          <a:p>
            <a:r>
              <a:rPr lang="en-US" sz="800" b="1" i="0" dirty="0">
                <a:solidFill>
                  <a:schemeClr val="tx1">
                    <a:lumMod val="65000"/>
                    <a:lumOff val="35000"/>
                  </a:schemeClr>
                </a:solidFill>
                <a:latin typeface="Montserrat SemiBold" pitchFamily="2" charset="77"/>
              </a:rPr>
              <a:t>Rishi</a:t>
            </a:r>
          </a:p>
          <a:p>
            <a:r>
              <a:rPr lang="en-US" sz="800" b="1" i="0" dirty="0" err="1">
                <a:solidFill>
                  <a:schemeClr val="tx1">
                    <a:lumMod val="65000"/>
                    <a:lumOff val="35000"/>
                  </a:schemeClr>
                </a:solidFill>
                <a:latin typeface="Montserrat SemiBold" pitchFamily="2" charset="77"/>
              </a:rPr>
              <a:t>Shananda</a:t>
            </a:r>
            <a:endParaRPr lang="en-US" sz="800" b="1" i="0" dirty="0">
              <a:solidFill>
                <a:schemeClr val="tx1">
                  <a:lumMod val="65000"/>
                  <a:lumOff val="35000"/>
                </a:schemeClr>
              </a:solidFill>
              <a:latin typeface="Montserrat SemiBold" pitchFamily="2" charset="77"/>
            </a:endParaRPr>
          </a:p>
          <a:p>
            <a:r>
              <a:rPr lang="en-US" sz="800" b="1" i="0" dirty="0">
                <a:solidFill>
                  <a:schemeClr val="tx1">
                    <a:lumMod val="65000"/>
                    <a:lumOff val="35000"/>
                  </a:schemeClr>
                </a:solidFill>
                <a:latin typeface="Montserrat SemiBold" pitchFamily="2" charset="77"/>
              </a:rPr>
              <a:t>Steven</a:t>
            </a:r>
          </a:p>
          <a:p>
            <a:endParaRPr lang="en-US" sz="800" b="1" i="0" dirty="0">
              <a:solidFill>
                <a:schemeClr val="tx1">
                  <a:lumMod val="65000"/>
                  <a:lumOff val="35000"/>
                </a:schemeClr>
              </a:solidFill>
              <a:latin typeface="Montserrat SemiBold" pitchFamily="2" charset="77"/>
            </a:endParaRPr>
          </a:p>
          <a:p>
            <a:endParaRPr lang="en-US" sz="800" b="1" i="0" dirty="0">
              <a:solidFill>
                <a:schemeClr val="tx1">
                  <a:lumMod val="65000"/>
                  <a:lumOff val="35000"/>
                </a:schemeClr>
              </a:solidFill>
              <a:latin typeface="Montserrat SemiBold" pitchFamily="2" charset="77"/>
            </a:endParaRPr>
          </a:p>
          <a:p>
            <a:r>
              <a:rPr lang="en-US" sz="800" b="1" i="0" dirty="0">
                <a:solidFill>
                  <a:schemeClr val="tx1">
                    <a:lumMod val="65000"/>
                    <a:lumOff val="35000"/>
                  </a:schemeClr>
                </a:solidFill>
                <a:latin typeface="Montserrat SemiBold" pitchFamily="2" charset="77"/>
              </a:rPr>
              <a:t>Atharva</a:t>
            </a:r>
          </a:p>
          <a:p>
            <a:r>
              <a:rPr lang="en-US" sz="800" b="1" i="0" dirty="0">
                <a:solidFill>
                  <a:schemeClr val="tx1">
                    <a:lumMod val="65000"/>
                    <a:lumOff val="35000"/>
                  </a:schemeClr>
                </a:solidFill>
                <a:latin typeface="Montserrat SemiBold" pitchFamily="2" charset="77"/>
              </a:rPr>
              <a:t>Chloë</a:t>
            </a:r>
          </a:p>
          <a:p>
            <a:r>
              <a:rPr lang="en-US" sz="800" b="1" i="0" dirty="0">
                <a:solidFill>
                  <a:schemeClr val="tx1">
                    <a:lumMod val="65000"/>
                    <a:lumOff val="35000"/>
                  </a:schemeClr>
                </a:solidFill>
                <a:latin typeface="Montserrat SemiBold" pitchFamily="2" charset="77"/>
              </a:rPr>
              <a:t>Helena</a:t>
            </a:r>
          </a:p>
          <a:p>
            <a:r>
              <a:rPr lang="en-US" sz="800" b="1" i="0" dirty="0">
                <a:solidFill>
                  <a:schemeClr val="tx1">
                    <a:lumMod val="65000"/>
                    <a:lumOff val="35000"/>
                  </a:schemeClr>
                </a:solidFill>
                <a:latin typeface="Montserrat SemiBold" pitchFamily="2" charset="77"/>
              </a:rPr>
              <a:t>Kavya</a:t>
            </a:r>
          </a:p>
          <a:p>
            <a:r>
              <a:rPr lang="en-US" sz="800" b="1" i="0" dirty="0" err="1">
                <a:solidFill>
                  <a:schemeClr val="tx1">
                    <a:lumMod val="65000"/>
                    <a:lumOff val="35000"/>
                  </a:schemeClr>
                </a:solidFill>
                <a:latin typeface="Montserrat SemiBold" pitchFamily="2" charset="77"/>
              </a:rPr>
              <a:t>Megana</a:t>
            </a:r>
            <a:endParaRPr lang="en-US" sz="800" b="1" i="0" dirty="0">
              <a:solidFill>
                <a:schemeClr val="tx1">
                  <a:lumMod val="65000"/>
                  <a:lumOff val="35000"/>
                </a:schemeClr>
              </a:solidFill>
              <a:latin typeface="Montserrat SemiBold" pitchFamily="2" charset="77"/>
            </a:endParaRPr>
          </a:p>
          <a:p>
            <a:r>
              <a:rPr lang="en-US" sz="800" b="1" i="0" dirty="0">
                <a:solidFill>
                  <a:schemeClr val="tx1">
                    <a:lumMod val="65000"/>
                    <a:lumOff val="35000"/>
                  </a:schemeClr>
                </a:solidFill>
                <a:latin typeface="Montserrat SemiBold" pitchFamily="2" charset="77"/>
              </a:rPr>
              <a:t>Rohini</a:t>
            </a:r>
          </a:p>
          <a:p>
            <a:r>
              <a:rPr lang="en-US" sz="800" b="1" i="0" dirty="0">
                <a:solidFill>
                  <a:schemeClr val="tx1">
                    <a:lumMod val="65000"/>
                    <a:lumOff val="35000"/>
                  </a:schemeClr>
                </a:solidFill>
                <a:latin typeface="Montserrat SemiBold" pitchFamily="2" charset="77"/>
              </a:rPr>
              <a:t>Shivani</a:t>
            </a:r>
          </a:p>
          <a:p>
            <a:r>
              <a:rPr lang="en-US" sz="800" b="1" i="0" dirty="0">
                <a:solidFill>
                  <a:schemeClr val="tx1">
                    <a:lumMod val="65000"/>
                    <a:lumOff val="35000"/>
                  </a:schemeClr>
                </a:solidFill>
                <a:latin typeface="Montserrat SemiBold" pitchFamily="2" charset="77"/>
              </a:rPr>
              <a:t>Zane</a:t>
            </a:r>
          </a:p>
        </p:txBody>
      </p:sp>
      <p:sp>
        <p:nvSpPr>
          <p:cNvPr id="8" name="Rectangle 7">
            <a:extLst>
              <a:ext uri="{FF2B5EF4-FFF2-40B4-BE49-F238E27FC236}">
                <a16:creationId xmlns:a16="http://schemas.microsoft.com/office/drawing/2014/main" id="{634695EF-729A-2C47-D31C-2C908F338C79}"/>
              </a:ext>
            </a:extLst>
          </p:cNvPr>
          <p:cNvSpPr/>
          <p:nvPr userDrawn="1"/>
        </p:nvSpPr>
        <p:spPr>
          <a:xfrm>
            <a:off x="8267254" y="4644846"/>
            <a:ext cx="1023037" cy="276999"/>
          </a:xfrm>
          <a:prstGeom prst="rect">
            <a:avLst/>
          </a:prstGeom>
        </p:spPr>
        <p:txBody>
          <a:bodyPr wrap="none">
            <a:spAutoFit/>
          </a:bodyPr>
          <a:lstStyle/>
          <a:p>
            <a:r>
              <a:rPr lang="en-US" sz="1200" b="1" i="0" dirty="0">
                <a:solidFill>
                  <a:schemeClr val="tx1">
                    <a:lumMod val="65000"/>
                    <a:lumOff val="35000"/>
                  </a:schemeClr>
                </a:solidFill>
                <a:latin typeface="Montserrat SemiBold" pitchFamily="2" charset="77"/>
              </a:rPr>
              <a:t>Elba Garza</a:t>
            </a:r>
          </a:p>
        </p:txBody>
      </p:sp>
    </p:spTree>
    <p:extLst>
      <p:ext uri="{BB962C8B-B14F-4D97-AF65-F5344CB8AC3E}">
        <p14:creationId xmlns:p14="http://schemas.microsoft.com/office/powerpoint/2010/main" val="382836965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272788E2-53AC-E040-9733-D210E8554D6E}"/>
              </a:ext>
            </a:extLst>
          </p:cNvPr>
          <p:cNvSpPr>
            <a:spLocks noGrp="1"/>
          </p:cNvSpPr>
          <p:nvPr>
            <p:ph type="sldNum" sz="quarter" idx="12"/>
          </p:nvPr>
        </p:nvSpPr>
        <p:spPr/>
        <p:txBody>
          <a:bodyPr/>
          <a:lstStyle/>
          <a:p>
            <a:fld id="{B84CCEFC-A9FF-8249-A3D3-21FB7B7CCB8D}" type="slidenum">
              <a:rPr lang="en-US" smtClean="0"/>
              <a:t>‹#›</a:t>
            </a:fld>
            <a:endParaRPr lang="en-US"/>
          </a:p>
        </p:txBody>
      </p:sp>
      <p:sp>
        <p:nvSpPr>
          <p:cNvPr id="5" name="TextBox 4">
            <a:extLst>
              <a:ext uri="{FF2B5EF4-FFF2-40B4-BE49-F238E27FC236}">
                <a16:creationId xmlns:a16="http://schemas.microsoft.com/office/drawing/2014/main" id="{6F10CAD9-D825-5C41-812F-1D2BA3804933}"/>
              </a:ext>
            </a:extLst>
          </p:cNvPr>
          <p:cNvSpPr txBox="1"/>
          <p:nvPr userDrawn="1"/>
        </p:nvSpPr>
        <p:spPr>
          <a:xfrm>
            <a:off x="568410" y="469557"/>
            <a:ext cx="2014152" cy="769441"/>
          </a:xfrm>
          <a:prstGeom prst="rect">
            <a:avLst/>
          </a:prstGeom>
          <a:noFill/>
        </p:spPr>
        <p:txBody>
          <a:bodyPr wrap="square" rtlCol="0">
            <a:spAutoFit/>
          </a:bodyPr>
          <a:lstStyle/>
          <a:p>
            <a:r>
              <a:rPr lang="en-US" sz="4400" b="1" i="0" dirty="0">
                <a:latin typeface="Calibri" panose="020F0502020204030204" pitchFamily="34" charset="0"/>
                <a:cs typeface="Calibri" panose="020F0502020204030204" pitchFamily="34" charset="0"/>
              </a:rPr>
              <a:t>Agenda</a:t>
            </a:r>
          </a:p>
        </p:txBody>
      </p:sp>
    </p:spTree>
    <p:extLst>
      <p:ext uri="{BB962C8B-B14F-4D97-AF65-F5344CB8AC3E}">
        <p14:creationId xmlns:p14="http://schemas.microsoft.com/office/powerpoint/2010/main" val="2517276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6B8B3-3837-584A-94CD-BA26A8EFFBB5}"/>
              </a:ext>
            </a:extLst>
          </p:cNvPr>
          <p:cNvSpPr>
            <a:spLocks noGrp="1"/>
          </p:cNvSpPr>
          <p:nvPr>
            <p:ph type="title"/>
          </p:nvPr>
        </p:nvSpPr>
        <p:spPr/>
        <p:txBody>
          <a:bodyPr/>
          <a:lstStyle>
            <a:lvl1pPr>
              <a:defRPr b="1"/>
            </a:lvl1pPr>
          </a:lstStyle>
          <a:p>
            <a:r>
              <a:rPr lang="en-US" dirty="0"/>
              <a:t>Click to edit Master title style</a:t>
            </a:r>
          </a:p>
        </p:txBody>
      </p:sp>
      <p:sp>
        <p:nvSpPr>
          <p:cNvPr id="3" name="Content Placeholder 2">
            <a:extLst>
              <a:ext uri="{FF2B5EF4-FFF2-40B4-BE49-F238E27FC236}">
                <a16:creationId xmlns:a16="http://schemas.microsoft.com/office/drawing/2014/main" id="{9AA6CF4A-8D26-7E47-BE24-56CAFA2BFD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7F2DA4DA-0832-AD49-906C-ED72A76C79FD}"/>
              </a:ext>
            </a:extLst>
          </p:cNvPr>
          <p:cNvSpPr>
            <a:spLocks noGrp="1"/>
          </p:cNvSpPr>
          <p:nvPr>
            <p:ph type="sldNum" sz="quarter" idx="12"/>
          </p:nvPr>
        </p:nvSpPr>
        <p:spPr/>
        <p:txBody>
          <a:bodyPr/>
          <a:lstStyle/>
          <a:p>
            <a:fld id="{B84CCEFC-A9FF-8249-A3D3-21FB7B7CCB8D}" type="slidenum">
              <a:rPr lang="en-US" smtClean="0"/>
              <a:t>‹#›</a:t>
            </a:fld>
            <a:endParaRPr lang="en-US"/>
          </a:p>
        </p:txBody>
      </p:sp>
    </p:spTree>
    <p:extLst>
      <p:ext uri="{BB962C8B-B14F-4D97-AF65-F5344CB8AC3E}">
        <p14:creationId xmlns:p14="http://schemas.microsoft.com/office/powerpoint/2010/main" val="20588104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ractice: Thi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1B53D-D190-0D4A-BA39-A8F17D8FEB4B}"/>
              </a:ext>
            </a:extLst>
          </p:cNvPr>
          <p:cNvSpPr>
            <a:spLocks noGrp="1"/>
          </p:cNvSpPr>
          <p:nvPr>
            <p:ph type="title"/>
          </p:nvPr>
        </p:nvSpPr>
        <p:spPr>
          <a:xfrm>
            <a:off x="838199" y="1388066"/>
            <a:ext cx="10515600" cy="762635"/>
          </a:xfrm>
        </p:spPr>
        <p:txBody>
          <a:bodyPr/>
          <a:lstStyle/>
          <a:p>
            <a:r>
              <a:rPr lang="en-US" dirty="0"/>
              <a:t>Click to edit Master title style</a:t>
            </a:r>
          </a:p>
        </p:txBody>
      </p:sp>
      <p:sp>
        <p:nvSpPr>
          <p:cNvPr id="3" name="Slide Number Placeholder 2">
            <a:extLst>
              <a:ext uri="{FF2B5EF4-FFF2-40B4-BE49-F238E27FC236}">
                <a16:creationId xmlns:a16="http://schemas.microsoft.com/office/drawing/2014/main" id="{70F8F08A-57D8-194E-8383-EB3BBBF69B6C}"/>
              </a:ext>
            </a:extLst>
          </p:cNvPr>
          <p:cNvSpPr>
            <a:spLocks noGrp="1"/>
          </p:cNvSpPr>
          <p:nvPr>
            <p:ph type="sldNum" sz="quarter" idx="10"/>
          </p:nvPr>
        </p:nvSpPr>
        <p:spPr/>
        <p:txBody>
          <a:bodyPr/>
          <a:lstStyle/>
          <a:p>
            <a:fld id="{B84CCEFC-A9FF-8249-A3D3-21FB7B7CCB8D}" type="slidenum">
              <a:rPr lang="en-US" smtClean="0"/>
              <a:pPr/>
              <a:t>‹#›</a:t>
            </a:fld>
            <a:endParaRPr lang="en-US"/>
          </a:p>
        </p:txBody>
      </p:sp>
      <p:sp>
        <p:nvSpPr>
          <p:cNvPr id="4" name="Rectangle 3">
            <a:extLst>
              <a:ext uri="{FF2B5EF4-FFF2-40B4-BE49-F238E27FC236}">
                <a16:creationId xmlns:a16="http://schemas.microsoft.com/office/drawing/2014/main" id="{D536DF9B-F95B-9446-A8D9-E083A46274F8}"/>
              </a:ext>
            </a:extLst>
          </p:cNvPr>
          <p:cNvSpPr/>
          <p:nvPr userDrawn="1"/>
        </p:nvSpPr>
        <p:spPr>
          <a:xfrm>
            <a:off x="-29763" y="231050"/>
            <a:ext cx="12221763" cy="984404"/>
          </a:xfrm>
          <a:prstGeom prst="rect">
            <a:avLst/>
          </a:prstGeom>
          <a:solidFill>
            <a:srgbClr val="2E235D"/>
          </a:solidFill>
          <a:ln w="12700">
            <a:solidFill>
              <a:srgbClr val="2E23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ounded Rectangle 5">
            <a:extLst>
              <a:ext uri="{FF2B5EF4-FFF2-40B4-BE49-F238E27FC236}">
                <a16:creationId xmlns:a16="http://schemas.microsoft.com/office/drawing/2014/main" id="{DB3AA407-1DA0-3243-8E37-6DD02AC469B7}"/>
              </a:ext>
            </a:extLst>
          </p:cNvPr>
          <p:cNvSpPr/>
          <p:nvPr userDrawn="1"/>
        </p:nvSpPr>
        <p:spPr>
          <a:xfrm>
            <a:off x="8365340" y="393723"/>
            <a:ext cx="3380431" cy="556054"/>
          </a:xfrm>
          <a:prstGeom prst="roundRect">
            <a:avLst/>
          </a:prstGeom>
          <a:solidFill>
            <a:srgbClr val="4E408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i="0" dirty="0" err="1">
                <a:latin typeface="Calibri" panose="020F0502020204030204" pitchFamily="34" charset="0"/>
                <a:cs typeface="Calibri" panose="020F0502020204030204" pitchFamily="34" charset="0"/>
              </a:rPr>
              <a:t>sli.do</a:t>
            </a:r>
            <a:r>
              <a:rPr lang="en-US" sz="2200" b="1" i="0" dirty="0">
                <a:latin typeface="Calibri" panose="020F0502020204030204" pitchFamily="34" charset="0"/>
                <a:cs typeface="Calibri" panose="020F0502020204030204" pitchFamily="34" charset="0"/>
              </a:rPr>
              <a:t>      #cse122</a:t>
            </a:r>
          </a:p>
        </p:txBody>
      </p:sp>
      <p:sp>
        <p:nvSpPr>
          <p:cNvPr id="11" name="TextBox 10">
            <a:extLst>
              <a:ext uri="{FF2B5EF4-FFF2-40B4-BE49-F238E27FC236}">
                <a16:creationId xmlns:a16="http://schemas.microsoft.com/office/drawing/2014/main" id="{28B2FB86-FF62-31DF-F83C-54AC220C7122}"/>
              </a:ext>
            </a:extLst>
          </p:cNvPr>
          <p:cNvSpPr txBox="1"/>
          <p:nvPr userDrawn="1"/>
        </p:nvSpPr>
        <p:spPr>
          <a:xfrm>
            <a:off x="1106916" y="300371"/>
            <a:ext cx="3741730" cy="769441"/>
          </a:xfrm>
          <a:prstGeom prst="rect">
            <a:avLst/>
          </a:prstGeom>
          <a:noFill/>
        </p:spPr>
        <p:txBody>
          <a:bodyPr wrap="none" rtlCol="0">
            <a:spAutoFit/>
          </a:bodyPr>
          <a:lstStyle/>
          <a:p>
            <a:r>
              <a:rPr lang="en-US" sz="4400" b="1" dirty="0">
                <a:solidFill>
                  <a:schemeClr val="bg1"/>
                </a:solidFill>
              </a:rPr>
              <a:t>Practice : Think</a:t>
            </a:r>
          </a:p>
        </p:txBody>
      </p:sp>
      <p:pic>
        <p:nvPicPr>
          <p:cNvPr id="13" name="Graphic 12">
            <a:extLst>
              <a:ext uri="{FF2B5EF4-FFF2-40B4-BE49-F238E27FC236}">
                <a16:creationId xmlns:a16="http://schemas.microsoft.com/office/drawing/2014/main" id="{C7D0B743-6487-A3F6-EBE7-3E0368CD2E73}"/>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flipH="1">
            <a:off x="154039" y="300371"/>
            <a:ext cx="684160" cy="781897"/>
          </a:xfrm>
          <a:prstGeom prst="rect">
            <a:avLst/>
          </a:prstGeom>
        </p:spPr>
      </p:pic>
      <p:sp>
        <p:nvSpPr>
          <p:cNvPr id="14" name="Rounded Rectangle 13">
            <a:extLst>
              <a:ext uri="{FF2B5EF4-FFF2-40B4-BE49-F238E27FC236}">
                <a16:creationId xmlns:a16="http://schemas.microsoft.com/office/drawing/2014/main" id="{1F486DBF-0D75-55DB-9928-3E596B345D51}"/>
              </a:ext>
            </a:extLst>
          </p:cNvPr>
          <p:cNvSpPr/>
          <p:nvPr userDrawn="1"/>
        </p:nvSpPr>
        <p:spPr>
          <a:xfrm>
            <a:off x="7256995" y="195215"/>
            <a:ext cx="960120" cy="960120"/>
          </a:xfrm>
          <a:prstGeom prst="roundRect">
            <a:avLst/>
          </a:prstGeom>
          <a:solidFill>
            <a:srgbClr val="4E408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i="0" dirty="0">
              <a:latin typeface="Calibri" panose="020F0502020204030204" pitchFamily="34" charset="0"/>
              <a:cs typeface="Calibri" panose="020F0502020204030204" pitchFamily="34" charset="0"/>
            </a:endParaRPr>
          </a:p>
        </p:txBody>
      </p:sp>
      <p:sp>
        <p:nvSpPr>
          <p:cNvPr id="15" name="Rectangle 14">
            <a:extLst>
              <a:ext uri="{FF2B5EF4-FFF2-40B4-BE49-F238E27FC236}">
                <a16:creationId xmlns:a16="http://schemas.microsoft.com/office/drawing/2014/main" id="{1D5B7D14-FA34-B2D9-C621-221E813EEED7}"/>
              </a:ext>
            </a:extLst>
          </p:cNvPr>
          <p:cNvSpPr/>
          <p:nvPr userDrawn="1"/>
        </p:nvSpPr>
        <p:spPr>
          <a:xfrm>
            <a:off x="7362151" y="300371"/>
            <a:ext cx="749808" cy="7498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30515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acitce: Pai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1B53D-D190-0D4A-BA39-A8F17D8FEB4B}"/>
              </a:ext>
            </a:extLst>
          </p:cNvPr>
          <p:cNvSpPr>
            <a:spLocks noGrp="1"/>
          </p:cNvSpPr>
          <p:nvPr>
            <p:ph type="title"/>
          </p:nvPr>
        </p:nvSpPr>
        <p:spPr>
          <a:xfrm>
            <a:off x="838199" y="1388066"/>
            <a:ext cx="10515600" cy="762635"/>
          </a:xfrm>
        </p:spPr>
        <p:txBody>
          <a:bodyPr/>
          <a:lstStyle/>
          <a:p>
            <a:r>
              <a:rPr lang="en-US" dirty="0"/>
              <a:t>Click to edit Master title style</a:t>
            </a:r>
          </a:p>
        </p:txBody>
      </p:sp>
      <p:sp>
        <p:nvSpPr>
          <p:cNvPr id="3" name="Slide Number Placeholder 2">
            <a:extLst>
              <a:ext uri="{FF2B5EF4-FFF2-40B4-BE49-F238E27FC236}">
                <a16:creationId xmlns:a16="http://schemas.microsoft.com/office/drawing/2014/main" id="{70F8F08A-57D8-194E-8383-EB3BBBF69B6C}"/>
              </a:ext>
            </a:extLst>
          </p:cNvPr>
          <p:cNvSpPr>
            <a:spLocks noGrp="1"/>
          </p:cNvSpPr>
          <p:nvPr>
            <p:ph type="sldNum" sz="quarter" idx="10"/>
          </p:nvPr>
        </p:nvSpPr>
        <p:spPr/>
        <p:txBody>
          <a:bodyPr/>
          <a:lstStyle/>
          <a:p>
            <a:fld id="{B84CCEFC-A9FF-8249-A3D3-21FB7B7CCB8D}" type="slidenum">
              <a:rPr lang="en-US" smtClean="0"/>
              <a:pPr/>
              <a:t>‹#›</a:t>
            </a:fld>
            <a:endParaRPr lang="en-US"/>
          </a:p>
        </p:txBody>
      </p:sp>
      <p:sp>
        <p:nvSpPr>
          <p:cNvPr id="4" name="Rectangle 3">
            <a:extLst>
              <a:ext uri="{FF2B5EF4-FFF2-40B4-BE49-F238E27FC236}">
                <a16:creationId xmlns:a16="http://schemas.microsoft.com/office/drawing/2014/main" id="{D536DF9B-F95B-9446-A8D9-E083A46274F8}"/>
              </a:ext>
            </a:extLst>
          </p:cNvPr>
          <p:cNvSpPr/>
          <p:nvPr userDrawn="1"/>
        </p:nvSpPr>
        <p:spPr>
          <a:xfrm>
            <a:off x="-29763" y="231050"/>
            <a:ext cx="12221763" cy="984404"/>
          </a:xfrm>
          <a:prstGeom prst="rect">
            <a:avLst/>
          </a:prstGeom>
          <a:solidFill>
            <a:srgbClr val="2E235D"/>
          </a:solidFill>
          <a:ln w="12700">
            <a:solidFill>
              <a:srgbClr val="2E23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Graphic 7">
            <a:extLst>
              <a:ext uri="{FF2B5EF4-FFF2-40B4-BE49-F238E27FC236}">
                <a16:creationId xmlns:a16="http://schemas.microsoft.com/office/drawing/2014/main" id="{5A96D726-B7B5-E5FD-95E9-944FA8727D37}"/>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54039" y="300371"/>
            <a:ext cx="961802" cy="769442"/>
          </a:xfrm>
          <a:prstGeom prst="rect">
            <a:avLst/>
          </a:prstGeom>
        </p:spPr>
      </p:pic>
      <p:sp>
        <p:nvSpPr>
          <p:cNvPr id="5" name="Rounded Rectangle 4">
            <a:extLst>
              <a:ext uri="{FF2B5EF4-FFF2-40B4-BE49-F238E27FC236}">
                <a16:creationId xmlns:a16="http://schemas.microsoft.com/office/drawing/2014/main" id="{80FA711B-19AB-5E1A-7C37-14ED2D5431ED}"/>
              </a:ext>
            </a:extLst>
          </p:cNvPr>
          <p:cNvSpPr/>
          <p:nvPr userDrawn="1"/>
        </p:nvSpPr>
        <p:spPr>
          <a:xfrm>
            <a:off x="8365340" y="393723"/>
            <a:ext cx="3380431" cy="556054"/>
          </a:xfrm>
          <a:prstGeom prst="roundRect">
            <a:avLst/>
          </a:prstGeom>
          <a:solidFill>
            <a:srgbClr val="4E408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i="0" dirty="0" err="1">
                <a:latin typeface="Calibri" panose="020F0502020204030204" pitchFamily="34" charset="0"/>
                <a:cs typeface="Calibri" panose="020F0502020204030204" pitchFamily="34" charset="0"/>
              </a:rPr>
              <a:t>sli.do</a:t>
            </a:r>
            <a:r>
              <a:rPr lang="en-US" sz="2200" b="1" i="0" dirty="0">
                <a:latin typeface="Calibri" panose="020F0502020204030204" pitchFamily="34" charset="0"/>
                <a:cs typeface="Calibri" panose="020F0502020204030204" pitchFamily="34" charset="0"/>
              </a:rPr>
              <a:t>      #cse122</a:t>
            </a:r>
          </a:p>
        </p:txBody>
      </p:sp>
      <p:sp>
        <p:nvSpPr>
          <p:cNvPr id="7" name="Rounded Rectangle 6">
            <a:extLst>
              <a:ext uri="{FF2B5EF4-FFF2-40B4-BE49-F238E27FC236}">
                <a16:creationId xmlns:a16="http://schemas.microsoft.com/office/drawing/2014/main" id="{592366A2-C9D8-2580-7B79-3B1F6DDAB802}"/>
              </a:ext>
            </a:extLst>
          </p:cNvPr>
          <p:cNvSpPr/>
          <p:nvPr userDrawn="1"/>
        </p:nvSpPr>
        <p:spPr>
          <a:xfrm>
            <a:off x="7256995" y="195215"/>
            <a:ext cx="960120" cy="960120"/>
          </a:xfrm>
          <a:prstGeom prst="roundRect">
            <a:avLst/>
          </a:prstGeom>
          <a:solidFill>
            <a:srgbClr val="4E408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i="0" dirty="0">
              <a:latin typeface="Calibri" panose="020F0502020204030204" pitchFamily="34" charset="0"/>
              <a:cs typeface="Calibri" panose="020F0502020204030204" pitchFamily="34" charset="0"/>
            </a:endParaRPr>
          </a:p>
        </p:txBody>
      </p:sp>
      <p:sp>
        <p:nvSpPr>
          <p:cNvPr id="9" name="Rectangle 8">
            <a:extLst>
              <a:ext uri="{FF2B5EF4-FFF2-40B4-BE49-F238E27FC236}">
                <a16:creationId xmlns:a16="http://schemas.microsoft.com/office/drawing/2014/main" id="{7261646E-9F5C-9C61-C30B-3DF312AA0AE9}"/>
              </a:ext>
            </a:extLst>
          </p:cNvPr>
          <p:cNvSpPr/>
          <p:nvPr userDrawn="1"/>
        </p:nvSpPr>
        <p:spPr>
          <a:xfrm>
            <a:off x="7362151" y="300371"/>
            <a:ext cx="749808" cy="7498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E4522D9B-890F-87AE-E16B-BD76B76C8428}"/>
              </a:ext>
            </a:extLst>
          </p:cNvPr>
          <p:cNvSpPr txBox="1"/>
          <p:nvPr userDrawn="1"/>
        </p:nvSpPr>
        <p:spPr>
          <a:xfrm>
            <a:off x="1106916" y="300371"/>
            <a:ext cx="3357650" cy="769441"/>
          </a:xfrm>
          <a:prstGeom prst="rect">
            <a:avLst/>
          </a:prstGeom>
          <a:noFill/>
        </p:spPr>
        <p:txBody>
          <a:bodyPr wrap="none" rtlCol="0">
            <a:spAutoFit/>
          </a:bodyPr>
          <a:lstStyle/>
          <a:p>
            <a:r>
              <a:rPr lang="en-US" sz="4400" b="1" dirty="0">
                <a:solidFill>
                  <a:schemeClr val="bg1"/>
                </a:solidFill>
              </a:rPr>
              <a:t>Practice : Pair</a:t>
            </a:r>
          </a:p>
        </p:txBody>
      </p:sp>
    </p:spTree>
    <p:extLst>
      <p:ext uri="{BB962C8B-B14F-4D97-AF65-F5344CB8AC3E}">
        <p14:creationId xmlns:p14="http://schemas.microsoft.com/office/powerpoint/2010/main" val="4039598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3D231-F19F-A840-B5BC-F29C9E5212F3}"/>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900AC8BA-BD64-6945-A342-22D2048343EF}"/>
              </a:ext>
            </a:extLst>
          </p:cNvPr>
          <p:cNvSpPr>
            <a:spLocks noGrp="1"/>
          </p:cNvSpPr>
          <p:nvPr>
            <p:ph type="sldNum" sz="quarter" idx="12"/>
          </p:nvPr>
        </p:nvSpPr>
        <p:spPr/>
        <p:txBody>
          <a:bodyPr/>
          <a:lstStyle/>
          <a:p>
            <a:fld id="{B84CCEFC-A9FF-8249-A3D3-21FB7B7CCB8D}" type="slidenum">
              <a:rPr lang="en-US" smtClean="0"/>
              <a:t>‹#›</a:t>
            </a:fld>
            <a:endParaRPr lang="en-US"/>
          </a:p>
        </p:txBody>
      </p:sp>
    </p:spTree>
    <p:extLst>
      <p:ext uri="{BB962C8B-B14F-4D97-AF65-F5344CB8AC3E}">
        <p14:creationId xmlns:p14="http://schemas.microsoft.com/office/powerpoint/2010/main" val="1809023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02D3693-0064-BB4F-9EC2-569D40495AAF}"/>
              </a:ext>
            </a:extLst>
          </p:cNvPr>
          <p:cNvSpPr>
            <a:spLocks noGrp="1"/>
          </p:cNvSpPr>
          <p:nvPr>
            <p:ph type="sldNum" sz="quarter" idx="12"/>
          </p:nvPr>
        </p:nvSpPr>
        <p:spPr/>
        <p:txBody>
          <a:bodyPr/>
          <a:lstStyle/>
          <a:p>
            <a:fld id="{B84CCEFC-A9FF-8249-A3D3-21FB7B7CCB8D}" type="slidenum">
              <a:rPr lang="en-US" smtClean="0"/>
              <a:t>‹#›</a:t>
            </a:fld>
            <a:endParaRPr lang="en-US"/>
          </a:p>
        </p:txBody>
      </p:sp>
    </p:spTree>
    <p:extLst>
      <p:ext uri="{BB962C8B-B14F-4D97-AF65-F5344CB8AC3E}">
        <p14:creationId xmlns:p14="http://schemas.microsoft.com/office/powerpoint/2010/main" val="1841486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B460B4-70F4-B145-8648-892BD7385F5F}"/>
              </a:ext>
            </a:extLst>
          </p:cNvPr>
          <p:cNvSpPr>
            <a:spLocks noGrp="1"/>
          </p:cNvSpPr>
          <p:nvPr>
            <p:ph type="title"/>
          </p:nvPr>
        </p:nvSpPr>
        <p:spPr>
          <a:xfrm>
            <a:off x="838200" y="456565"/>
            <a:ext cx="10515600" cy="76263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6173FE4-2A2D-D54E-9CA7-3BE743A500E7}"/>
              </a:ext>
            </a:extLst>
          </p:cNvPr>
          <p:cNvSpPr>
            <a:spLocks noGrp="1"/>
          </p:cNvSpPr>
          <p:nvPr>
            <p:ph type="body" idx="1"/>
          </p:nvPr>
        </p:nvSpPr>
        <p:spPr>
          <a:xfrm>
            <a:off x="838200" y="1371600"/>
            <a:ext cx="10515600" cy="48053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7F20E522-6C81-E146-9573-8B2A26576090}"/>
              </a:ext>
            </a:extLst>
          </p:cNvPr>
          <p:cNvSpPr>
            <a:spLocks noGrp="1"/>
          </p:cNvSpPr>
          <p:nvPr>
            <p:ph type="sldNum" sz="quarter" idx="4"/>
          </p:nvPr>
        </p:nvSpPr>
        <p:spPr>
          <a:xfrm>
            <a:off x="11487150" y="6329363"/>
            <a:ext cx="552450" cy="365125"/>
          </a:xfrm>
          <a:prstGeom prst="rect">
            <a:avLst/>
          </a:prstGeom>
        </p:spPr>
        <p:txBody>
          <a:bodyPr vert="horz" lIns="91440" tIns="45720" rIns="91440" bIns="45720" rtlCol="0" anchor="ctr"/>
          <a:lstStyle>
            <a:lvl1pPr algn="r">
              <a:defRPr sz="1100" b="1">
                <a:solidFill>
                  <a:srgbClr val="2E235D"/>
                </a:solidFill>
              </a:defRPr>
            </a:lvl1pPr>
          </a:lstStyle>
          <a:p>
            <a:fld id="{B84CCEFC-A9FF-8249-A3D3-21FB7B7CCB8D}" type="slidenum">
              <a:rPr lang="en-US" smtClean="0"/>
              <a:pPr/>
              <a:t>‹#›</a:t>
            </a:fld>
            <a:endParaRPr lang="en-US"/>
          </a:p>
        </p:txBody>
      </p:sp>
      <p:sp>
        <p:nvSpPr>
          <p:cNvPr id="8" name="Rectangle 7">
            <a:extLst>
              <a:ext uri="{FF2B5EF4-FFF2-40B4-BE49-F238E27FC236}">
                <a16:creationId xmlns:a16="http://schemas.microsoft.com/office/drawing/2014/main" id="{27829BDB-00F0-1A4D-85ED-E7EECB1665B0}"/>
              </a:ext>
            </a:extLst>
          </p:cNvPr>
          <p:cNvSpPr/>
          <p:nvPr userDrawn="1"/>
        </p:nvSpPr>
        <p:spPr>
          <a:xfrm>
            <a:off x="-89452" y="-2819"/>
            <a:ext cx="12503426" cy="239554"/>
          </a:xfrm>
          <a:prstGeom prst="rect">
            <a:avLst/>
          </a:prstGeom>
          <a:solidFill>
            <a:srgbClr val="2E235D"/>
          </a:solidFill>
          <a:ln w="12700">
            <a:solidFill>
              <a:srgbClr val="2E23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62F99840-7979-4642-ADBB-375B21C7BD95}"/>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29763" y="29972"/>
            <a:ext cx="2150721" cy="169037"/>
          </a:xfrm>
          <a:prstGeom prst="rect">
            <a:avLst/>
          </a:prstGeom>
        </p:spPr>
      </p:pic>
      <p:sp>
        <p:nvSpPr>
          <p:cNvPr id="9" name="TextBox 8">
            <a:extLst>
              <a:ext uri="{FF2B5EF4-FFF2-40B4-BE49-F238E27FC236}">
                <a16:creationId xmlns:a16="http://schemas.microsoft.com/office/drawing/2014/main" id="{C16FF7FA-8B99-C643-9479-91C32ACC4F6F}"/>
              </a:ext>
            </a:extLst>
          </p:cNvPr>
          <p:cNvSpPr txBox="1"/>
          <p:nvPr userDrawn="1"/>
        </p:nvSpPr>
        <p:spPr>
          <a:xfrm>
            <a:off x="10501047" y="7913"/>
            <a:ext cx="1622425" cy="230832"/>
          </a:xfrm>
          <a:prstGeom prst="rect">
            <a:avLst/>
          </a:prstGeom>
          <a:noFill/>
        </p:spPr>
        <p:txBody>
          <a:bodyPr wrap="square" rtlCol="0">
            <a:spAutoFit/>
          </a:bodyPr>
          <a:lstStyle/>
          <a:p>
            <a:pPr algn="r"/>
            <a:r>
              <a:rPr lang="en-US" sz="900" b="1" i="0" dirty="0">
                <a:solidFill>
                  <a:schemeClr val="bg1"/>
                </a:solidFill>
                <a:latin typeface="Montserrat SemiBold" pitchFamily="2" charset="77"/>
              </a:rPr>
              <a:t>CSE 122 Autumn 2023</a:t>
            </a:r>
          </a:p>
        </p:txBody>
      </p:sp>
      <p:sp>
        <p:nvSpPr>
          <p:cNvPr id="10" name="TextBox 9">
            <a:extLst>
              <a:ext uri="{FF2B5EF4-FFF2-40B4-BE49-F238E27FC236}">
                <a16:creationId xmlns:a16="http://schemas.microsoft.com/office/drawing/2014/main" id="{2982E279-6D9E-BC4A-A9B9-46E4512D586D}"/>
              </a:ext>
            </a:extLst>
          </p:cNvPr>
          <p:cNvSpPr txBox="1"/>
          <p:nvPr userDrawn="1"/>
        </p:nvSpPr>
        <p:spPr>
          <a:xfrm>
            <a:off x="3066637" y="30157"/>
            <a:ext cx="6191248" cy="230832"/>
          </a:xfrm>
          <a:prstGeom prst="rect">
            <a:avLst/>
          </a:prstGeom>
          <a:noFill/>
        </p:spPr>
        <p:txBody>
          <a:bodyPr wrap="square" rtlCol="0">
            <a:spAutoFit/>
          </a:bodyPr>
          <a:lstStyle/>
          <a:p>
            <a:pPr algn="ctr"/>
            <a:r>
              <a:rPr lang="en-US" sz="900" b="1" i="0" dirty="0">
                <a:solidFill>
                  <a:schemeClr val="bg1"/>
                </a:solidFill>
                <a:latin typeface="Montserrat SemiBold" pitchFamily="2" charset="77"/>
              </a:rPr>
              <a:t>LEC 05: Stacks &amp;  Queues Practice</a:t>
            </a:r>
          </a:p>
        </p:txBody>
      </p:sp>
    </p:spTree>
    <p:extLst>
      <p:ext uri="{BB962C8B-B14F-4D97-AF65-F5344CB8AC3E}">
        <p14:creationId xmlns:p14="http://schemas.microsoft.com/office/powerpoint/2010/main" val="846827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6" r:id="rId4"/>
    <p:sldLayoutId id="2147483657" r:id="rId5"/>
    <p:sldLayoutId id="2147483654" r:id="rId6"/>
    <p:sldLayoutId id="2147483655" r:id="rId7"/>
  </p:sldLayoutIdLst>
  <p:txStyles>
    <p:titleStyle>
      <a:lvl1pPr algn="l" defTabSz="914400" rtl="0" eaLnBrk="1" latinLnBrk="0" hangingPunct="1">
        <a:lnSpc>
          <a:spcPct val="90000"/>
        </a:lnSpc>
        <a:spcBef>
          <a:spcPct val="0"/>
        </a:spcBef>
        <a:buNone/>
        <a:defRPr sz="4400" b="1" i="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System Font Regular"/>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System Font Regular"/>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System Font Regular"/>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System Font Regular"/>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3E336-7FEF-924C-B9A0-DBFB9A4D8162}"/>
              </a:ext>
            </a:extLst>
          </p:cNvPr>
          <p:cNvSpPr>
            <a:spLocks noGrp="1"/>
          </p:cNvSpPr>
          <p:nvPr>
            <p:ph type="title"/>
          </p:nvPr>
        </p:nvSpPr>
        <p:spPr>
          <a:xfrm>
            <a:off x="305333" y="4125093"/>
            <a:ext cx="6591226" cy="1954786"/>
          </a:xfrm>
        </p:spPr>
        <p:txBody>
          <a:bodyPr/>
          <a:lstStyle/>
          <a:p>
            <a:r>
              <a:rPr lang="en-US" sz="3600" dirty="0"/>
              <a:t>Stacks &amp; Queues</a:t>
            </a:r>
            <a:br>
              <a:rPr lang="en-US" sz="3600" dirty="0"/>
            </a:br>
            <a:r>
              <a:rPr lang="en-US" sz="3600" dirty="0"/>
              <a:t>Practice</a:t>
            </a:r>
          </a:p>
        </p:txBody>
      </p:sp>
      <p:sp>
        <p:nvSpPr>
          <p:cNvPr id="4" name="TextBox 3">
            <a:extLst>
              <a:ext uri="{FF2B5EF4-FFF2-40B4-BE49-F238E27FC236}">
                <a16:creationId xmlns:a16="http://schemas.microsoft.com/office/drawing/2014/main" id="{1140A5DD-90C5-8F48-BFF7-AE8301DF7CEF}"/>
              </a:ext>
            </a:extLst>
          </p:cNvPr>
          <p:cNvSpPr txBox="1"/>
          <p:nvPr/>
        </p:nvSpPr>
        <p:spPr>
          <a:xfrm>
            <a:off x="7456906" y="2225075"/>
            <a:ext cx="4476805" cy="1107996"/>
          </a:xfrm>
          <a:prstGeom prst="rect">
            <a:avLst/>
          </a:prstGeom>
          <a:noFill/>
        </p:spPr>
        <p:txBody>
          <a:bodyPr wrap="square" rtlCol="0">
            <a:spAutoFit/>
          </a:bodyPr>
          <a:lstStyle/>
          <a:p>
            <a:pPr algn="ctr"/>
            <a:r>
              <a:rPr lang="en-US" sz="2200" b="1" i="1" dirty="0">
                <a:solidFill>
                  <a:schemeClr val="tx1">
                    <a:lumMod val="75000"/>
                    <a:lumOff val="25000"/>
                  </a:schemeClr>
                </a:solidFill>
                <a:latin typeface="Calibri" panose="020F0502020204030204" pitchFamily="34" charset="0"/>
                <a:cs typeface="Calibri" panose="020F0502020204030204" pitchFamily="34" charset="0"/>
              </a:rPr>
              <a:t>Talk to your neighbors:</a:t>
            </a:r>
          </a:p>
          <a:p>
            <a:pPr algn="ctr"/>
            <a:r>
              <a:rPr lang="en-US" sz="2200" b="1" i="1" dirty="0">
                <a:solidFill>
                  <a:schemeClr val="tx1">
                    <a:lumMod val="75000"/>
                    <a:lumOff val="25000"/>
                  </a:schemeClr>
                </a:solidFill>
                <a:latin typeface="Calibri" panose="020F0502020204030204" pitchFamily="34" charset="0"/>
                <a:cs typeface="Calibri" panose="020F0502020204030204" pitchFamily="34" charset="0"/>
              </a:rPr>
              <a:t>What’s your favorite animal? And why?</a:t>
            </a:r>
          </a:p>
        </p:txBody>
      </p:sp>
      <p:sp>
        <p:nvSpPr>
          <p:cNvPr id="6" name="TextBox 5">
            <a:extLst>
              <a:ext uri="{FF2B5EF4-FFF2-40B4-BE49-F238E27FC236}">
                <a16:creationId xmlns:a16="http://schemas.microsoft.com/office/drawing/2014/main" id="{ACB3FA4D-2EA7-2844-8846-AA5A5AC61268}"/>
              </a:ext>
            </a:extLst>
          </p:cNvPr>
          <p:cNvSpPr txBox="1"/>
          <p:nvPr/>
        </p:nvSpPr>
        <p:spPr>
          <a:xfrm>
            <a:off x="7379594" y="1403798"/>
            <a:ext cx="4631431" cy="338554"/>
          </a:xfrm>
          <a:prstGeom prst="rect">
            <a:avLst/>
          </a:prstGeom>
          <a:noFill/>
        </p:spPr>
        <p:txBody>
          <a:bodyPr wrap="square" rtlCol="0">
            <a:spAutoFit/>
          </a:bodyPr>
          <a:lstStyle/>
          <a:p>
            <a:pPr algn="ctr"/>
            <a:r>
              <a:rPr lang="en-US" sz="1600" b="1" spc="80" dirty="0">
                <a:solidFill>
                  <a:schemeClr val="bg1">
                    <a:lumMod val="65000"/>
                  </a:schemeClr>
                </a:solidFill>
                <a:latin typeface="Montserrat SemiBold" pitchFamily="2" charset="77"/>
              </a:rPr>
              <a:t>BEFORE WE START</a:t>
            </a:r>
          </a:p>
        </p:txBody>
      </p:sp>
      <p:sp>
        <p:nvSpPr>
          <p:cNvPr id="8" name="TextBox 7">
            <a:extLst>
              <a:ext uri="{FF2B5EF4-FFF2-40B4-BE49-F238E27FC236}">
                <a16:creationId xmlns:a16="http://schemas.microsoft.com/office/drawing/2014/main" id="{45C7D6E2-DDE8-42EC-85C6-509635AB8C89}"/>
              </a:ext>
            </a:extLst>
          </p:cNvPr>
          <p:cNvSpPr txBox="1"/>
          <p:nvPr/>
        </p:nvSpPr>
        <p:spPr>
          <a:xfrm>
            <a:off x="7151251" y="4000401"/>
            <a:ext cx="5009307" cy="430887"/>
          </a:xfrm>
          <a:prstGeom prst="rect">
            <a:avLst/>
          </a:prstGeom>
          <a:noFill/>
        </p:spPr>
        <p:txBody>
          <a:bodyPr wrap="square" rtlCol="0">
            <a:spAutoFit/>
          </a:bodyPr>
          <a:lstStyle/>
          <a:p>
            <a:pPr algn="ctr"/>
            <a:r>
              <a:rPr lang="en-US" sz="2200" i="1" dirty="0">
                <a:solidFill>
                  <a:schemeClr val="tx1">
                    <a:lumMod val="75000"/>
                    <a:lumOff val="25000"/>
                  </a:schemeClr>
                </a:solidFill>
                <a:latin typeface="Calibri" panose="020F0502020204030204" pitchFamily="34" charset="0"/>
                <a:cs typeface="Calibri" panose="020F0502020204030204" pitchFamily="34" charset="0"/>
              </a:rPr>
              <a:t>Music: Bad Thing Twice – Carly Rae Jepsen</a:t>
            </a:r>
          </a:p>
        </p:txBody>
      </p:sp>
      <p:pic>
        <p:nvPicPr>
          <p:cNvPr id="5" name="Picture 4" descr="A qr code on a white background&#10;&#10;Description automatically generated">
            <a:extLst>
              <a:ext uri="{FF2B5EF4-FFF2-40B4-BE49-F238E27FC236}">
                <a16:creationId xmlns:a16="http://schemas.microsoft.com/office/drawing/2014/main" id="{21B3FA11-50E3-2C96-C77A-9726C8206943}"/>
              </a:ext>
            </a:extLst>
          </p:cNvPr>
          <p:cNvPicPr>
            <a:picLocks noChangeAspect="1"/>
          </p:cNvPicPr>
          <p:nvPr/>
        </p:nvPicPr>
        <p:blipFill>
          <a:blip r:embed="rId2"/>
          <a:stretch>
            <a:fillRect/>
          </a:stretch>
        </p:blipFill>
        <p:spPr>
          <a:xfrm>
            <a:off x="3023754" y="5677593"/>
            <a:ext cx="1064722" cy="1064722"/>
          </a:xfrm>
          <a:prstGeom prst="rect">
            <a:avLst/>
          </a:prstGeom>
        </p:spPr>
      </p:pic>
    </p:spTree>
    <p:extLst>
      <p:ext uri="{BB962C8B-B14F-4D97-AF65-F5344CB8AC3E}">
        <p14:creationId xmlns:p14="http://schemas.microsoft.com/office/powerpoint/2010/main" val="35812976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3B623-05BD-604E-A8F9-94285F17014E}"/>
              </a:ext>
            </a:extLst>
          </p:cNvPr>
          <p:cNvSpPr>
            <a:spLocks noGrp="1"/>
          </p:cNvSpPr>
          <p:nvPr>
            <p:ph type="title"/>
          </p:nvPr>
        </p:nvSpPr>
        <p:spPr/>
        <p:txBody>
          <a:bodyPr/>
          <a:lstStyle/>
          <a:p>
            <a:r>
              <a:rPr lang="en-US" dirty="0"/>
              <a:t>Metacognition</a:t>
            </a:r>
          </a:p>
        </p:txBody>
      </p:sp>
      <p:sp>
        <p:nvSpPr>
          <p:cNvPr id="3" name="Content Placeholder 2">
            <a:extLst>
              <a:ext uri="{FF2B5EF4-FFF2-40B4-BE49-F238E27FC236}">
                <a16:creationId xmlns:a16="http://schemas.microsoft.com/office/drawing/2014/main" id="{4B288DD0-62A0-5C4B-AE32-FEBB913CC116}"/>
              </a:ext>
            </a:extLst>
          </p:cNvPr>
          <p:cNvSpPr>
            <a:spLocks noGrp="1"/>
          </p:cNvSpPr>
          <p:nvPr>
            <p:ph idx="1"/>
          </p:nvPr>
        </p:nvSpPr>
        <p:spPr/>
        <p:txBody>
          <a:bodyPr>
            <a:normAutofit fontScale="92500"/>
          </a:bodyPr>
          <a:lstStyle/>
          <a:p>
            <a:r>
              <a:rPr lang="en-US" b="1" dirty="0">
                <a:solidFill>
                  <a:schemeClr val="accent3"/>
                </a:solidFill>
                <a:sym typeface="Calibri"/>
              </a:rPr>
              <a:t>Metacognition</a:t>
            </a:r>
            <a:r>
              <a:rPr lang="en-US" dirty="0">
                <a:sym typeface="Calibri"/>
              </a:rPr>
              <a:t>: asking questions about your solution process</a:t>
            </a:r>
            <a:r>
              <a:rPr lang="en-US" dirty="0"/>
              <a:t>.</a:t>
            </a:r>
            <a:br>
              <a:rPr lang="en-US" dirty="0"/>
            </a:br>
            <a:endParaRPr lang="en-US" dirty="0"/>
          </a:p>
          <a:p>
            <a:r>
              <a:rPr lang="en-US" dirty="0"/>
              <a:t>Examples:</a:t>
            </a:r>
          </a:p>
          <a:p>
            <a:pPr lvl="1"/>
            <a:r>
              <a:rPr lang="en-US" b="1" dirty="0"/>
              <a:t>While debugging</a:t>
            </a:r>
            <a:r>
              <a:rPr lang="en-US" dirty="0"/>
              <a:t>: explain to yourself why you’re making this change to your program.</a:t>
            </a:r>
          </a:p>
          <a:p>
            <a:pPr lvl="1"/>
            <a:r>
              <a:rPr lang="en-US" b="1" dirty="0"/>
              <a:t>Before running your program</a:t>
            </a:r>
            <a:r>
              <a:rPr lang="en-US" dirty="0"/>
              <a:t>: make an explicit prediction of what you expect to see.</a:t>
            </a:r>
          </a:p>
          <a:p>
            <a:pPr lvl="1"/>
            <a:r>
              <a:rPr lang="en-US" b="1" dirty="0"/>
              <a:t>When coding</a:t>
            </a:r>
            <a:r>
              <a:rPr lang="en-US" dirty="0"/>
              <a:t>: be aware when you’re not making progress, so you can take a break or try a different strategy.</a:t>
            </a:r>
          </a:p>
          <a:p>
            <a:pPr lvl="1"/>
            <a:r>
              <a:rPr lang="en-US" b="1" dirty="0"/>
              <a:t>When designing</a:t>
            </a:r>
            <a:r>
              <a:rPr lang="en-US" dirty="0"/>
              <a:t>:</a:t>
            </a:r>
          </a:p>
          <a:p>
            <a:pPr lvl="2"/>
            <a:r>
              <a:rPr lang="en-US" dirty="0"/>
              <a:t>Explain the tradeoffs with using a different data structure or algorithm.</a:t>
            </a:r>
          </a:p>
          <a:p>
            <a:pPr lvl="2"/>
            <a:r>
              <a:rPr lang="en-US" dirty="0"/>
              <a:t>If one or more requirements change, how would the solution change as a result?</a:t>
            </a:r>
          </a:p>
          <a:p>
            <a:pPr lvl="2"/>
            <a:r>
              <a:rPr lang="en-US" dirty="0"/>
              <a:t>Reflect on how you ruled out alternative ideas along the way to a solution.</a:t>
            </a:r>
          </a:p>
          <a:p>
            <a:pPr lvl="1"/>
            <a:r>
              <a:rPr lang="en-US" b="1" dirty="0"/>
              <a:t>When studying</a:t>
            </a:r>
            <a:r>
              <a:rPr lang="en-US" dirty="0"/>
              <a:t>: what is the relationship of this topic to other ideas in the course?</a:t>
            </a:r>
          </a:p>
          <a:p>
            <a:endParaRPr lang="en-US" dirty="0"/>
          </a:p>
        </p:txBody>
      </p:sp>
    </p:spTree>
    <p:extLst>
      <p:ext uri="{BB962C8B-B14F-4D97-AF65-F5344CB8AC3E}">
        <p14:creationId xmlns:p14="http://schemas.microsoft.com/office/powerpoint/2010/main" val="27618070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F97C5-8995-2657-BADC-9C137814DFA3}"/>
              </a:ext>
            </a:extLst>
          </p:cNvPr>
          <p:cNvSpPr>
            <a:spLocks noGrp="1"/>
          </p:cNvSpPr>
          <p:nvPr>
            <p:ph type="title"/>
          </p:nvPr>
        </p:nvSpPr>
        <p:spPr/>
        <p:txBody>
          <a:bodyPr/>
          <a:lstStyle/>
          <a:p>
            <a:r>
              <a:rPr lang="en-US" dirty="0"/>
              <a:t>Common Stack &amp; Queue Patterns</a:t>
            </a:r>
          </a:p>
        </p:txBody>
      </p:sp>
      <p:sp>
        <p:nvSpPr>
          <p:cNvPr id="3" name="Content Placeholder 2">
            <a:extLst>
              <a:ext uri="{FF2B5EF4-FFF2-40B4-BE49-F238E27FC236}">
                <a16:creationId xmlns:a16="http://schemas.microsoft.com/office/drawing/2014/main" id="{C9C004FE-01A7-EA34-0A09-B68EC5B5BFF2}"/>
              </a:ext>
            </a:extLst>
          </p:cNvPr>
          <p:cNvSpPr>
            <a:spLocks noGrp="1"/>
          </p:cNvSpPr>
          <p:nvPr>
            <p:ph idx="1"/>
          </p:nvPr>
        </p:nvSpPr>
        <p:spPr/>
        <p:txBody>
          <a:bodyPr/>
          <a:lstStyle/>
          <a:p>
            <a:r>
              <a:rPr lang="en-US" dirty="0"/>
              <a:t>Stack → Queue and Queue → Stack</a:t>
            </a:r>
          </a:p>
          <a:p>
            <a:pPr lvl="1"/>
            <a:r>
              <a:rPr lang="en-US" dirty="0"/>
              <a:t>We give you helper methods for this on problems</a:t>
            </a:r>
          </a:p>
          <a:p>
            <a:r>
              <a:rPr lang="en-US" dirty="0"/>
              <a:t>Reverse a Stack with a S→Q + Q→S </a:t>
            </a:r>
          </a:p>
          <a:p>
            <a:r>
              <a:rPr lang="en-US" dirty="0"/>
              <a:t>“Cycling” a queue: Inspect each element by repeatedly removing and adding to back </a:t>
            </a:r>
            <a:r>
              <a:rPr lang="en-US" dirty="0">
                <a:latin typeface="Consolas" panose="020B0609020204030204" pitchFamily="49" charset="0"/>
                <a:cs typeface="Consolas" panose="020B0609020204030204" pitchFamily="49" charset="0"/>
              </a:rPr>
              <a:t>size</a:t>
            </a:r>
            <a:r>
              <a:rPr lang="en-US" dirty="0"/>
              <a:t> times</a:t>
            </a:r>
          </a:p>
          <a:p>
            <a:pPr lvl="1"/>
            <a:r>
              <a:rPr lang="en-US" dirty="0"/>
              <a:t> Careful: Watch your loop bounds when queue’s size changes</a:t>
            </a:r>
          </a:p>
          <a:p>
            <a:r>
              <a:rPr lang="en-US" dirty="0"/>
              <a:t>A ”splitting” loop that moves some values to the Stack and others to the Queue</a:t>
            </a:r>
          </a:p>
          <a:p>
            <a:endParaRPr lang="en-US" dirty="0"/>
          </a:p>
          <a:p>
            <a:pPr lvl="1"/>
            <a:endParaRPr lang="en-US" dirty="0"/>
          </a:p>
        </p:txBody>
      </p:sp>
    </p:spTree>
    <p:extLst>
      <p:ext uri="{BB962C8B-B14F-4D97-AF65-F5344CB8AC3E}">
        <p14:creationId xmlns:p14="http://schemas.microsoft.com/office/powerpoint/2010/main" val="17519118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22B81-4FB1-3D4C-B5CC-F81F1C1D9153}"/>
              </a:ext>
            </a:extLst>
          </p:cNvPr>
          <p:cNvSpPr>
            <a:spLocks noGrp="1"/>
          </p:cNvSpPr>
          <p:nvPr>
            <p:ph type="title"/>
          </p:nvPr>
        </p:nvSpPr>
        <p:spPr/>
        <p:txBody>
          <a:bodyPr/>
          <a:lstStyle/>
          <a:p>
            <a:r>
              <a:rPr lang="en-US" dirty="0"/>
              <a:t>Lecture Outline</a:t>
            </a:r>
          </a:p>
        </p:txBody>
      </p:sp>
      <p:sp>
        <p:nvSpPr>
          <p:cNvPr id="3" name="Content Placeholder 2">
            <a:extLst>
              <a:ext uri="{FF2B5EF4-FFF2-40B4-BE49-F238E27FC236}">
                <a16:creationId xmlns:a16="http://schemas.microsoft.com/office/drawing/2014/main" id="{F07DD871-301D-734F-B5EC-A5910673E2D8}"/>
              </a:ext>
            </a:extLst>
          </p:cNvPr>
          <p:cNvSpPr>
            <a:spLocks noGrp="1"/>
          </p:cNvSpPr>
          <p:nvPr>
            <p:ph idx="1"/>
          </p:nvPr>
        </p:nvSpPr>
        <p:spPr/>
        <p:txBody>
          <a:bodyPr/>
          <a:lstStyle/>
          <a:p>
            <a:pPr>
              <a:spcAft>
                <a:spcPts val="1200"/>
              </a:spcAft>
            </a:pPr>
            <a:r>
              <a:rPr lang="en-US" dirty="0"/>
              <a:t>Announcements</a:t>
            </a:r>
          </a:p>
          <a:p>
            <a:pPr>
              <a:spcAft>
                <a:spcPts val="1200"/>
              </a:spcAft>
            </a:pPr>
            <a:r>
              <a:rPr lang="en-US" dirty="0"/>
              <a:t>Quick Recap</a:t>
            </a:r>
          </a:p>
          <a:p>
            <a:pPr>
              <a:spcAft>
                <a:spcPts val="1200"/>
              </a:spcAft>
            </a:pPr>
            <a:r>
              <a:rPr lang="en-US" b="1" dirty="0" err="1">
                <a:solidFill>
                  <a:schemeClr val="accent5"/>
                </a:solidFill>
              </a:rPr>
              <a:t>copyStack</a:t>
            </a:r>
            <a:r>
              <a:rPr lang="en-US" b="1" dirty="0">
                <a:solidFill>
                  <a:schemeClr val="accent5"/>
                </a:solidFill>
              </a:rPr>
              <a:t> Review</a:t>
            </a:r>
          </a:p>
          <a:p>
            <a:pPr>
              <a:spcAft>
                <a:spcPts val="1200"/>
              </a:spcAft>
            </a:pPr>
            <a:r>
              <a:rPr lang="en-US" dirty="0"/>
              <a:t>Structured Example: </a:t>
            </a:r>
            <a:r>
              <a:rPr lang="en-US" dirty="0" err="1"/>
              <a:t>spliceStack</a:t>
            </a:r>
            <a:endParaRPr lang="en-US" dirty="0"/>
          </a:p>
        </p:txBody>
      </p:sp>
      <p:sp>
        <p:nvSpPr>
          <p:cNvPr id="4" name="Pentagon 3">
            <a:extLst>
              <a:ext uri="{FF2B5EF4-FFF2-40B4-BE49-F238E27FC236}">
                <a16:creationId xmlns:a16="http://schemas.microsoft.com/office/drawing/2014/main" id="{A474EB40-D05B-4D47-ACB8-073DBA3E897B}"/>
              </a:ext>
            </a:extLst>
          </p:cNvPr>
          <p:cNvSpPr/>
          <p:nvPr/>
        </p:nvSpPr>
        <p:spPr>
          <a:xfrm rot="10800000">
            <a:off x="3951806" y="2744827"/>
            <a:ext cx="444843" cy="308919"/>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836069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07EF5B-B021-54AA-26F8-3803DE3CF5C8}"/>
              </a:ext>
            </a:extLst>
          </p:cNvPr>
          <p:cNvSpPr>
            <a:spLocks noGrp="1"/>
          </p:cNvSpPr>
          <p:nvPr>
            <p:ph type="title"/>
          </p:nvPr>
        </p:nvSpPr>
        <p:spPr/>
        <p:txBody>
          <a:bodyPr/>
          <a:lstStyle/>
          <a:p>
            <a:r>
              <a:rPr lang="en-US" dirty="0" err="1"/>
              <a:t>sumStack</a:t>
            </a:r>
            <a:endParaRPr lang="en-US" dirty="0"/>
          </a:p>
        </p:txBody>
      </p:sp>
      <p:sp>
        <p:nvSpPr>
          <p:cNvPr id="5" name="Rectangle 4">
            <a:extLst>
              <a:ext uri="{FF2B5EF4-FFF2-40B4-BE49-F238E27FC236}">
                <a16:creationId xmlns:a16="http://schemas.microsoft.com/office/drawing/2014/main" id="{23859F53-47F1-C8AE-649C-CE3679866476}"/>
              </a:ext>
            </a:extLst>
          </p:cNvPr>
          <p:cNvSpPr/>
          <p:nvPr/>
        </p:nvSpPr>
        <p:spPr>
          <a:xfrm>
            <a:off x="2112830" y="1614183"/>
            <a:ext cx="1577947" cy="2582230"/>
          </a:xfrm>
          <a:prstGeom prst="rect">
            <a:avLst/>
          </a:prstGeom>
          <a:noFill/>
          <a:ln w="28575">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E2F604AE-14DC-3235-1F95-8396CD54E98E}"/>
              </a:ext>
            </a:extLst>
          </p:cNvPr>
          <p:cNvSpPr/>
          <p:nvPr/>
        </p:nvSpPr>
        <p:spPr>
          <a:xfrm>
            <a:off x="2346824" y="3543345"/>
            <a:ext cx="1109958" cy="528316"/>
          </a:xfrm>
          <a:prstGeom prst="rect">
            <a:avLst/>
          </a:prstGeom>
          <a:noFill/>
          <a:ln w="28575">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en-US" b="1" dirty="0">
                <a:solidFill>
                  <a:srgbClr val="008000"/>
                </a:solidFill>
                <a:latin typeface="Courier New" panose="02070309020205020404" pitchFamily="49" charset="0"/>
                <a:ea typeface="ＭＳ Ｐゴシック" panose="020B0600070205080204" pitchFamily="34" charset="-128"/>
              </a:rPr>
              <a:t>1</a:t>
            </a:r>
            <a:endParaRPr lang="en-US" dirty="0">
              <a:solidFill>
                <a:schemeClr val="accent1">
                  <a:lumMod val="75000"/>
                </a:schemeClr>
              </a:solidFill>
            </a:endParaRPr>
          </a:p>
        </p:txBody>
      </p:sp>
      <p:sp>
        <p:nvSpPr>
          <p:cNvPr id="7" name="Rectangle 6">
            <a:extLst>
              <a:ext uri="{FF2B5EF4-FFF2-40B4-BE49-F238E27FC236}">
                <a16:creationId xmlns:a16="http://schemas.microsoft.com/office/drawing/2014/main" id="{DEB2FBE7-D79E-5EAD-71EC-7DBC9CEC39C0}"/>
              </a:ext>
            </a:extLst>
          </p:cNvPr>
          <p:cNvSpPr/>
          <p:nvPr/>
        </p:nvSpPr>
        <p:spPr>
          <a:xfrm>
            <a:off x="2346824" y="2874710"/>
            <a:ext cx="1109958" cy="528316"/>
          </a:xfrm>
          <a:prstGeom prst="rect">
            <a:avLst/>
          </a:prstGeom>
          <a:noFill/>
          <a:ln w="28575">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en-US" b="1" dirty="0">
                <a:solidFill>
                  <a:srgbClr val="008000"/>
                </a:solidFill>
                <a:latin typeface="Courier New" panose="02070309020205020404" pitchFamily="49" charset="0"/>
                <a:ea typeface="ＭＳ Ｐゴシック" panose="020B0600070205080204" pitchFamily="34" charset="-128"/>
              </a:rPr>
              <a:t>2</a:t>
            </a:r>
            <a:endParaRPr lang="en-US" dirty="0">
              <a:solidFill>
                <a:schemeClr val="accent1">
                  <a:lumMod val="75000"/>
                </a:schemeClr>
              </a:solidFill>
            </a:endParaRPr>
          </a:p>
        </p:txBody>
      </p:sp>
      <p:sp>
        <p:nvSpPr>
          <p:cNvPr id="8" name="Rectangle 7">
            <a:extLst>
              <a:ext uri="{FF2B5EF4-FFF2-40B4-BE49-F238E27FC236}">
                <a16:creationId xmlns:a16="http://schemas.microsoft.com/office/drawing/2014/main" id="{3AEC134F-2363-2B91-2ED0-BCEE117009EE}"/>
              </a:ext>
            </a:extLst>
          </p:cNvPr>
          <p:cNvSpPr/>
          <p:nvPr/>
        </p:nvSpPr>
        <p:spPr>
          <a:xfrm>
            <a:off x="2346824" y="2206075"/>
            <a:ext cx="1109958" cy="528316"/>
          </a:xfrm>
          <a:prstGeom prst="rect">
            <a:avLst/>
          </a:prstGeom>
          <a:noFill/>
          <a:ln w="28575">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en-US" b="1" dirty="0">
                <a:solidFill>
                  <a:srgbClr val="008000"/>
                </a:solidFill>
                <a:latin typeface="Courier New" panose="02070309020205020404" pitchFamily="49" charset="0"/>
                <a:ea typeface="ＭＳ Ｐゴシック" panose="020B0600070205080204" pitchFamily="34" charset="-128"/>
              </a:rPr>
              <a:t>3</a:t>
            </a:r>
            <a:endParaRPr lang="en-US" dirty="0">
              <a:solidFill>
                <a:schemeClr val="accent1">
                  <a:lumMod val="75000"/>
                </a:schemeClr>
              </a:solidFill>
            </a:endParaRPr>
          </a:p>
        </p:txBody>
      </p:sp>
      <p:sp>
        <p:nvSpPr>
          <p:cNvPr id="9" name="TextBox 8">
            <a:extLst>
              <a:ext uri="{FF2B5EF4-FFF2-40B4-BE49-F238E27FC236}">
                <a16:creationId xmlns:a16="http://schemas.microsoft.com/office/drawing/2014/main" id="{9588B24A-0E8E-9145-0CF0-EBF4D49719CC}"/>
              </a:ext>
            </a:extLst>
          </p:cNvPr>
          <p:cNvSpPr txBox="1"/>
          <p:nvPr/>
        </p:nvSpPr>
        <p:spPr>
          <a:xfrm>
            <a:off x="2336538" y="4244630"/>
            <a:ext cx="1130530" cy="646331"/>
          </a:xfrm>
          <a:prstGeom prst="rect">
            <a:avLst/>
          </a:prstGeom>
          <a:noFill/>
        </p:spPr>
        <p:txBody>
          <a:bodyPr wrap="square" rtlCol="0">
            <a:spAutoFit/>
          </a:bodyPr>
          <a:lstStyle/>
          <a:p>
            <a:pPr algn="ctr"/>
            <a:r>
              <a:rPr lang="en-US" sz="3600" dirty="0">
                <a:latin typeface="Consolas" panose="020B0609020204030204" pitchFamily="49" charset="0"/>
                <a:cs typeface="Consolas" panose="020B0609020204030204" pitchFamily="49" charset="0"/>
              </a:rPr>
              <a:t>s</a:t>
            </a:r>
          </a:p>
        </p:txBody>
      </p:sp>
      <p:sp>
        <p:nvSpPr>
          <p:cNvPr id="10" name="Rectangle 9">
            <a:extLst>
              <a:ext uri="{FF2B5EF4-FFF2-40B4-BE49-F238E27FC236}">
                <a16:creationId xmlns:a16="http://schemas.microsoft.com/office/drawing/2014/main" id="{915137F4-8A29-2A8F-3AC1-521FC0CE94DA}"/>
              </a:ext>
            </a:extLst>
          </p:cNvPr>
          <p:cNvSpPr/>
          <p:nvPr/>
        </p:nvSpPr>
        <p:spPr>
          <a:xfrm rot="5400000">
            <a:off x="5506147" y="3580633"/>
            <a:ext cx="1570779" cy="4191435"/>
          </a:xfrm>
          <a:prstGeom prst="rect">
            <a:avLst/>
          </a:prstGeom>
          <a:noFill/>
          <a:ln w="28575">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61F05D46-54D2-B15B-954F-84CE3D14DA32}"/>
              </a:ext>
            </a:extLst>
          </p:cNvPr>
          <p:cNvSpPr txBox="1"/>
          <p:nvPr/>
        </p:nvSpPr>
        <p:spPr>
          <a:xfrm>
            <a:off x="5684230" y="4244630"/>
            <a:ext cx="1130530" cy="646331"/>
          </a:xfrm>
          <a:prstGeom prst="rect">
            <a:avLst/>
          </a:prstGeom>
          <a:noFill/>
        </p:spPr>
        <p:txBody>
          <a:bodyPr wrap="square" rtlCol="0">
            <a:spAutoFit/>
          </a:bodyPr>
          <a:lstStyle/>
          <a:p>
            <a:pPr algn="ctr"/>
            <a:r>
              <a:rPr lang="en-US" sz="3600" dirty="0">
                <a:latin typeface="Consolas" panose="020B0609020204030204" pitchFamily="49" charset="0"/>
                <a:cs typeface="Consolas" panose="020B0609020204030204" pitchFamily="49" charset="0"/>
              </a:rPr>
              <a:t>q</a:t>
            </a:r>
          </a:p>
        </p:txBody>
      </p:sp>
      <p:sp>
        <p:nvSpPr>
          <p:cNvPr id="17" name="TextBox 16">
            <a:extLst>
              <a:ext uri="{FF2B5EF4-FFF2-40B4-BE49-F238E27FC236}">
                <a16:creationId xmlns:a16="http://schemas.microsoft.com/office/drawing/2014/main" id="{9AACDCD7-D1DC-C901-5CC6-5C5FD8193C50}"/>
              </a:ext>
            </a:extLst>
          </p:cNvPr>
          <p:cNvSpPr txBox="1"/>
          <p:nvPr/>
        </p:nvSpPr>
        <p:spPr>
          <a:xfrm>
            <a:off x="5390203" y="3244334"/>
            <a:ext cx="1208024" cy="584775"/>
          </a:xfrm>
          <a:prstGeom prst="rect">
            <a:avLst/>
          </a:prstGeom>
          <a:noFill/>
        </p:spPr>
        <p:txBody>
          <a:bodyPr wrap="square" rtlCol="0">
            <a:spAutoFit/>
          </a:bodyPr>
          <a:lstStyle/>
          <a:p>
            <a:r>
              <a:rPr lang="en-US" sz="3200" dirty="0"/>
              <a:t>sum = </a:t>
            </a:r>
          </a:p>
        </p:txBody>
      </p:sp>
      <p:sp>
        <p:nvSpPr>
          <p:cNvPr id="18" name="TextBox 17">
            <a:extLst>
              <a:ext uri="{FF2B5EF4-FFF2-40B4-BE49-F238E27FC236}">
                <a16:creationId xmlns:a16="http://schemas.microsoft.com/office/drawing/2014/main" id="{4A75BA0F-EC12-F656-6170-88677A079A26}"/>
              </a:ext>
            </a:extLst>
          </p:cNvPr>
          <p:cNvSpPr txBox="1"/>
          <p:nvPr/>
        </p:nvSpPr>
        <p:spPr>
          <a:xfrm>
            <a:off x="6598227" y="3264023"/>
            <a:ext cx="529937" cy="584775"/>
          </a:xfrm>
          <a:prstGeom prst="rect">
            <a:avLst/>
          </a:prstGeom>
          <a:solidFill>
            <a:schemeClr val="bg1"/>
          </a:solidFill>
        </p:spPr>
        <p:txBody>
          <a:bodyPr wrap="square" rtlCol="0">
            <a:spAutoFit/>
          </a:bodyPr>
          <a:lstStyle/>
          <a:p>
            <a:r>
              <a:rPr lang="en-US" sz="3200" dirty="0"/>
              <a:t>3</a:t>
            </a:r>
          </a:p>
        </p:txBody>
      </p:sp>
      <p:sp>
        <p:nvSpPr>
          <p:cNvPr id="19" name="TextBox 18">
            <a:extLst>
              <a:ext uri="{FF2B5EF4-FFF2-40B4-BE49-F238E27FC236}">
                <a16:creationId xmlns:a16="http://schemas.microsoft.com/office/drawing/2014/main" id="{95F21D67-DF9D-6773-267B-3A4354035134}"/>
              </a:ext>
            </a:extLst>
          </p:cNvPr>
          <p:cNvSpPr txBox="1"/>
          <p:nvPr/>
        </p:nvSpPr>
        <p:spPr>
          <a:xfrm>
            <a:off x="6598227" y="3244334"/>
            <a:ext cx="529937" cy="584775"/>
          </a:xfrm>
          <a:prstGeom prst="rect">
            <a:avLst/>
          </a:prstGeom>
          <a:solidFill>
            <a:schemeClr val="bg1"/>
          </a:solidFill>
        </p:spPr>
        <p:txBody>
          <a:bodyPr wrap="square" rtlCol="0">
            <a:spAutoFit/>
          </a:bodyPr>
          <a:lstStyle/>
          <a:p>
            <a:r>
              <a:rPr lang="en-US" sz="3200" dirty="0"/>
              <a:t>5</a:t>
            </a:r>
          </a:p>
        </p:txBody>
      </p:sp>
      <p:sp>
        <p:nvSpPr>
          <p:cNvPr id="20" name="TextBox 19">
            <a:extLst>
              <a:ext uri="{FF2B5EF4-FFF2-40B4-BE49-F238E27FC236}">
                <a16:creationId xmlns:a16="http://schemas.microsoft.com/office/drawing/2014/main" id="{6ED40EB4-5D56-002E-3B52-504DC35ED845}"/>
              </a:ext>
            </a:extLst>
          </p:cNvPr>
          <p:cNvSpPr txBox="1"/>
          <p:nvPr/>
        </p:nvSpPr>
        <p:spPr>
          <a:xfrm>
            <a:off x="6598226" y="3264022"/>
            <a:ext cx="529937" cy="584775"/>
          </a:xfrm>
          <a:prstGeom prst="rect">
            <a:avLst/>
          </a:prstGeom>
          <a:solidFill>
            <a:schemeClr val="bg1"/>
          </a:solidFill>
        </p:spPr>
        <p:txBody>
          <a:bodyPr wrap="square" rtlCol="0">
            <a:spAutoFit/>
          </a:bodyPr>
          <a:lstStyle/>
          <a:p>
            <a:r>
              <a:rPr lang="en-US" sz="3200" dirty="0"/>
              <a:t>6</a:t>
            </a:r>
          </a:p>
        </p:txBody>
      </p:sp>
    </p:spTree>
    <p:extLst>
      <p:ext uri="{BB962C8B-B14F-4D97-AF65-F5344CB8AC3E}">
        <p14:creationId xmlns:p14="http://schemas.microsoft.com/office/powerpoint/2010/main" val="2950658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path" presetSubtype="0" accel="50000" decel="50000" fill="hold" grpId="1" nodeType="clickEffect">
                                  <p:stCondLst>
                                    <p:cond delay="0"/>
                                  </p:stCondLst>
                                  <p:childTnLst>
                                    <p:animMotion origin="layout" path="M -8.33333E-7 4.81481E-6 L 0.17227 0.47361 " pathEditMode="relative" rAng="0" ptsTypes="AA">
                                      <p:cBhvr>
                                        <p:cTn id="24" dur="1500" fill="hold"/>
                                        <p:tgtEl>
                                          <p:spTgt spid="8"/>
                                        </p:tgtEl>
                                        <p:attrNameLst>
                                          <p:attrName>ppt_x</p:attrName>
                                          <p:attrName>ppt_y</p:attrName>
                                        </p:attrNameLst>
                                      </p:cBhvr>
                                      <p:rCtr x="8607" y="23681"/>
                                    </p:animMotion>
                                  </p:childTnLst>
                                </p:cTn>
                              </p:par>
                            </p:childTnLst>
                          </p:cTn>
                        </p:par>
                        <p:par>
                          <p:cTn id="25" fill="hold">
                            <p:stCondLst>
                              <p:cond delay="1500"/>
                            </p:stCondLst>
                            <p:childTnLst>
                              <p:par>
                                <p:cTn id="26" presetID="1" presetClass="entr" presetSubtype="0"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42" presetClass="path" presetSubtype="0" accel="50000" decel="50000" fill="hold" grpId="1" nodeType="clickEffect">
                                  <p:stCondLst>
                                    <p:cond delay="0"/>
                                  </p:stCondLst>
                                  <p:childTnLst>
                                    <p:animMotion origin="layout" path="M -8.33333E-7 1.11111E-6 L 0.27839 0.37523 " pathEditMode="relative" rAng="0" ptsTypes="AA">
                                      <p:cBhvr>
                                        <p:cTn id="31" dur="1500" fill="hold"/>
                                        <p:tgtEl>
                                          <p:spTgt spid="7"/>
                                        </p:tgtEl>
                                        <p:attrNameLst>
                                          <p:attrName>ppt_x</p:attrName>
                                          <p:attrName>ppt_y</p:attrName>
                                        </p:attrNameLst>
                                      </p:cBhvr>
                                      <p:rCtr x="14010" y="18819"/>
                                    </p:animMotion>
                                  </p:childTnLst>
                                </p:cTn>
                              </p:par>
                            </p:childTnLst>
                          </p:cTn>
                        </p:par>
                        <p:par>
                          <p:cTn id="32" fill="hold">
                            <p:stCondLst>
                              <p:cond delay="1500"/>
                            </p:stCondLst>
                            <p:childTnLst>
                              <p:par>
                                <p:cTn id="33" presetID="1" presetClass="entr" presetSubtype="0" fill="hold" grpId="0" nodeType="after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42" presetClass="path" presetSubtype="0" accel="50000" decel="50000" fill="hold" grpId="1" nodeType="clickEffect">
                                  <p:stCondLst>
                                    <p:cond delay="0"/>
                                  </p:stCondLst>
                                  <p:childTnLst>
                                    <p:animMotion origin="layout" path="M -8.33333E-7 -2.59259E-6 L 0.3836 0.2787 " pathEditMode="relative" rAng="0" ptsTypes="AA">
                                      <p:cBhvr>
                                        <p:cTn id="38" dur="1500" fill="hold"/>
                                        <p:tgtEl>
                                          <p:spTgt spid="6"/>
                                        </p:tgtEl>
                                        <p:attrNameLst>
                                          <p:attrName>ppt_x</p:attrName>
                                          <p:attrName>ppt_y</p:attrName>
                                        </p:attrNameLst>
                                      </p:cBhvr>
                                      <p:rCtr x="19206" y="13981"/>
                                    </p:animMotion>
                                  </p:childTnLst>
                                </p:cTn>
                              </p:par>
                            </p:childTnLst>
                          </p:cTn>
                        </p:par>
                        <p:par>
                          <p:cTn id="39" fill="hold">
                            <p:stCondLst>
                              <p:cond delay="1500"/>
                            </p:stCondLst>
                            <p:childTnLst>
                              <p:par>
                                <p:cTn id="40" presetID="1" presetClass="entr" presetSubtype="0" fill="hold" grpId="0" nodeType="afterEffect">
                                  <p:stCondLst>
                                    <p:cond delay="0"/>
                                  </p:stCondLst>
                                  <p:childTnLst>
                                    <p:set>
                                      <p:cBhvr>
                                        <p:cTn id="41" dur="1" fill="hold">
                                          <p:stCondLst>
                                            <p:cond delay="0"/>
                                          </p:stCondLst>
                                        </p:cTn>
                                        <p:tgtEl>
                                          <p:spTgt spid="20"/>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42" presetClass="path" presetSubtype="0" accel="50000" decel="50000" fill="hold" grpId="3" nodeType="clickEffect">
                                  <p:stCondLst>
                                    <p:cond delay="0"/>
                                  </p:stCondLst>
                                  <p:childTnLst>
                                    <p:animMotion origin="layout" path="M 0.17227 0.47361 L -4.16667E-7 0.19491 " pathEditMode="relative" rAng="0" ptsTypes="AA">
                                      <p:cBhvr>
                                        <p:cTn id="45" dur="1500" fill="hold"/>
                                        <p:tgtEl>
                                          <p:spTgt spid="8"/>
                                        </p:tgtEl>
                                        <p:attrNameLst>
                                          <p:attrName>ppt_x</p:attrName>
                                          <p:attrName>ppt_y</p:attrName>
                                        </p:attrNameLst>
                                      </p:cBhvr>
                                      <p:rCtr x="-8633" y="-14028"/>
                                    </p:animMotion>
                                  </p:childTnLst>
                                </p:cTn>
                              </p:par>
                            </p:childTnLst>
                          </p:cTn>
                        </p:par>
                      </p:childTnLst>
                    </p:cTn>
                  </p:par>
                  <p:par>
                    <p:cTn id="46" fill="hold">
                      <p:stCondLst>
                        <p:cond delay="indefinite"/>
                      </p:stCondLst>
                      <p:childTnLst>
                        <p:par>
                          <p:cTn id="47" fill="hold">
                            <p:stCondLst>
                              <p:cond delay="0"/>
                            </p:stCondLst>
                            <p:childTnLst>
                              <p:par>
                                <p:cTn id="48" presetID="42" presetClass="path" presetSubtype="0" accel="50000" decel="50000" fill="hold" grpId="3" nodeType="clickEffect">
                                  <p:stCondLst>
                                    <p:cond delay="0"/>
                                  </p:stCondLst>
                                  <p:childTnLst>
                                    <p:animMotion origin="layout" path="M 0.27839 0.37523 L -2.08333E-6 -5.05238E-17 " pathEditMode="relative" rAng="0" ptsTypes="AA">
                                      <p:cBhvr>
                                        <p:cTn id="49" dur="1500" fill="hold"/>
                                        <p:tgtEl>
                                          <p:spTgt spid="7"/>
                                        </p:tgtEl>
                                        <p:attrNameLst>
                                          <p:attrName>ppt_x</p:attrName>
                                          <p:attrName>ppt_y</p:attrName>
                                        </p:attrNameLst>
                                      </p:cBhvr>
                                      <p:rCtr x="-13880" y="-18843"/>
                                    </p:animMotion>
                                  </p:childTnLst>
                                </p:cTn>
                              </p:par>
                            </p:childTnLst>
                          </p:cTn>
                        </p:par>
                      </p:childTnLst>
                    </p:cTn>
                  </p:par>
                  <p:par>
                    <p:cTn id="50" fill="hold">
                      <p:stCondLst>
                        <p:cond delay="indefinite"/>
                      </p:stCondLst>
                      <p:childTnLst>
                        <p:par>
                          <p:cTn id="51" fill="hold">
                            <p:stCondLst>
                              <p:cond delay="0"/>
                            </p:stCondLst>
                            <p:childTnLst>
                              <p:par>
                                <p:cTn id="52" presetID="42" presetClass="path" presetSubtype="0" accel="50000" decel="50000" fill="hold" grpId="3" nodeType="clickEffect">
                                  <p:stCondLst>
                                    <p:cond delay="0"/>
                                  </p:stCondLst>
                                  <p:childTnLst>
                                    <p:animMotion origin="layout" path="M 0.38359 0.27871 L -4.16667E-7 -0.19491 " pathEditMode="relative" rAng="0" ptsTypes="AA">
                                      <p:cBhvr>
                                        <p:cTn id="53" dur="1500" fill="hold"/>
                                        <p:tgtEl>
                                          <p:spTgt spid="6"/>
                                        </p:tgtEl>
                                        <p:attrNameLst>
                                          <p:attrName>ppt_x</p:attrName>
                                          <p:attrName>ppt_y</p:attrName>
                                        </p:attrNameLst>
                                      </p:cBhvr>
                                      <p:rCtr x="-19193" y="-23750"/>
                                    </p:animMotion>
                                  </p:childTnLst>
                                </p:cTn>
                              </p:par>
                            </p:childTnLst>
                          </p:cTn>
                        </p:par>
                      </p:childTnLst>
                    </p:cTn>
                  </p:par>
                  <p:par>
                    <p:cTn id="54" fill="hold">
                      <p:stCondLst>
                        <p:cond delay="indefinite"/>
                      </p:stCondLst>
                      <p:childTnLst>
                        <p:par>
                          <p:cTn id="55" fill="hold">
                            <p:stCondLst>
                              <p:cond delay="0"/>
                            </p:stCondLst>
                            <p:childTnLst>
                              <p:par>
                                <p:cTn id="56" presetID="42" presetClass="path" presetSubtype="0" accel="50000" decel="50000" fill="hold" grpId="4" nodeType="clickEffect">
                                  <p:stCondLst>
                                    <p:cond delay="0"/>
                                  </p:stCondLst>
                                  <p:childTnLst>
                                    <p:animMotion origin="layout" path="M -4.16667E-7 -0.19491 L 0.17227 0.27871 " pathEditMode="relative" rAng="0" ptsTypes="AA">
                                      <p:cBhvr>
                                        <p:cTn id="57" dur="1500" fill="hold"/>
                                        <p:tgtEl>
                                          <p:spTgt spid="6"/>
                                        </p:tgtEl>
                                        <p:attrNameLst>
                                          <p:attrName>ppt_x</p:attrName>
                                          <p:attrName>ppt_y</p:attrName>
                                        </p:attrNameLst>
                                      </p:cBhvr>
                                      <p:rCtr x="8620" y="23727"/>
                                    </p:animMotion>
                                  </p:childTnLst>
                                </p:cTn>
                              </p:par>
                            </p:childTnLst>
                          </p:cTn>
                        </p:par>
                      </p:childTnLst>
                    </p:cTn>
                  </p:par>
                  <p:par>
                    <p:cTn id="58" fill="hold">
                      <p:stCondLst>
                        <p:cond delay="indefinite"/>
                      </p:stCondLst>
                      <p:childTnLst>
                        <p:par>
                          <p:cTn id="59" fill="hold">
                            <p:stCondLst>
                              <p:cond delay="0"/>
                            </p:stCondLst>
                            <p:childTnLst>
                              <p:par>
                                <p:cTn id="60" presetID="42" presetClass="path" presetSubtype="0" accel="50000" decel="50000" fill="hold" grpId="4" nodeType="clickEffect">
                                  <p:stCondLst>
                                    <p:cond delay="0"/>
                                  </p:stCondLst>
                                  <p:childTnLst>
                                    <p:animMotion origin="layout" path="M -4.16667E-7 -5.05238E-17 L 0.27839 0.37523 " pathEditMode="relative" rAng="0" ptsTypes="AA">
                                      <p:cBhvr>
                                        <p:cTn id="61" dur="1500" fill="hold"/>
                                        <p:tgtEl>
                                          <p:spTgt spid="7"/>
                                        </p:tgtEl>
                                        <p:attrNameLst>
                                          <p:attrName>ppt_x</p:attrName>
                                          <p:attrName>ppt_y</p:attrName>
                                        </p:attrNameLst>
                                      </p:cBhvr>
                                      <p:rCtr x="13932" y="18819"/>
                                    </p:animMotion>
                                  </p:childTnLst>
                                </p:cTn>
                              </p:par>
                            </p:childTnLst>
                          </p:cTn>
                        </p:par>
                      </p:childTnLst>
                    </p:cTn>
                  </p:par>
                  <p:par>
                    <p:cTn id="62" fill="hold">
                      <p:stCondLst>
                        <p:cond delay="indefinite"/>
                      </p:stCondLst>
                      <p:childTnLst>
                        <p:par>
                          <p:cTn id="63" fill="hold">
                            <p:stCondLst>
                              <p:cond delay="0"/>
                            </p:stCondLst>
                            <p:childTnLst>
                              <p:par>
                                <p:cTn id="64" presetID="42" presetClass="path" presetSubtype="0" accel="50000" decel="50000" fill="hold" grpId="4" nodeType="clickEffect">
                                  <p:stCondLst>
                                    <p:cond delay="0"/>
                                  </p:stCondLst>
                                  <p:childTnLst>
                                    <p:animMotion origin="layout" path="M -4.16667E-7 0.19491 L 0.38359 0.47361 " pathEditMode="relative" rAng="0" ptsTypes="AA">
                                      <p:cBhvr>
                                        <p:cTn id="65" dur="1500" fill="hold"/>
                                        <p:tgtEl>
                                          <p:spTgt spid="8"/>
                                        </p:tgtEl>
                                        <p:attrNameLst>
                                          <p:attrName>ppt_x</p:attrName>
                                          <p:attrName>ppt_y</p:attrName>
                                        </p:attrNameLst>
                                      </p:cBhvr>
                                      <p:rCtr x="19193" y="14005"/>
                                    </p:animMotion>
                                  </p:childTnLst>
                                </p:cTn>
                              </p:par>
                            </p:childTnLst>
                          </p:cTn>
                        </p:par>
                      </p:childTnLst>
                    </p:cTn>
                  </p:par>
                  <p:par>
                    <p:cTn id="66" fill="hold">
                      <p:stCondLst>
                        <p:cond delay="indefinite"/>
                      </p:stCondLst>
                      <p:childTnLst>
                        <p:par>
                          <p:cTn id="67" fill="hold">
                            <p:stCondLst>
                              <p:cond delay="0"/>
                            </p:stCondLst>
                            <p:childTnLst>
                              <p:par>
                                <p:cTn id="68" presetID="42" presetClass="path" presetSubtype="0" accel="50000" decel="50000" fill="hold" grpId="5" nodeType="clickEffect">
                                  <p:stCondLst>
                                    <p:cond delay="0"/>
                                  </p:stCondLst>
                                  <p:childTnLst>
                                    <p:animMotion origin="layout" path="M 0.17227 0.27871 L -1.875E-6 -2.22222E-6 " pathEditMode="relative" rAng="0" ptsTypes="AA">
                                      <p:cBhvr>
                                        <p:cTn id="69" dur="1500" fill="hold"/>
                                        <p:tgtEl>
                                          <p:spTgt spid="6"/>
                                        </p:tgtEl>
                                        <p:attrNameLst>
                                          <p:attrName>ppt_x</p:attrName>
                                          <p:attrName>ppt_y</p:attrName>
                                        </p:attrNameLst>
                                      </p:cBhvr>
                                      <p:rCtr x="-8581" y="-14028"/>
                                    </p:animMotion>
                                  </p:childTnLst>
                                </p:cTn>
                              </p:par>
                            </p:childTnLst>
                          </p:cTn>
                        </p:par>
                      </p:childTnLst>
                    </p:cTn>
                  </p:par>
                  <p:par>
                    <p:cTn id="70" fill="hold">
                      <p:stCondLst>
                        <p:cond delay="indefinite"/>
                      </p:stCondLst>
                      <p:childTnLst>
                        <p:par>
                          <p:cTn id="71" fill="hold">
                            <p:stCondLst>
                              <p:cond delay="0"/>
                            </p:stCondLst>
                            <p:childTnLst>
                              <p:par>
                                <p:cTn id="72" presetID="42" presetClass="path" presetSubtype="0" accel="50000" decel="50000" fill="hold" grpId="5" nodeType="clickEffect">
                                  <p:stCondLst>
                                    <p:cond delay="0"/>
                                  </p:stCondLst>
                                  <p:childTnLst>
                                    <p:animMotion origin="layout" path="M 0.27839 0.37523 L -1.875E-6 -5.05238E-17 " pathEditMode="relative" rAng="0" ptsTypes="AA">
                                      <p:cBhvr>
                                        <p:cTn id="73" dur="1500" fill="hold"/>
                                        <p:tgtEl>
                                          <p:spTgt spid="7"/>
                                        </p:tgtEl>
                                        <p:attrNameLst>
                                          <p:attrName>ppt_x</p:attrName>
                                          <p:attrName>ppt_y</p:attrName>
                                        </p:attrNameLst>
                                      </p:cBhvr>
                                      <p:rCtr x="-13893" y="-18843"/>
                                    </p:animMotion>
                                  </p:childTnLst>
                                </p:cTn>
                              </p:par>
                            </p:childTnLst>
                          </p:cTn>
                        </p:par>
                      </p:childTnLst>
                    </p:cTn>
                  </p:par>
                  <p:par>
                    <p:cTn id="74" fill="hold">
                      <p:stCondLst>
                        <p:cond delay="indefinite"/>
                      </p:stCondLst>
                      <p:childTnLst>
                        <p:par>
                          <p:cTn id="75" fill="hold">
                            <p:stCondLst>
                              <p:cond delay="0"/>
                            </p:stCondLst>
                            <p:childTnLst>
                              <p:par>
                                <p:cTn id="76" presetID="42" presetClass="path" presetSubtype="0" accel="50000" decel="50000" fill="hold" grpId="5" nodeType="clickEffect">
                                  <p:stCondLst>
                                    <p:cond delay="0"/>
                                  </p:stCondLst>
                                  <p:childTnLst>
                                    <p:animMotion origin="layout" path="M 0.38359 0.47361 L -1.875E-6 1.85185E-6 " pathEditMode="relative" rAng="0" ptsTypes="AA">
                                      <p:cBhvr>
                                        <p:cTn id="77" dur="1500" fill="hold"/>
                                        <p:tgtEl>
                                          <p:spTgt spid="8"/>
                                        </p:tgtEl>
                                        <p:attrNameLst>
                                          <p:attrName>ppt_x</p:attrName>
                                          <p:attrName>ppt_y</p:attrName>
                                        </p:attrNameLst>
                                      </p:cBhvr>
                                      <p:rCtr x="-19154" y="-2365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6" grpId="3" animBg="1"/>
      <p:bldP spid="6" grpId="4" animBg="1"/>
      <p:bldP spid="6" grpId="5" animBg="1"/>
      <p:bldP spid="7" grpId="0" animBg="1"/>
      <p:bldP spid="7" grpId="1" animBg="1"/>
      <p:bldP spid="7" grpId="3" animBg="1"/>
      <p:bldP spid="7" grpId="4" animBg="1"/>
      <p:bldP spid="7" grpId="5" animBg="1"/>
      <p:bldP spid="8" grpId="0" animBg="1"/>
      <p:bldP spid="8" grpId="1" animBg="1"/>
      <p:bldP spid="8" grpId="3" animBg="1"/>
      <p:bldP spid="8" grpId="4" animBg="1"/>
      <p:bldP spid="8" grpId="5" animBg="1"/>
      <p:bldP spid="18" grpId="0"/>
      <p:bldP spid="19" grpId="0"/>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3B623-05BD-604E-A8F9-94285F17014E}"/>
              </a:ext>
            </a:extLst>
          </p:cNvPr>
          <p:cNvSpPr>
            <a:spLocks noGrp="1"/>
          </p:cNvSpPr>
          <p:nvPr>
            <p:ph type="title"/>
          </p:nvPr>
        </p:nvSpPr>
        <p:spPr/>
        <p:txBody>
          <a:bodyPr/>
          <a:lstStyle/>
          <a:p>
            <a:r>
              <a:rPr lang="en-US" dirty="0" err="1"/>
              <a:t>copyStack</a:t>
            </a:r>
            <a:endParaRPr lang="en-US" dirty="0"/>
          </a:p>
        </p:txBody>
      </p:sp>
      <p:sp>
        <p:nvSpPr>
          <p:cNvPr id="3" name="Content Placeholder 2">
            <a:extLst>
              <a:ext uri="{FF2B5EF4-FFF2-40B4-BE49-F238E27FC236}">
                <a16:creationId xmlns:a16="http://schemas.microsoft.com/office/drawing/2014/main" id="{4B288DD0-62A0-5C4B-AE32-FEBB913CC116}"/>
              </a:ext>
            </a:extLst>
          </p:cNvPr>
          <p:cNvSpPr>
            <a:spLocks noGrp="1"/>
          </p:cNvSpPr>
          <p:nvPr>
            <p:ph idx="1"/>
          </p:nvPr>
        </p:nvSpPr>
        <p:spPr/>
        <p:txBody>
          <a:bodyPr>
            <a:normAutofit/>
          </a:bodyPr>
          <a:lstStyle/>
          <a:p>
            <a:pPr marL="0" indent="0">
              <a:buNone/>
            </a:pPr>
            <a:r>
              <a:rPr lang="en-US" dirty="0"/>
              <a:t>Write a method </a:t>
            </a:r>
            <a:r>
              <a:rPr lang="en-US" dirty="0" err="1">
                <a:latin typeface="Consolas" panose="020B0609020204030204" pitchFamily="49" charset="0"/>
              </a:rPr>
              <a:t>copyStack</a:t>
            </a:r>
            <a:r>
              <a:rPr lang="en-US" dirty="0"/>
              <a:t> that takes a stack of integers as a parameter and returns a copy of the original stack (i.e., a new stack with the same values as the original, stored in the same order as the original). </a:t>
            </a:r>
          </a:p>
          <a:p>
            <a:pPr marL="0" indent="0">
              <a:buNone/>
            </a:pPr>
            <a:r>
              <a:rPr lang="en-US" dirty="0"/>
              <a:t>Your method should create the new stack and fill it up with the same values that are stored in the original stack. It is not acceptable to return the same stack passed to the method; you must create, fill, and return a new stack.</a:t>
            </a:r>
          </a:p>
          <a:p>
            <a:pPr marL="0" indent="0">
              <a:buNone/>
            </a:pPr>
            <a:endParaRPr lang="en-US" dirty="0"/>
          </a:p>
          <a:p>
            <a:pPr marL="0" indent="0">
              <a:buNone/>
            </a:pPr>
            <a:r>
              <a:rPr lang="en-US" dirty="0"/>
              <a:t>You may use one queue as auxiliary storage.</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3116070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B1500-33A0-BE4A-2701-E0DDA3816C69}"/>
              </a:ext>
            </a:extLst>
          </p:cNvPr>
          <p:cNvSpPr>
            <a:spLocks noGrp="1"/>
          </p:cNvSpPr>
          <p:nvPr>
            <p:ph type="title"/>
          </p:nvPr>
        </p:nvSpPr>
        <p:spPr/>
        <p:txBody>
          <a:bodyPr/>
          <a:lstStyle/>
          <a:p>
            <a:r>
              <a:rPr lang="en-US" dirty="0" err="1"/>
              <a:t>copyStack</a:t>
            </a:r>
            <a:endParaRPr lang="en-US" dirty="0"/>
          </a:p>
        </p:txBody>
      </p:sp>
      <p:sp>
        <p:nvSpPr>
          <p:cNvPr id="10" name="Rectangle 9">
            <a:extLst>
              <a:ext uri="{FF2B5EF4-FFF2-40B4-BE49-F238E27FC236}">
                <a16:creationId xmlns:a16="http://schemas.microsoft.com/office/drawing/2014/main" id="{9DE3545C-D8F2-115C-44DC-8601708D49B0}"/>
              </a:ext>
            </a:extLst>
          </p:cNvPr>
          <p:cNvSpPr/>
          <p:nvPr/>
        </p:nvSpPr>
        <p:spPr>
          <a:xfrm>
            <a:off x="2112830" y="1614183"/>
            <a:ext cx="1577947" cy="2582230"/>
          </a:xfrm>
          <a:prstGeom prst="rect">
            <a:avLst/>
          </a:prstGeom>
          <a:noFill/>
          <a:ln w="28575">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764164E-5CF7-17B8-89B9-BF718DA6BB3B}"/>
              </a:ext>
            </a:extLst>
          </p:cNvPr>
          <p:cNvSpPr/>
          <p:nvPr/>
        </p:nvSpPr>
        <p:spPr>
          <a:xfrm>
            <a:off x="2346824" y="3543345"/>
            <a:ext cx="1109958" cy="528316"/>
          </a:xfrm>
          <a:prstGeom prst="rect">
            <a:avLst/>
          </a:prstGeom>
          <a:noFill/>
          <a:ln w="28575">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en-US" b="1" dirty="0">
                <a:solidFill>
                  <a:srgbClr val="008000"/>
                </a:solidFill>
                <a:latin typeface="Courier New" panose="02070309020205020404" pitchFamily="49" charset="0"/>
                <a:ea typeface="ＭＳ Ｐゴシック" panose="020B0600070205080204" pitchFamily="34" charset="-128"/>
              </a:rPr>
              <a:t>1</a:t>
            </a:r>
            <a:endParaRPr lang="en-US" dirty="0">
              <a:solidFill>
                <a:schemeClr val="accent1">
                  <a:lumMod val="75000"/>
                </a:schemeClr>
              </a:solidFill>
            </a:endParaRPr>
          </a:p>
        </p:txBody>
      </p:sp>
      <p:sp>
        <p:nvSpPr>
          <p:cNvPr id="12" name="Rectangle 11">
            <a:extLst>
              <a:ext uri="{FF2B5EF4-FFF2-40B4-BE49-F238E27FC236}">
                <a16:creationId xmlns:a16="http://schemas.microsoft.com/office/drawing/2014/main" id="{11B80153-8587-8B4F-94C1-AA51294EE125}"/>
              </a:ext>
            </a:extLst>
          </p:cNvPr>
          <p:cNvSpPr/>
          <p:nvPr/>
        </p:nvSpPr>
        <p:spPr>
          <a:xfrm>
            <a:off x="2346824" y="2874710"/>
            <a:ext cx="1109958" cy="528316"/>
          </a:xfrm>
          <a:prstGeom prst="rect">
            <a:avLst/>
          </a:prstGeom>
          <a:noFill/>
          <a:ln w="28575">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en-US" b="1" dirty="0">
                <a:solidFill>
                  <a:srgbClr val="008000"/>
                </a:solidFill>
                <a:latin typeface="Courier New" panose="02070309020205020404" pitchFamily="49" charset="0"/>
                <a:ea typeface="ＭＳ Ｐゴシック" panose="020B0600070205080204" pitchFamily="34" charset="-128"/>
              </a:rPr>
              <a:t>2</a:t>
            </a:r>
            <a:endParaRPr lang="en-US" dirty="0">
              <a:solidFill>
                <a:schemeClr val="accent1">
                  <a:lumMod val="75000"/>
                </a:schemeClr>
              </a:solidFill>
            </a:endParaRPr>
          </a:p>
        </p:txBody>
      </p:sp>
      <p:sp>
        <p:nvSpPr>
          <p:cNvPr id="13" name="Rectangle 12">
            <a:extLst>
              <a:ext uri="{FF2B5EF4-FFF2-40B4-BE49-F238E27FC236}">
                <a16:creationId xmlns:a16="http://schemas.microsoft.com/office/drawing/2014/main" id="{B78B068E-C253-7360-7C14-4EBB798269C2}"/>
              </a:ext>
            </a:extLst>
          </p:cNvPr>
          <p:cNvSpPr/>
          <p:nvPr/>
        </p:nvSpPr>
        <p:spPr>
          <a:xfrm>
            <a:off x="2346824" y="2206075"/>
            <a:ext cx="1109958" cy="528316"/>
          </a:xfrm>
          <a:prstGeom prst="rect">
            <a:avLst/>
          </a:prstGeom>
          <a:noFill/>
          <a:ln w="28575">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en-US" b="1" dirty="0">
                <a:solidFill>
                  <a:srgbClr val="008000"/>
                </a:solidFill>
                <a:latin typeface="Courier New" panose="02070309020205020404" pitchFamily="49" charset="0"/>
                <a:ea typeface="ＭＳ Ｐゴシック" panose="020B0600070205080204" pitchFamily="34" charset="-128"/>
              </a:rPr>
              <a:t>3</a:t>
            </a:r>
            <a:endParaRPr lang="en-US" dirty="0">
              <a:solidFill>
                <a:schemeClr val="accent1">
                  <a:lumMod val="75000"/>
                </a:schemeClr>
              </a:solidFill>
            </a:endParaRPr>
          </a:p>
        </p:txBody>
      </p:sp>
      <p:sp>
        <p:nvSpPr>
          <p:cNvPr id="14" name="TextBox 13">
            <a:extLst>
              <a:ext uri="{FF2B5EF4-FFF2-40B4-BE49-F238E27FC236}">
                <a16:creationId xmlns:a16="http://schemas.microsoft.com/office/drawing/2014/main" id="{AF20C14E-7151-4DF3-0A0D-A4B54BD99546}"/>
              </a:ext>
            </a:extLst>
          </p:cNvPr>
          <p:cNvSpPr txBox="1"/>
          <p:nvPr/>
        </p:nvSpPr>
        <p:spPr>
          <a:xfrm>
            <a:off x="2336538" y="4244630"/>
            <a:ext cx="1130530" cy="646331"/>
          </a:xfrm>
          <a:prstGeom prst="rect">
            <a:avLst/>
          </a:prstGeom>
          <a:noFill/>
        </p:spPr>
        <p:txBody>
          <a:bodyPr wrap="square" rtlCol="0">
            <a:spAutoFit/>
          </a:bodyPr>
          <a:lstStyle/>
          <a:p>
            <a:pPr algn="ctr"/>
            <a:r>
              <a:rPr lang="en-US" sz="3600" dirty="0">
                <a:latin typeface="Consolas" panose="020B0609020204030204" pitchFamily="49" charset="0"/>
                <a:cs typeface="Consolas" panose="020B0609020204030204" pitchFamily="49" charset="0"/>
              </a:rPr>
              <a:t>s</a:t>
            </a:r>
          </a:p>
        </p:txBody>
      </p:sp>
      <p:sp>
        <p:nvSpPr>
          <p:cNvPr id="15" name="Rectangle 14">
            <a:extLst>
              <a:ext uri="{FF2B5EF4-FFF2-40B4-BE49-F238E27FC236}">
                <a16:creationId xmlns:a16="http://schemas.microsoft.com/office/drawing/2014/main" id="{170E4F3B-3510-F124-4197-5B322499412B}"/>
              </a:ext>
            </a:extLst>
          </p:cNvPr>
          <p:cNvSpPr/>
          <p:nvPr/>
        </p:nvSpPr>
        <p:spPr>
          <a:xfrm rot="5400000">
            <a:off x="5506147" y="3580633"/>
            <a:ext cx="1570779" cy="4191435"/>
          </a:xfrm>
          <a:prstGeom prst="rect">
            <a:avLst/>
          </a:prstGeom>
          <a:noFill/>
          <a:ln w="28575">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66BC9B86-21EB-C447-6681-7496F3BB509F}"/>
              </a:ext>
            </a:extLst>
          </p:cNvPr>
          <p:cNvSpPr/>
          <p:nvPr/>
        </p:nvSpPr>
        <p:spPr>
          <a:xfrm>
            <a:off x="8724934" y="1614183"/>
            <a:ext cx="1577947" cy="2582230"/>
          </a:xfrm>
          <a:prstGeom prst="rect">
            <a:avLst/>
          </a:prstGeom>
          <a:noFill/>
          <a:ln w="28575">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872CE562-0637-627D-0F9F-C037F0B110DD}"/>
              </a:ext>
            </a:extLst>
          </p:cNvPr>
          <p:cNvSpPr txBox="1"/>
          <p:nvPr/>
        </p:nvSpPr>
        <p:spPr>
          <a:xfrm>
            <a:off x="8948642" y="4244630"/>
            <a:ext cx="1130530" cy="646331"/>
          </a:xfrm>
          <a:prstGeom prst="rect">
            <a:avLst/>
          </a:prstGeom>
          <a:noFill/>
        </p:spPr>
        <p:txBody>
          <a:bodyPr wrap="square" rtlCol="0">
            <a:spAutoFit/>
          </a:bodyPr>
          <a:lstStyle/>
          <a:p>
            <a:pPr algn="ctr"/>
            <a:r>
              <a:rPr lang="en-US" sz="3600" dirty="0">
                <a:latin typeface="Consolas" panose="020B0609020204030204" pitchFamily="49" charset="0"/>
                <a:cs typeface="Consolas" panose="020B0609020204030204" pitchFamily="49" charset="0"/>
              </a:rPr>
              <a:t>s2</a:t>
            </a:r>
          </a:p>
        </p:txBody>
      </p:sp>
      <p:sp>
        <p:nvSpPr>
          <p:cNvPr id="21" name="TextBox 20">
            <a:extLst>
              <a:ext uri="{FF2B5EF4-FFF2-40B4-BE49-F238E27FC236}">
                <a16:creationId xmlns:a16="http://schemas.microsoft.com/office/drawing/2014/main" id="{ED95B524-4181-70FB-E73F-4D6AC273057F}"/>
              </a:ext>
            </a:extLst>
          </p:cNvPr>
          <p:cNvSpPr txBox="1"/>
          <p:nvPr/>
        </p:nvSpPr>
        <p:spPr>
          <a:xfrm>
            <a:off x="5684230" y="4244630"/>
            <a:ext cx="1130530" cy="646331"/>
          </a:xfrm>
          <a:prstGeom prst="rect">
            <a:avLst/>
          </a:prstGeom>
          <a:noFill/>
        </p:spPr>
        <p:txBody>
          <a:bodyPr wrap="square" rtlCol="0">
            <a:spAutoFit/>
          </a:bodyPr>
          <a:lstStyle/>
          <a:p>
            <a:pPr algn="ctr"/>
            <a:r>
              <a:rPr lang="en-US" sz="3600" dirty="0">
                <a:latin typeface="Consolas" panose="020B0609020204030204" pitchFamily="49" charset="0"/>
                <a:cs typeface="Consolas" panose="020B0609020204030204" pitchFamily="49" charset="0"/>
              </a:rPr>
              <a:t>q</a:t>
            </a:r>
          </a:p>
        </p:txBody>
      </p:sp>
      <p:sp>
        <p:nvSpPr>
          <p:cNvPr id="22" name="Rectangle 21">
            <a:extLst>
              <a:ext uri="{FF2B5EF4-FFF2-40B4-BE49-F238E27FC236}">
                <a16:creationId xmlns:a16="http://schemas.microsoft.com/office/drawing/2014/main" id="{081DA1DE-93D3-8774-2E7F-B5E75A474790}"/>
              </a:ext>
            </a:extLst>
          </p:cNvPr>
          <p:cNvSpPr/>
          <p:nvPr/>
        </p:nvSpPr>
        <p:spPr>
          <a:xfrm>
            <a:off x="4472208" y="5454235"/>
            <a:ext cx="1109958" cy="528316"/>
          </a:xfrm>
          <a:prstGeom prst="rect">
            <a:avLst/>
          </a:prstGeom>
          <a:noFill/>
          <a:ln w="28575">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en-US" b="1" dirty="0">
                <a:solidFill>
                  <a:srgbClr val="008000"/>
                </a:solidFill>
                <a:latin typeface="Courier New" panose="02070309020205020404" pitchFamily="49" charset="0"/>
                <a:ea typeface="ＭＳ Ｐゴシック" panose="020B0600070205080204" pitchFamily="34" charset="-128"/>
              </a:rPr>
              <a:t>1</a:t>
            </a:r>
            <a:endParaRPr lang="en-US" dirty="0">
              <a:solidFill>
                <a:schemeClr val="accent1">
                  <a:lumMod val="75000"/>
                </a:schemeClr>
              </a:solidFill>
            </a:endParaRPr>
          </a:p>
        </p:txBody>
      </p:sp>
      <p:sp>
        <p:nvSpPr>
          <p:cNvPr id="23" name="Rectangle 22">
            <a:extLst>
              <a:ext uri="{FF2B5EF4-FFF2-40B4-BE49-F238E27FC236}">
                <a16:creationId xmlns:a16="http://schemas.microsoft.com/office/drawing/2014/main" id="{A4EBC335-A492-2BF0-2F11-65E7EE1E822C}"/>
              </a:ext>
            </a:extLst>
          </p:cNvPr>
          <p:cNvSpPr/>
          <p:nvPr/>
        </p:nvSpPr>
        <p:spPr>
          <a:xfrm>
            <a:off x="5755938" y="5454235"/>
            <a:ext cx="1109958" cy="528316"/>
          </a:xfrm>
          <a:prstGeom prst="rect">
            <a:avLst/>
          </a:prstGeom>
          <a:noFill/>
          <a:ln w="28575">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en-US" b="1" dirty="0">
                <a:solidFill>
                  <a:srgbClr val="008000"/>
                </a:solidFill>
                <a:latin typeface="Courier New" panose="02070309020205020404" pitchFamily="49" charset="0"/>
                <a:ea typeface="ＭＳ Ｐゴシック" panose="020B0600070205080204" pitchFamily="34" charset="-128"/>
              </a:rPr>
              <a:t>2</a:t>
            </a:r>
            <a:endParaRPr lang="en-US" dirty="0">
              <a:solidFill>
                <a:schemeClr val="accent1">
                  <a:lumMod val="75000"/>
                </a:schemeClr>
              </a:solidFill>
            </a:endParaRPr>
          </a:p>
        </p:txBody>
      </p:sp>
      <p:sp>
        <p:nvSpPr>
          <p:cNvPr id="24" name="Rectangle 23">
            <a:extLst>
              <a:ext uri="{FF2B5EF4-FFF2-40B4-BE49-F238E27FC236}">
                <a16:creationId xmlns:a16="http://schemas.microsoft.com/office/drawing/2014/main" id="{D6B82FB7-E3D4-8D67-09D3-EAC2BDD349B1}"/>
              </a:ext>
            </a:extLst>
          </p:cNvPr>
          <p:cNvSpPr/>
          <p:nvPr/>
        </p:nvSpPr>
        <p:spPr>
          <a:xfrm>
            <a:off x="7039668" y="5454235"/>
            <a:ext cx="1109958" cy="528316"/>
          </a:xfrm>
          <a:prstGeom prst="rect">
            <a:avLst/>
          </a:prstGeom>
          <a:noFill/>
          <a:ln w="28575">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en-US" b="1" dirty="0">
                <a:solidFill>
                  <a:srgbClr val="008000"/>
                </a:solidFill>
                <a:latin typeface="Courier New" panose="02070309020205020404" pitchFamily="49" charset="0"/>
                <a:ea typeface="ＭＳ Ｐゴシック" panose="020B0600070205080204" pitchFamily="34" charset="-128"/>
              </a:rPr>
              <a:t>3</a:t>
            </a:r>
            <a:endParaRPr lang="en-US" dirty="0">
              <a:solidFill>
                <a:schemeClr val="accent1">
                  <a:lumMod val="75000"/>
                </a:schemeClr>
              </a:solidFill>
            </a:endParaRPr>
          </a:p>
        </p:txBody>
      </p:sp>
    </p:spTree>
    <p:extLst>
      <p:ext uri="{BB962C8B-B14F-4D97-AF65-F5344CB8AC3E}">
        <p14:creationId xmlns:p14="http://schemas.microsoft.com/office/powerpoint/2010/main" val="1667673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path" presetSubtype="0" accel="50000" decel="50000" fill="hold" grpId="1" nodeType="clickEffect">
                                  <p:stCondLst>
                                    <p:cond delay="0"/>
                                  </p:stCondLst>
                                  <p:childTnLst>
                                    <p:animMotion origin="layout" path="M -8.33333E-7 4.81481E-6 L 0.54193 0.1949 " pathEditMode="relative" rAng="0" ptsTypes="AA">
                                      <p:cBhvr>
                                        <p:cTn id="24" dur="1500" fill="hold"/>
                                        <p:tgtEl>
                                          <p:spTgt spid="13"/>
                                        </p:tgtEl>
                                        <p:attrNameLst>
                                          <p:attrName>ppt_x</p:attrName>
                                          <p:attrName>ppt_y</p:attrName>
                                        </p:attrNameLst>
                                      </p:cBhvr>
                                      <p:rCtr x="27096" y="9745"/>
                                    </p:animMotion>
                                  </p:childTnLst>
                                </p:cTn>
                              </p:par>
                            </p:childTnLst>
                          </p:cTn>
                        </p:par>
                      </p:childTnLst>
                    </p:cTn>
                  </p:par>
                  <p:par>
                    <p:cTn id="25" fill="hold">
                      <p:stCondLst>
                        <p:cond delay="indefinite"/>
                      </p:stCondLst>
                      <p:childTnLst>
                        <p:par>
                          <p:cTn id="26" fill="hold">
                            <p:stCondLst>
                              <p:cond delay="0"/>
                            </p:stCondLst>
                            <p:childTnLst>
                              <p:par>
                                <p:cTn id="27" presetID="42" presetClass="path" presetSubtype="0" accel="50000" decel="50000" fill="hold" grpId="1" nodeType="clickEffect">
                                  <p:stCondLst>
                                    <p:cond delay="0"/>
                                  </p:stCondLst>
                                  <p:childTnLst>
                                    <p:animMotion origin="layout" path="M -8.33333E-7 1.11111E-6 L 0.54271 -0.00139 " pathEditMode="relative" rAng="0" ptsTypes="AA">
                                      <p:cBhvr>
                                        <p:cTn id="28" dur="1500" fill="hold"/>
                                        <p:tgtEl>
                                          <p:spTgt spid="12"/>
                                        </p:tgtEl>
                                        <p:attrNameLst>
                                          <p:attrName>ppt_x</p:attrName>
                                          <p:attrName>ppt_y</p:attrName>
                                        </p:attrNameLst>
                                      </p:cBhvr>
                                      <p:rCtr x="27135" y="-69"/>
                                    </p:animMotion>
                                  </p:childTnLst>
                                </p:cTn>
                              </p:par>
                            </p:childTnLst>
                          </p:cTn>
                        </p:par>
                      </p:childTnLst>
                    </p:cTn>
                  </p:par>
                  <p:par>
                    <p:cTn id="29" fill="hold">
                      <p:stCondLst>
                        <p:cond delay="indefinite"/>
                      </p:stCondLst>
                      <p:childTnLst>
                        <p:par>
                          <p:cTn id="30" fill="hold">
                            <p:stCondLst>
                              <p:cond delay="0"/>
                            </p:stCondLst>
                            <p:childTnLst>
                              <p:par>
                                <p:cTn id="31" presetID="42" presetClass="path" presetSubtype="0" accel="50000" decel="50000" fill="hold" grpId="1" nodeType="clickEffect">
                                  <p:stCondLst>
                                    <p:cond delay="0"/>
                                  </p:stCondLst>
                                  <p:childTnLst>
                                    <p:animMotion origin="layout" path="M -8.33333E-7 -2.59259E-6 L 0.54193 -0.19398 " pathEditMode="relative" rAng="0" ptsTypes="AA">
                                      <p:cBhvr>
                                        <p:cTn id="32" dur="1500" fill="hold"/>
                                        <p:tgtEl>
                                          <p:spTgt spid="11"/>
                                        </p:tgtEl>
                                        <p:attrNameLst>
                                          <p:attrName>ppt_x</p:attrName>
                                          <p:attrName>ppt_y</p:attrName>
                                        </p:attrNameLst>
                                      </p:cBhvr>
                                      <p:rCtr x="27096" y="-9699"/>
                                    </p:animMotion>
                                  </p:childTnLst>
                                </p:cTn>
                              </p:par>
                            </p:childTnLst>
                          </p:cTn>
                        </p:par>
                      </p:childTnLst>
                    </p:cTn>
                  </p:par>
                  <p:par>
                    <p:cTn id="33" fill="hold">
                      <p:stCondLst>
                        <p:cond delay="indefinite"/>
                      </p:stCondLst>
                      <p:childTnLst>
                        <p:par>
                          <p:cTn id="34" fill="hold">
                            <p:stCondLst>
                              <p:cond delay="0"/>
                            </p:stCondLst>
                            <p:childTnLst>
                              <p:par>
                                <p:cTn id="35" presetID="42" presetClass="path" presetSubtype="0" accel="50000" decel="50000" fill="hold" grpId="2" nodeType="clickEffect">
                                  <p:stCondLst>
                                    <p:cond delay="0"/>
                                  </p:stCondLst>
                                  <p:childTnLst>
                                    <p:animMotion origin="layout" path="M 0.54193 -0.19398 L 0.17227 0.27871 " pathEditMode="relative" rAng="0" ptsTypes="AA">
                                      <p:cBhvr>
                                        <p:cTn id="36" dur="1500" fill="hold"/>
                                        <p:tgtEl>
                                          <p:spTgt spid="11"/>
                                        </p:tgtEl>
                                        <p:attrNameLst>
                                          <p:attrName>ppt_x</p:attrName>
                                          <p:attrName>ppt_y</p:attrName>
                                        </p:attrNameLst>
                                      </p:cBhvr>
                                      <p:rCtr x="-18490" y="23634"/>
                                    </p:animMotion>
                                  </p:childTnLst>
                                </p:cTn>
                              </p:par>
                            </p:childTnLst>
                          </p:cTn>
                        </p:par>
                      </p:childTnLst>
                    </p:cTn>
                  </p:par>
                  <p:par>
                    <p:cTn id="37" fill="hold">
                      <p:stCondLst>
                        <p:cond delay="indefinite"/>
                      </p:stCondLst>
                      <p:childTnLst>
                        <p:par>
                          <p:cTn id="38" fill="hold">
                            <p:stCondLst>
                              <p:cond delay="0"/>
                            </p:stCondLst>
                            <p:childTnLst>
                              <p:par>
                                <p:cTn id="39" presetID="42" presetClass="path" presetSubtype="0" accel="50000" decel="50000" fill="hold" grpId="2" nodeType="clickEffect">
                                  <p:stCondLst>
                                    <p:cond delay="0"/>
                                  </p:stCondLst>
                                  <p:childTnLst>
                                    <p:animMotion origin="layout" path="M 0.54271 -0.00139 L 0.27839 0.37523 " pathEditMode="relative" rAng="0" ptsTypes="AA">
                                      <p:cBhvr>
                                        <p:cTn id="40" dur="1500" fill="hold"/>
                                        <p:tgtEl>
                                          <p:spTgt spid="12"/>
                                        </p:tgtEl>
                                        <p:attrNameLst>
                                          <p:attrName>ppt_x</p:attrName>
                                          <p:attrName>ppt_y</p:attrName>
                                        </p:attrNameLst>
                                      </p:cBhvr>
                                      <p:rCtr x="-13216" y="18819"/>
                                    </p:animMotion>
                                  </p:childTnLst>
                                </p:cTn>
                              </p:par>
                            </p:childTnLst>
                          </p:cTn>
                        </p:par>
                      </p:childTnLst>
                    </p:cTn>
                  </p:par>
                  <p:par>
                    <p:cTn id="41" fill="hold">
                      <p:stCondLst>
                        <p:cond delay="indefinite"/>
                      </p:stCondLst>
                      <p:childTnLst>
                        <p:par>
                          <p:cTn id="42" fill="hold">
                            <p:stCondLst>
                              <p:cond delay="0"/>
                            </p:stCondLst>
                            <p:childTnLst>
                              <p:par>
                                <p:cTn id="43" presetID="42" presetClass="path" presetSubtype="0" accel="50000" decel="50000" fill="hold" grpId="2" nodeType="clickEffect">
                                  <p:stCondLst>
                                    <p:cond delay="0"/>
                                  </p:stCondLst>
                                  <p:childTnLst>
                                    <p:animMotion origin="layout" path="M 0.54193 0.1949 L 0.38359 0.47361 " pathEditMode="relative" rAng="0" ptsTypes="AA">
                                      <p:cBhvr>
                                        <p:cTn id="44" dur="1500" fill="hold"/>
                                        <p:tgtEl>
                                          <p:spTgt spid="13"/>
                                        </p:tgtEl>
                                        <p:attrNameLst>
                                          <p:attrName>ppt_x</p:attrName>
                                          <p:attrName>ppt_y</p:attrName>
                                        </p:attrNameLst>
                                      </p:cBhvr>
                                      <p:rCtr x="-7917" y="13935"/>
                                    </p:animMotion>
                                  </p:childTnLst>
                                </p:cTn>
                              </p:par>
                            </p:childTnLst>
                          </p:cTn>
                        </p:par>
                      </p:childTnLst>
                    </p:cTn>
                  </p:par>
                  <p:par>
                    <p:cTn id="45" fill="hold">
                      <p:stCondLst>
                        <p:cond delay="indefinite"/>
                      </p:stCondLst>
                      <p:childTnLst>
                        <p:par>
                          <p:cTn id="46" fill="hold">
                            <p:stCondLst>
                              <p:cond delay="0"/>
                            </p:stCondLst>
                            <p:childTnLst>
                              <p:par>
                                <p:cTn id="47" presetID="42" presetClass="path" presetSubtype="0" accel="50000" decel="50000" fill="hold" grpId="3" nodeType="clickEffect">
                                  <p:stCondLst>
                                    <p:cond delay="0"/>
                                  </p:stCondLst>
                                  <p:childTnLst>
                                    <p:animMotion origin="layout" path="M 0.17227 0.27871 L -6.25E-7 -1.11111E-6 " pathEditMode="relative" rAng="0" ptsTypes="AA">
                                      <p:cBhvr>
                                        <p:cTn id="48" dur="1500" fill="hold"/>
                                        <p:tgtEl>
                                          <p:spTgt spid="11"/>
                                        </p:tgtEl>
                                        <p:attrNameLst>
                                          <p:attrName>ppt_x</p:attrName>
                                          <p:attrName>ppt_y</p:attrName>
                                        </p:attrNameLst>
                                      </p:cBhvr>
                                      <p:rCtr x="-8620" y="-13958"/>
                                    </p:animMotion>
                                  </p:childTnLst>
                                </p:cTn>
                              </p:par>
                              <p:par>
                                <p:cTn id="49" presetID="1" presetClass="entr" presetSubtype="0" fill="hold" grpId="1" nodeType="withEffect">
                                  <p:stCondLst>
                                    <p:cond delay="0"/>
                                  </p:stCondLst>
                                  <p:childTnLst>
                                    <p:set>
                                      <p:cBhvr>
                                        <p:cTn id="50" dur="1" fill="hold">
                                          <p:stCondLst>
                                            <p:cond delay="0"/>
                                          </p:stCondLst>
                                        </p:cTn>
                                        <p:tgtEl>
                                          <p:spTgt spid="22"/>
                                        </p:tgtEl>
                                        <p:attrNameLst>
                                          <p:attrName>style.visibility</p:attrName>
                                        </p:attrNameLst>
                                      </p:cBhvr>
                                      <p:to>
                                        <p:strVal val="visible"/>
                                      </p:to>
                                    </p:set>
                                  </p:childTnLst>
                                </p:cTn>
                              </p:par>
                              <p:par>
                                <p:cTn id="51" presetID="42" presetClass="path" presetSubtype="0" accel="50000" decel="50000" fill="hold" grpId="0" nodeType="withEffect">
                                  <p:stCondLst>
                                    <p:cond delay="0"/>
                                  </p:stCondLst>
                                  <p:childTnLst>
                                    <p:animMotion origin="layout" path="M 4.16667E-7 3.7037E-6 L 0.36771 -0.2787 " pathEditMode="relative" rAng="0" ptsTypes="AA">
                                      <p:cBhvr>
                                        <p:cTn id="52" dur="1500" fill="hold"/>
                                        <p:tgtEl>
                                          <p:spTgt spid="22"/>
                                        </p:tgtEl>
                                        <p:attrNameLst>
                                          <p:attrName>ppt_x</p:attrName>
                                          <p:attrName>ppt_y</p:attrName>
                                        </p:attrNameLst>
                                      </p:cBhvr>
                                      <p:rCtr x="18477" y="-13958"/>
                                    </p:animMotion>
                                  </p:childTnLst>
                                </p:cTn>
                              </p:par>
                            </p:childTnLst>
                          </p:cTn>
                        </p:par>
                      </p:childTnLst>
                    </p:cTn>
                  </p:par>
                  <p:par>
                    <p:cTn id="53" fill="hold">
                      <p:stCondLst>
                        <p:cond delay="indefinite"/>
                      </p:stCondLst>
                      <p:childTnLst>
                        <p:par>
                          <p:cTn id="54" fill="hold">
                            <p:stCondLst>
                              <p:cond delay="0"/>
                            </p:stCondLst>
                            <p:childTnLst>
                              <p:par>
                                <p:cTn id="55" presetID="42" presetClass="path" presetSubtype="0" accel="50000" decel="50000" fill="hold" grpId="3" nodeType="clickEffect">
                                  <p:stCondLst>
                                    <p:cond delay="0"/>
                                  </p:stCondLst>
                                  <p:childTnLst>
                                    <p:animMotion origin="layout" path="M 0.27839 0.37523 L -2.08333E-6 -5.05238E-17 " pathEditMode="relative" rAng="0" ptsTypes="AA">
                                      <p:cBhvr>
                                        <p:cTn id="56" dur="1500" fill="hold"/>
                                        <p:tgtEl>
                                          <p:spTgt spid="12"/>
                                        </p:tgtEl>
                                        <p:attrNameLst>
                                          <p:attrName>ppt_x</p:attrName>
                                          <p:attrName>ppt_y</p:attrName>
                                        </p:attrNameLst>
                                      </p:cBhvr>
                                      <p:rCtr x="-13880" y="-18843"/>
                                    </p:animMotion>
                                  </p:childTnLst>
                                </p:cTn>
                              </p:par>
                              <p:par>
                                <p:cTn id="57" presetID="1" presetClass="entr" presetSubtype="0" fill="hold" grpId="1" nodeType="withEffect">
                                  <p:stCondLst>
                                    <p:cond delay="0"/>
                                  </p:stCondLst>
                                  <p:childTnLst>
                                    <p:set>
                                      <p:cBhvr>
                                        <p:cTn id="58" dur="1" fill="hold">
                                          <p:stCondLst>
                                            <p:cond delay="0"/>
                                          </p:stCondLst>
                                        </p:cTn>
                                        <p:tgtEl>
                                          <p:spTgt spid="23"/>
                                        </p:tgtEl>
                                        <p:attrNameLst>
                                          <p:attrName>style.visibility</p:attrName>
                                        </p:attrNameLst>
                                      </p:cBhvr>
                                      <p:to>
                                        <p:strVal val="visible"/>
                                      </p:to>
                                    </p:set>
                                  </p:childTnLst>
                                </p:cTn>
                              </p:par>
                              <p:par>
                                <p:cTn id="59" presetID="42" presetClass="path" presetSubtype="0" accel="50000" decel="50000" fill="hold" grpId="0" nodeType="withEffect">
                                  <p:stCondLst>
                                    <p:cond delay="0"/>
                                  </p:stCondLst>
                                  <p:childTnLst>
                                    <p:animMotion origin="layout" path="M 1.875E-6 3.7037E-6 L 0.26315 -0.37754 " pathEditMode="relative" rAng="0" ptsTypes="AA">
                                      <p:cBhvr>
                                        <p:cTn id="60" dur="1500" fill="hold"/>
                                        <p:tgtEl>
                                          <p:spTgt spid="23"/>
                                        </p:tgtEl>
                                        <p:attrNameLst>
                                          <p:attrName>ppt_x</p:attrName>
                                          <p:attrName>ppt_y</p:attrName>
                                        </p:attrNameLst>
                                      </p:cBhvr>
                                      <p:rCtr x="13125" y="-18843"/>
                                    </p:animMotion>
                                  </p:childTnLst>
                                </p:cTn>
                              </p:par>
                            </p:childTnLst>
                          </p:cTn>
                        </p:par>
                      </p:childTnLst>
                    </p:cTn>
                  </p:par>
                  <p:par>
                    <p:cTn id="61" fill="hold">
                      <p:stCondLst>
                        <p:cond delay="indefinite"/>
                      </p:stCondLst>
                      <p:childTnLst>
                        <p:par>
                          <p:cTn id="62" fill="hold">
                            <p:stCondLst>
                              <p:cond delay="0"/>
                            </p:stCondLst>
                            <p:childTnLst>
                              <p:par>
                                <p:cTn id="63" presetID="42" presetClass="path" presetSubtype="0" accel="50000" decel="50000" fill="hold" grpId="3" nodeType="clickEffect">
                                  <p:stCondLst>
                                    <p:cond delay="0"/>
                                  </p:stCondLst>
                                  <p:childTnLst>
                                    <p:animMotion origin="layout" path="M 0.38359 0.47361 L -2.08333E-6 -4.07407E-6 " pathEditMode="relative" rAng="0" ptsTypes="AA">
                                      <p:cBhvr>
                                        <p:cTn id="64" dur="1500" fill="hold"/>
                                        <p:tgtEl>
                                          <p:spTgt spid="13"/>
                                        </p:tgtEl>
                                        <p:attrNameLst>
                                          <p:attrName>ppt_x</p:attrName>
                                          <p:attrName>ppt_y</p:attrName>
                                        </p:attrNameLst>
                                      </p:cBhvr>
                                      <p:rCtr x="-19141" y="-23611"/>
                                    </p:animMotion>
                                  </p:childTnLst>
                                </p:cTn>
                              </p:par>
                              <p:par>
                                <p:cTn id="65" presetID="1" presetClass="entr" presetSubtype="0" fill="hold" grpId="1" nodeType="withEffect">
                                  <p:stCondLst>
                                    <p:cond delay="0"/>
                                  </p:stCondLst>
                                  <p:childTnLst>
                                    <p:set>
                                      <p:cBhvr>
                                        <p:cTn id="66" dur="1" fill="hold">
                                          <p:stCondLst>
                                            <p:cond delay="0"/>
                                          </p:stCondLst>
                                        </p:cTn>
                                        <p:tgtEl>
                                          <p:spTgt spid="24"/>
                                        </p:tgtEl>
                                        <p:attrNameLst>
                                          <p:attrName>style.visibility</p:attrName>
                                        </p:attrNameLst>
                                      </p:cBhvr>
                                      <p:to>
                                        <p:strVal val="visible"/>
                                      </p:to>
                                    </p:set>
                                  </p:childTnLst>
                                </p:cTn>
                              </p:par>
                              <p:par>
                                <p:cTn id="67" presetID="42" presetClass="path" presetSubtype="0" accel="50000" decel="50000" fill="hold" grpId="0" nodeType="withEffect">
                                  <p:stCondLst>
                                    <p:cond delay="0"/>
                                  </p:stCondLst>
                                  <p:childTnLst>
                                    <p:animMotion origin="layout" path="M 3.33333E-6 3.7037E-6 L 0.15704 -0.47269 " pathEditMode="relative" rAng="0" ptsTypes="AA">
                                      <p:cBhvr>
                                        <p:cTn id="68" dur="1500" fill="hold"/>
                                        <p:tgtEl>
                                          <p:spTgt spid="24"/>
                                        </p:tgtEl>
                                        <p:attrNameLst>
                                          <p:attrName>ppt_x</p:attrName>
                                          <p:attrName>ppt_y</p:attrName>
                                        </p:attrNameLst>
                                      </p:cBhvr>
                                      <p:rCtr x="7773" y="-2344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1" grpId="2" animBg="1"/>
      <p:bldP spid="11" grpId="3" animBg="1"/>
      <p:bldP spid="12" grpId="0" animBg="1"/>
      <p:bldP spid="12" grpId="1" animBg="1"/>
      <p:bldP spid="12" grpId="2" animBg="1"/>
      <p:bldP spid="12" grpId="3" animBg="1"/>
      <p:bldP spid="13" grpId="0" animBg="1"/>
      <p:bldP spid="13" grpId="1" animBg="1"/>
      <p:bldP spid="13" grpId="2" animBg="1"/>
      <p:bldP spid="13" grpId="3" animBg="1"/>
      <p:bldP spid="22" grpId="0" animBg="1"/>
      <p:bldP spid="22" grpId="1" animBg="1"/>
      <p:bldP spid="23" grpId="0" animBg="1"/>
      <p:bldP spid="23" grpId="1" animBg="1"/>
      <p:bldP spid="24" grpId="0" animBg="1"/>
      <p:bldP spid="24"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22B81-4FB1-3D4C-B5CC-F81F1C1D9153}"/>
              </a:ext>
            </a:extLst>
          </p:cNvPr>
          <p:cNvSpPr>
            <a:spLocks noGrp="1"/>
          </p:cNvSpPr>
          <p:nvPr>
            <p:ph type="title"/>
          </p:nvPr>
        </p:nvSpPr>
        <p:spPr/>
        <p:txBody>
          <a:bodyPr/>
          <a:lstStyle/>
          <a:p>
            <a:r>
              <a:rPr lang="en-US" dirty="0"/>
              <a:t>Lecture Outline</a:t>
            </a:r>
          </a:p>
        </p:txBody>
      </p:sp>
      <p:sp>
        <p:nvSpPr>
          <p:cNvPr id="3" name="Content Placeholder 2">
            <a:extLst>
              <a:ext uri="{FF2B5EF4-FFF2-40B4-BE49-F238E27FC236}">
                <a16:creationId xmlns:a16="http://schemas.microsoft.com/office/drawing/2014/main" id="{F07DD871-301D-734F-B5EC-A5910673E2D8}"/>
              </a:ext>
            </a:extLst>
          </p:cNvPr>
          <p:cNvSpPr>
            <a:spLocks noGrp="1"/>
          </p:cNvSpPr>
          <p:nvPr>
            <p:ph idx="1"/>
          </p:nvPr>
        </p:nvSpPr>
        <p:spPr/>
        <p:txBody>
          <a:bodyPr/>
          <a:lstStyle/>
          <a:p>
            <a:pPr>
              <a:spcAft>
                <a:spcPts val="1200"/>
              </a:spcAft>
            </a:pPr>
            <a:r>
              <a:rPr lang="en-US" dirty="0"/>
              <a:t>Announcements</a:t>
            </a:r>
          </a:p>
          <a:p>
            <a:pPr>
              <a:spcAft>
                <a:spcPts val="1200"/>
              </a:spcAft>
            </a:pPr>
            <a:r>
              <a:rPr lang="en-US" dirty="0"/>
              <a:t>Quick Recap</a:t>
            </a:r>
          </a:p>
          <a:p>
            <a:pPr>
              <a:spcAft>
                <a:spcPts val="1200"/>
              </a:spcAft>
            </a:pPr>
            <a:r>
              <a:rPr lang="en-US" dirty="0" err="1"/>
              <a:t>copyStack</a:t>
            </a:r>
            <a:r>
              <a:rPr lang="en-US" dirty="0"/>
              <a:t> Review</a:t>
            </a:r>
          </a:p>
          <a:p>
            <a:pPr>
              <a:spcAft>
                <a:spcPts val="1200"/>
              </a:spcAft>
            </a:pPr>
            <a:r>
              <a:rPr lang="en-US" b="1" dirty="0">
                <a:solidFill>
                  <a:schemeClr val="accent5"/>
                </a:solidFill>
              </a:rPr>
              <a:t>Structured Example: </a:t>
            </a:r>
            <a:r>
              <a:rPr lang="en-US" b="1" dirty="0" err="1">
                <a:solidFill>
                  <a:schemeClr val="accent5"/>
                </a:solidFill>
              </a:rPr>
              <a:t>spliceStack</a:t>
            </a:r>
            <a:endParaRPr lang="en-US" b="1" dirty="0">
              <a:solidFill>
                <a:schemeClr val="accent5"/>
              </a:solidFill>
            </a:endParaRPr>
          </a:p>
        </p:txBody>
      </p:sp>
      <p:sp>
        <p:nvSpPr>
          <p:cNvPr id="4" name="Pentagon 3">
            <a:extLst>
              <a:ext uri="{FF2B5EF4-FFF2-40B4-BE49-F238E27FC236}">
                <a16:creationId xmlns:a16="http://schemas.microsoft.com/office/drawing/2014/main" id="{A474EB40-D05B-4D47-ACB8-073DBA3E897B}"/>
              </a:ext>
            </a:extLst>
          </p:cNvPr>
          <p:cNvSpPr/>
          <p:nvPr/>
        </p:nvSpPr>
        <p:spPr>
          <a:xfrm rot="10800000">
            <a:off x="5994149" y="3465362"/>
            <a:ext cx="444843" cy="308919"/>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68149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3B623-05BD-604E-A8F9-94285F17014E}"/>
              </a:ext>
            </a:extLst>
          </p:cNvPr>
          <p:cNvSpPr>
            <a:spLocks noGrp="1"/>
          </p:cNvSpPr>
          <p:nvPr>
            <p:ph type="title"/>
          </p:nvPr>
        </p:nvSpPr>
        <p:spPr/>
        <p:txBody>
          <a:bodyPr/>
          <a:lstStyle/>
          <a:p>
            <a:r>
              <a:rPr lang="en-US" dirty="0" err="1"/>
              <a:t>spliceStack</a:t>
            </a:r>
            <a:endParaRPr lang="en-US" dirty="0"/>
          </a:p>
        </p:txBody>
      </p:sp>
      <p:sp>
        <p:nvSpPr>
          <p:cNvPr id="3" name="Content Placeholder 2">
            <a:extLst>
              <a:ext uri="{FF2B5EF4-FFF2-40B4-BE49-F238E27FC236}">
                <a16:creationId xmlns:a16="http://schemas.microsoft.com/office/drawing/2014/main" id="{4B288DD0-62A0-5C4B-AE32-FEBB913CC116}"/>
              </a:ext>
            </a:extLst>
          </p:cNvPr>
          <p:cNvSpPr>
            <a:spLocks noGrp="1"/>
          </p:cNvSpPr>
          <p:nvPr>
            <p:ph idx="1"/>
          </p:nvPr>
        </p:nvSpPr>
        <p:spPr/>
        <p:txBody>
          <a:bodyPr>
            <a:normAutofit/>
          </a:bodyPr>
          <a:lstStyle/>
          <a:p>
            <a:pPr marL="0" indent="0">
              <a:buNone/>
            </a:pPr>
            <a:r>
              <a:rPr lang="en-US" dirty="0"/>
              <a:t>Write a method called </a:t>
            </a:r>
            <a:r>
              <a:rPr lang="en-US" dirty="0" err="1">
                <a:latin typeface="Consolas" panose="020B0609020204030204" pitchFamily="49" charset="0"/>
              </a:rPr>
              <a:t>spliceStack</a:t>
            </a:r>
            <a:r>
              <a:rPr lang="en-US" dirty="0"/>
              <a:t> that takes as parameters a stack of integers </a:t>
            </a:r>
            <a:r>
              <a:rPr lang="en-US" dirty="0">
                <a:latin typeface="Consolas" panose="020B0609020204030204" pitchFamily="49" charset="0"/>
              </a:rPr>
              <a:t>s</a:t>
            </a:r>
            <a:r>
              <a:rPr lang="en-US" dirty="0"/>
              <a:t>, a start position </a:t>
            </a:r>
            <a:r>
              <a:rPr lang="en-US" dirty="0" err="1">
                <a:latin typeface="Consolas" panose="020B0609020204030204" pitchFamily="49" charset="0"/>
              </a:rPr>
              <a:t>i</a:t>
            </a:r>
            <a:r>
              <a:rPr lang="en-US" dirty="0"/>
              <a:t>, and an ending position </a:t>
            </a:r>
            <a:r>
              <a:rPr lang="en-US" dirty="0">
                <a:latin typeface="Consolas" panose="020B0609020204030204" pitchFamily="49" charset="0"/>
              </a:rPr>
              <a:t>j</a:t>
            </a:r>
            <a:r>
              <a:rPr lang="en-US" dirty="0"/>
              <a:t>, and that removes a sequence of elements from </a:t>
            </a:r>
            <a:r>
              <a:rPr lang="en-US" dirty="0">
                <a:latin typeface="Consolas" panose="020B0609020204030204" pitchFamily="49" charset="0"/>
              </a:rPr>
              <a:t>s</a:t>
            </a:r>
            <a:r>
              <a:rPr lang="en-US" dirty="0"/>
              <a:t> starting at the </a:t>
            </a:r>
            <a:r>
              <a:rPr lang="en-US" dirty="0" err="1">
                <a:latin typeface="Consolas" panose="020B0609020204030204" pitchFamily="49" charset="0"/>
              </a:rPr>
              <a:t>i</a:t>
            </a:r>
            <a:r>
              <a:rPr lang="en-US" dirty="0" err="1"/>
              <a:t>’th</a:t>
            </a:r>
            <a:r>
              <a:rPr lang="en-US" dirty="0"/>
              <a:t> element from the bottom of the stack up to (but </a:t>
            </a:r>
            <a:r>
              <a:rPr lang="en-US" u="sng" dirty="0"/>
              <a:t>not including</a:t>
            </a:r>
            <a:r>
              <a:rPr lang="en-US" dirty="0"/>
              <a:t>) the </a:t>
            </a:r>
            <a:r>
              <a:rPr lang="en-US" dirty="0" err="1">
                <a:latin typeface="Consolas" panose="020B0609020204030204" pitchFamily="49" charset="0"/>
              </a:rPr>
              <a:t>j</a:t>
            </a:r>
            <a:r>
              <a:rPr lang="en-US" dirty="0" err="1"/>
              <a:t>’th</a:t>
            </a:r>
            <a:r>
              <a:rPr lang="en-US" dirty="0"/>
              <a:t> element from the bottom of the stack (where position 0 is the bottom of the stack), returning these values in a new stack. The ordering of elements in both stacks should be preserved.</a:t>
            </a:r>
          </a:p>
        </p:txBody>
      </p:sp>
      <p:sp>
        <p:nvSpPr>
          <p:cNvPr id="4" name="Text Box 7">
            <a:extLst>
              <a:ext uri="{FF2B5EF4-FFF2-40B4-BE49-F238E27FC236}">
                <a16:creationId xmlns:a16="http://schemas.microsoft.com/office/drawing/2014/main" id="{C718A825-F8B4-4C2F-B4D8-72BF9F735EE4}"/>
              </a:ext>
            </a:extLst>
          </p:cNvPr>
          <p:cNvSpPr txBox="1">
            <a:spLocks noChangeArrowheads="1"/>
          </p:cNvSpPr>
          <p:nvPr/>
        </p:nvSpPr>
        <p:spPr bwMode="auto">
          <a:xfrm>
            <a:off x="1676983" y="5856691"/>
            <a:ext cx="701675" cy="366712"/>
          </a:xfrm>
          <a:prstGeom prst="rect">
            <a:avLst/>
          </a:prstGeom>
          <a:noFill/>
          <a:ln>
            <a:noFill/>
          </a:ln>
          <a:effectLst/>
          <a:extLst>
            <a:ext uri="{909E8E84-426E-40dd-AFC4-6F175D3DCCD1}"/>
            <a:ext uri="{91240B29-F687-4f45-9708-019B960494DF}"/>
            <a:ext uri="{AF507438-7753-43e0-B8FC-AC1667EBCBE1}"/>
          </a:extLst>
        </p:spPr>
        <p:txBody>
          <a:bodyPr wrap="square">
            <a:spAutoFit/>
          </a:bodyPr>
          <a:lstStyle/>
          <a:p>
            <a:pPr eaLnBrk="1" fontAlgn="auto" hangingPunct="1">
              <a:spcBef>
                <a:spcPts val="0"/>
              </a:spcBef>
              <a:spcAft>
                <a:spcPts val="0"/>
              </a:spcAft>
              <a:defRPr/>
            </a:pPr>
            <a:r>
              <a:rPr lang="en-US" dirty="0">
                <a:latin typeface="Tahoma" charset="0"/>
                <a:ea typeface="+mn-ea"/>
              </a:rPr>
              <a:t>stack</a:t>
            </a:r>
          </a:p>
        </p:txBody>
      </p:sp>
      <p:graphicFrame>
        <p:nvGraphicFramePr>
          <p:cNvPr id="5" name="Group 8">
            <a:extLst>
              <a:ext uri="{FF2B5EF4-FFF2-40B4-BE49-F238E27FC236}">
                <a16:creationId xmlns:a16="http://schemas.microsoft.com/office/drawing/2014/main" id="{EEF8F53C-0373-430E-B368-0FA5462AA339}"/>
              </a:ext>
            </a:extLst>
          </p:cNvPr>
          <p:cNvGraphicFramePr>
            <a:graphicFrameLocks noGrp="1"/>
          </p:cNvGraphicFramePr>
          <p:nvPr>
            <p:extLst>
              <p:ext uri="{D42A27DB-BD31-4B8C-83A1-F6EECF244321}">
                <p14:modId xmlns:p14="http://schemas.microsoft.com/office/powerpoint/2010/main" val="3441680870"/>
              </p:ext>
            </p:extLst>
          </p:nvPr>
        </p:nvGraphicFramePr>
        <p:xfrm>
          <a:off x="838200" y="4159516"/>
          <a:ext cx="2379240" cy="2169847"/>
        </p:xfrm>
        <a:graphic>
          <a:graphicData uri="http://schemas.openxmlformats.org/drawingml/2006/table">
            <a:tbl>
              <a:tblPr/>
              <a:tblGrid>
                <a:gridCol w="887730">
                  <a:extLst>
                    <a:ext uri="{9D8B030D-6E8A-4147-A177-3AD203B41FA5}">
                      <a16:colId xmlns:a16="http://schemas.microsoft.com/office/drawing/2014/main" val="20000"/>
                    </a:ext>
                  </a:extLst>
                </a:gridCol>
                <a:gridCol w="745755">
                  <a:extLst>
                    <a:ext uri="{9D8B030D-6E8A-4147-A177-3AD203B41FA5}">
                      <a16:colId xmlns:a16="http://schemas.microsoft.com/office/drawing/2014/main" val="20001"/>
                    </a:ext>
                  </a:extLst>
                </a:gridCol>
                <a:gridCol w="745755">
                  <a:extLst>
                    <a:ext uri="{9D8B030D-6E8A-4147-A177-3AD203B41FA5}">
                      <a16:colId xmlns:a16="http://schemas.microsoft.com/office/drawing/2014/main" val="567045825"/>
                    </a:ext>
                  </a:extLst>
                </a:gridCol>
              </a:tblGrid>
              <a:tr h="368049">
                <a:tc>
                  <a:txBody>
                    <a:bodyPr/>
                    <a:lstStyle>
                      <a:lvl1pPr eaLnBrk="0" hangingPunct="0">
                        <a:spcBef>
                          <a:spcPct val="20000"/>
                        </a:spcBef>
                        <a:buClr>
                          <a:srgbClr val="EB641B"/>
                        </a:buClr>
                        <a:buSzPct val="95000"/>
                        <a:buFont typeface="Wingdings 2" charset="2"/>
                        <a:defRPr sz="2000">
                          <a:solidFill>
                            <a:schemeClr val="tx1"/>
                          </a:solidFill>
                          <a:latin typeface="Verdana" charset="0"/>
                          <a:ea typeface="ＭＳ Ｐゴシック" charset="-128"/>
                        </a:defRPr>
                      </a:lvl1pPr>
                      <a:lvl2pPr marL="742950" indent="-285750" eaLnBrk="0" hangingPunct="0">
                        <a:spcBef>
                          <a:spcPct val="20000"/>
                        </a:spcBef>
                        <a:buClr>
                          <a:schemeClr val="accent1"/>
                        </a:buClr>
                        <a:buSzPct val="85000"/>
                        <a:buFont typeface="Wingdings 2" charset="2"/>
                        <a:defRPr>
                          <a:solidFill>
                            <a:schemeClr val="tx1"/>
                          </a:solidFill>
                          <a:latin typeface="Verdana" charset="0"/>
                          <a:ea typeface="ＭＳ Ｐゴシック" charset="-128"/>
                        </a:defRPr>
                      </a:lvl2pPr>
                      <a:lvl3pPr marL="1143000" indent="-228600" eaLnBrk="0" hangingPunct="0">
                        <a:spcBef>
                          <a:spcPct val="20000"/>
                        </a:spcBef>
                        <a:buClr>
                          <a:schemeClr val="accent2"/>
                        </a:buClr>
                        <a:buSzPct val="70000"/>
                        <a:buFont typeface="Wingdings 2" charset="2"/>
                        <a:defRPr sz="1600">
                          <a:solidFill>
                            <a:schemeClr val="tx1"/>
                          </a:solidFill>
                          <a:latin typeface="Verdana" charset="0"/>
                          <a:ea typeface="ＭＳ Ｐゴシック" charset="-128"/>
                        </a:defRPr>
                      </a:lvl3pPr>
                      <a:lvl4pPr marL="1600200" indent="-228600" eaLnBrk="0" hangingPunct="0">
                        <a:spcBef>
                          <a:spcPct val="20000"/>
                        </a:spcBef>
                        <a:buClr>
                          <a:srgbClr val="EB641B"/>
                        </a:buClr>
                        <a:buSzPct val="65000"/>
                        <a:buFont typeface="Wingdings 2" charset="2"/>
                        <a:defRPr sz="1500">
                          <a:solidFill>
                            <a:schemeClr val="tx1"/>
                          </a:solidFill>
                          <a:latin typeface="Verdana" charset="0"/>
                          <a:ea typeface="ＭＳ Ｐゴシック" charset="-128"/>
                        </a:defRPr>
                      </a:lvl4pPr>
                      <a:lvl5pPr marL="2057400" indent="-228600" eaLnBrk="0" hangingPunct="0">
                        <a:spcBef>
                          <a:spcPct val="20000"/>
                        </a:spcBef>
                        <a:buClr>
                          <a:srgbClr val="39639D"/>
                        </a:buClr>
                        <a:buSzPct val="65000"/>
                        <a:buFont typeface="Wingdings 2" charset="2"/>
                        <a:defRPr sz="1500">
                          <a:solidFill>
                            <a:schemeClr val="tx1"/>
                          </a:solidFill>
                          <a:latin typeface="Verdana" charset="0"/>
                          <a:ea typeface="ＭＳ Ｐゴシック" charset="-128"/>
                        </a:defRPr>
                      </a:lvl5pPr>
                      <a:lvl6pPr marL="25146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6pPr>
                      <a:lvl7pPr marL="29718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7pPr>
                      <a:lvl8pPr marL="34290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8pPr>
                      <a:lvl9pPr marL="38862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altLang="en-US" sz="1600" b="0" i="1" u="none" strike="noStrike" cap="none" normalizeH="0" baseline="0" dirty="0">
                          <a:ln>
                            <a:noFill/>
                          </a:ln>
                          <a:solidFill>
                            <a:schemeClr val="tx1"/>
                          </a:solidFill>
                          <a:effectLst/>
                          <a:latin typeface="Tahoma" charset="0"/>
                          <a:ea typeface="ＭＳ Ｐゴシック" charset="-128"/>
                        </a:rPr>
                        <a:t>top</a:t>
                      </a:r>
                    </a:p>
                  </a:txBody>
                  <a:tcPr marT="45669" marB="45669"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Clr>
                          <a:srgbClr val="EB641B"/>
                        </a:buClr>
                        <a:buSzPct val="95000"/>
                        <a:buFont typeface="Wingdings 2" charset="2"/>
                        <a:defRPr sz="2000">
                          <a:solidFill>
                            <a:schemeClr val="tx1"/>
                          </a:solidFill>
                          <a:latin typeface="Verdana" charset="0"/>
                          <a:ea typeface="ＭＳ Ｐゴシック" charset="-128"/>
                        </a:defRPr>
                      </a:lvl1pPr>
                      <a:lvl2pPr marL="742950" indent="-285750" eaLnBrk="0" hangingPunct="0">
                        <a:spcBef>
                          <a:spcPct val="20000"/>
                        </a:spcBef>
                        <a:buClr>
                          <a:schemeClr val="accent1"/>
                        </a:buClr>
                        <a:buSzPct val="85000"/>
                        <a:buFont typeface="Wingdings 2" charset="2"/>
                        <a:defRPr>
                          <a:solidFill>
                            <a:schemeClr val="tx1"/>
                          </a:solidFill>
                          <a:latin typeface="Verdana" charset="0"/>
                          <a:ea typeface="ＭＳ Ｐゴシック" charset="-128"/>
                        </a:defRPr>
                      </a:lvl2pPr>
                      <a:lvl3pPr marL="1143000" indent="-228600" eaLnBrk="0" hangingPunct="0">
                        <a:spcBef>
                          <a:spcPct val="20000"/>
                        </a:spcBef>
                        <a:buClr>
                          <a:schemeClr val="accent2"/>
                        </a:buClr>
                        <a:buSzPct val="70000"/>
                        <a:buFont typeface="Wingdings 2" charset="2"/>
                        <a:defRPr sz="1600">
                          <a:solidFill>
                            <a:schemeClr val="tx1"/>
                          </a:solidFill>
                          <a:latin typeface="Verdana" charset="0"/>
                          <a:ea typeface="ＭＳ Ｐゴシック" charset="-128"/>
                        </a:defRPr>
                      </a:lvl3pPr>
                      <a:lvl4pPr marL="1600200" indent="-228600" eaLnBrk="0" hangingPunct="0">
                        <a:spcBef>
                          <a:spcPct val="20000"/>
                        </a:spcBef>
                        <a:buClr>
                          <a:srgbClr val="EB641B"/>
                        </a:buClr>
                        <a:buSzPct val="65000"/>
                        <a:buFont typeface="Wingdings 2" charset="2"/>
                        <a:defRPr sz="1500">
                          <a:solidFill>
                            <a:schemeClr val="tx1"/>
                          </a:solidFill>
                          <a:latin typeface="Verdana" charset="0"/>
                          <a:ea typeface="ＭＳ Ｐゴシック" charset="-128"/>
                        </a:defRPr>
                      </a:lvl4pPr>
                      <a:lvl5pPr marL="2057400" indent="-228600" eaLnBrk="0" hangingPunct="0">
                        <a:spcBef>
                          <a:spcPct val="20000"/>
                        </a:spcBef>
                        <a:buClr>
                          <a:srgbClr val="39639D"/>
                        </a:buClr>
                        <a:buSzPct val="65000"/>
                        <a:buFont typeface="Wingdings 2" charset="2"/>
                        <a:defRPr sz="1500">
                          <a:solidFill>
                            <a:schemeClr val="tx1"/>
                          </a:solidFill>
                          <a:latin typeface="Verdana" charset="0"/>
                          <a:ea typeface="ＭＳ Ｐゴシック" charset="-128"/>
                        </a:defRPr>
                      </a:lvl5pPr>
                      <a:lvl6pPr marL="25146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6pPr>
                      <a:lvl7pPr marL="29718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7pPr>
                      <a:lvl8pPr marL="34290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8pPr>
                      <a:lvl9pPr marL="38862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600" b="0" i="0" u="none" strike="noStrike" cap="none" normalizeH="0" baseline="0" dirty="0">
                        <a:ln>
                          <a:noFill/>
                        </a:ln>
                        <a:solidFill>
                          <a:schemeClr val="tx1"/>
                        </a:solidFill>
                        <a:effectLst/>
                        <a:latin typeface="Tahoma" charset="0"/>
                        <a:ea typeface="ＭＳ Ｐゴシック" charset="-128"/>
                      </a:endParaRPr>
                    </a:p>
                  </a:txBody>
                  <a:tcPr marT="45669" marB="45669" horzOverflow="overflow">
                    <a:lnL w="28575"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600" b="0" i="0" u="none" strike="noStrike" cap="none" normalizeH="0" baseline="0" dirty="0">
                        <a:ln>
                          <a:noFill/>
                        </a:ln>
                        <a:solidFill>
                          <a:schemeClr val="tx1"/>
                        </a:solidFill>
                        <a:effectLst/>
                        <a:latin typeface="Tahoma" charset="0"/>
                        <a:ea typeface="ＭＳ Ｐゴシック" charset="-128"/>
                      </a:endParaRPr>
                    </a:p>
                  </a:txBody>
                  <a:tcPr marT="45669" marB="45669"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a:noFill/>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66655">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altLang="en-US" sz="1600" b="0" i="1" u="none" strike="noStrike" cap="none" normalizeH="0" baseline="0" dirty="0">
                        <a:ln>
                          <a:noFill/>
                        </a:ln>
                        <a:solidFill>
                          <a:schemeClr val="tx1"/>
                        </a:solidFill>
                        <a:effectLst/>
                        <a:latin typeface="Tahoma" charset="0"/>
                        <a:ea typeface="ＭＳ Ｐゴシック" charset="-128"/>
                      </a:endParaRPr>
                    </a:p>
                  </a:txBody>
                  <a:tcPr marT="45669" marB="45669"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dirty="0">
                          <a:ln>
                            <a:noFill/>
                          </a:ln>
                          <a:solidFill>
                            <a:schemeClr val="tx1"/>
                          </a:solidFill>
                          <a:effectLst/>
                          <a:latin typeface="Tahoma" charset="0"/>
                          <a:ea typeface="ＭＳ Ｐゴシック" charset="-128"/>
                        </a:rPr>
                        <a:t>8</a:t>
                      </a:r>
                    </a:p>
                  </a:txBody>
                  <a:tcPr marT="45669" marB="4566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dirty="0">
                          <a:ln>
                            <a:noFill/>
                          </a:ln>
                          <a:solidFill>
                            <a:schemeClr val="accent3">
                              <a:lumMod val="60000"/>
                              <a:lumOff val="40000"/>
                            </a:schemeClr>
                          </a:solidFill>
                          <a:effectLst/>
                          <a:latin typeface="Tahoma" charset="0"/>
                          <a:ea typeface="ＭＳ Ｐゴシック" charset="-128"/>
                        </a:rPr>
                        <a:t>4</a:t>
                      </a:r>
                    </a:p>
                  </a:txBody>
                  <a:tcPr marT="45669" marB="45669" horzOverflow="overflow">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43816384"/>
                  </a:ext>
                </a:extLst>
              </a:tr>
              <a:tr h="366655">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altLang="en-US" sz="1600" b="0" i="1" u="none" strike="noStrike" cap="none" normalizeH="0" baseline="0" dirty="0">
                        <a:ln>
                          <a:noFill/>
                        </a:ln>
                        <a:solidFill>
                          <a:schemeClr val="tx1"/>
                        </a:solidFill>
                        <a:effectLst/>
                        <a:latin typeface="Tahoma" charset="0"/>
                        <a:ea typeface="ＭＳ Ｐゴシック" charset="-128"/>
                      </a:endParaRPr>
                    </a:p>
                  </a:txBody>
                  <a:tcPr marT="45669" marB="45669"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dirty="0">
                          <a:ln>
                            <a:noFill/>
                          </a:ln>
                          <a:solidFill>
                            <a:schemeClr val="tx1"/>
                          </a:solidFill>
                          <a:effectLst/>
                          <a:latin typeface="Tahoma" charset="0"/>
                          <a:ea typeface="ＭＳ Ｐゴシック" charset="-128"/>
                        </a:rPr>
                        <a:t>1</a:t>
                      </a:r>
                    </a:p>
                  </a:txBody>
                  <a:tcPr marT="45669" marB="4566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dirty="0">
                          <a:ln>
                            <a:noFill/>
                          </a:ln>
                          <a:solidFill>
                            <a:schemeClr val="accent3">
                              <a:lumMod val="60000"/>
                              <a:lumOff val="40000"/>
                            </a:schemeClr>
                          </a:solidFill>
                          <a:effectLst/>
                          <a:latin typeface="Tahoma" charset="0"/>
                          <a:ea typeface="ＭＳ Ｐゴシック" charset="-128"/>
                        </a:rPr>
                        <a:t>3</a:t>
                      </a:r>
                    </a:p>
                  </a:txBody>
                  <a:tcPr marT="45669" marB="45669" horzOverflow="overflow">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0928960"/>
                  </a:ext>
                </a:extLst>
              </a:tr>
              <a:tr h="366655">
                <a:tc>
                  <a:txBody>
                    <a:bodyPr/>
                    <a:lstStyle>
                      <a:lvl1pPr eaLnBrk="0" hangingPunct="0">
                        <a:spcBef>
                          <a:spcPct val="20000"/>
                        </a:spcBef>
                        <a:buClr>
                          <a:srgbClr val="EB641B"/>
                        </a:buClr>
                        <a:buSzPct val="95000"/>
                        <a:buFont typeface="Wingdings 2" charset="2"/>
                        <a:defRPr sz="2000">
                          <a:solidFill>
                            <a:schemeClr val="tx1"/>
                          </a:solidFill>
                          <a:latin typeface="Verdana" charset="0"/>
                          <a:ea typeface="ＭＳ Ｐゴシック" charset="-128"/>
                        </a:defRPr>
                      </a:lvl1pPr>
                      <a:lvl2pPr marL="742950" indent="-285750" eaLnBrk="0" hangingPunct="0">
                        <a:spcBef>
                          <a:spcPct val="20000"/>
                        </a:spcBef>
                        <a:buClr>
                          <a:schemeClr val="accent1"/>
                        </a:buClr>
                        <a:buSzPct val="85000"/>
                        <a:buFont typeface="Wingdings 2" charset="2"/>
                        <a:defRPr>
                          <a:solidFill>
                            <a:schemeClr val="tx1"/>
                          </a:solidFill>
                          <a:latin typeface="Verdana" charset="0"/>
                          <a:ea typeface="ＭＳ Ｐゴシック" charset="-128"/>
                        </a:defRPr>
                      </a:lvl2pPr>
                      <a:lvl3pPr marL="1143000" indent="-228600" eaLnBrk="0" hangingPunct="0">
                        <a:spcBef>
                          <a:spcPct val="20000"/>
                        </a:spcBef>
                        <a:buClr>
                          <a:schemeClr val="accent2"/>
                        </a:buClr>
                        <a:buSzPct val="70000"/>
                        <a:buFont typeface="Wingdings 2" charset="2"/>
                        <a:defRPr sz="1600">
                          <a:solidFill>
                            <a:schemeClr val="tx1"/>
                          </a:solidFill>
                          <a:latin typeface="Verdana" charset="0"/>
                          <a:ea typeface="ＭＳ Ｐゴシック" charset="-128"/>
                        </a:defRPr>
                      </a:lvl3pPr>
                      <a:lvl4pPr marL="1600200" indent="-228600" eaLnBrk="0" hangingPunct="0">
                        <a:spcBef>
                          <a:spcPct val="20000"/>
                        </a:spcBef>
                        <a:buClr>
                          <a:srgbClr val="EB641B"/>
                        </a:buClr>
                        <a:buSzPct val="65000"/>
                        <a:buFont typeface="Wingdings 2" charset="2"/>
                        <a:defRPr sz="1500">
                          <a:solidFill>
                            <a:schemeClr val="tx1"/>
                          </a:solidFill>
                          <a:latin typeface="Verdana" charset="0"/>
                          <a:ea typeface="ＭＳ Ｐゴシック" charset="-128"/>
                        </a:defRPr>
                      </a:lvl4pPr>
                      <a:lvl5pPr marL="2057400" indent="-228600" eaLnBrk="0" hangingPunct="0">
                        <a:spcBef>
                          <a:spcPct val="20000"/>
                        </a:spcBef>
                        <a:buClr>
                          <a:srgbClr val="39639D"/>
                        </a:buClr>
                        <a:buSzPct val="65000"/>
                        <a:buFont typeface="Wingdings 2" charset="2"/>
                        <a:defRPr sz="1500">
                          <a:solidFill>
                            <a:schemeClr val="tx1"/>
                          </a:solidFill>
                          <a:latin typeface="Verdana" charset="0"/>
                          <a:ea typeface="ＭＳ Ｐゴシック" charset="-128"/>
                        </a:defRPr>
                      </a:lvl5pPr>
                      <a:lvl6pPr marL="25146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6pPr>
                      <a:lvl7pPr marL="29718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7pPr>
                      <a:lvl8pPr marL="34290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8pPr>
                      <a:lvl9pPr marL="38862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9p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altLang="en-US" sz="1600" b="0" i="1" u="none" strike="noStrike" cap="none" normalizeH="0" baseline="0" dirty="0">
                        <a:ln>
                          <a:noFill/>
                        </a:ln>
                        <a:solidFill>
                          <a:schemeClr val="tx1"/>
                        </a:solidFill>
                        <a:effectLst/>
                        <a:latin typeface="Tahoma" charset="0"/>
                        <a:ea typeface="ＭＳ Ｐゴシック" charset="-128"/>
                      </a:endParaRPr>
                    </a:p>
                  </a:txBody>
                  <a:tcPr marT="45669" marB="45669"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Clr>
                          <a:srgbClr val="EB641B"/>
                        </a:buClr>
                        <a:buSzPct val="95000"/>
                        <a:buFont typeface="Wingdings 2" charset="2"/>
                        <a:defRPr sz="2000">
                          <a:solidFill>
                            <a:schemeClr val="tx1"/>
                          </a:solidFill>
                          <a:latin typeface="Verdana" charset="0"/>
                          <a:ea typeface="ＭＳ Ｐゴシック" charset="-128"/>
                        </a:defRPr>
                      </a:lvl1pPr>
                      <a:lvl2pPr marL="742950" indent="-285750" eaLnBrk="0" hangingPunct="0">
                        <a:spcBef>
                          <a:spcPct val="20000"/>
                        </a:spcBef>
                        <a:buClr>
                          <a:schemeClr val="accent1"/>
                        </a:buClr>
                        <a:buSzPct val="85000"/>
                        <a:buFont typeface="Wingdings 2" charset="2"/>
                        <a:defRPr>
                          <a:solidFill>
                            <a:schemeClr val="tx1"/>
                          </a:solidFill>
                          <a:latin typeface="Verdana" charset="0"/>
                          <a:ea typeface="ＭＳ Ｐゴシック" charset="-128"/>
                        </a:defRPr>
                      </a:lvl2pPr>
                      <a:lvl3pPr marL="1143000" indent="-228600" eaLnBrk="0" hangingPunct="0">
                        <a:spcBef>
                          <a:spcPct val="20000"/>
                        </a:spcBef>
                        <a:buClr>
                          <a:schemeClr val="accent2"/>
                        </a:buClr>
                        <a:buSzPct val="70000"/>
                        <a:buFont typeface="Wingdings 2" charset="2"/>
                        <a:defRPr sz="1600">
                          <a:solidFill>
                            <a:schemeClr val="tx1"/>
                          </a:solidFill>
                          <a:latin typeface="Verdana" charset="0"/>
                          <a:ea typeface="ＭＳ Ｐゴシック" charset="-128"/>
                        </a:defRPr>
                      </a:lvl3pPr>
                      <a:lvl4pPr marL="1600200" indent="-228600" eaLnBrk="0" hangingPunct="0">
                        <a:spcBef>
                          <a:spcPct val="20000"/>
                        </a:spcBef>
                        <a:buClr>
                          <a:srgbClr val="EB641B"/>
                        </a:buClr>
                        <a:buSzPct val="65000"/>
                        <a:buFont typeface="Wingdings 2" charset="2"/>
                        <a:defRPr sz="1500">
                          <a:solidFill>
                            <a:schemeClr val="tx1"/>
                          </a:solidFill>
                          <a:latin typeface="Verdana" charset="0"/>
                          <a:ea typeface="ＭＳ Ｐゴシック" charset="-128"/>
                        </a:defRPr>
                      </a:lvl4pPr>
                      <a:lvl5pPr marL="2057400" indent="-228600" eaLnBrk="0" hangingPunct="0">
                        <a:spcBef>
                          <a:spcPct val="20000"/>
                        </a:spcBef>
                        <a:buClr>
                          <a:srgbClr val="39639D"/>
                        </a:buClr>
                        <a:buSzPct val="65000"/>
                        <a:buFont typeface="Wingdings 2" charset="2"/>
                        <a:defRPr sz="1500">
                          <a:solidFill>
                            <a:schemeClr val="tx1"/>
                          </a:solidFill>
                          <a:latin typeface="Verdana" charset="0"/>
                          <a:ea typeface="ＭＳ Ｐゴシック" charset="-128"/>
                        </a:defRPr>
                      </a:lvl5pPr>
                      <a:lvl6pPr marL="25146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6pPr>
                      <a:lvl7pPr marL="29718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7pPr>
                      <a:lvl8pPr marL="34290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8pPr>
                      <a:lvl9pPr marL="38862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dirty="0">
                          <a:ln>
                            <a:noFill/>
                          </a:ln>
                          <a:solidFill>
                            <a:schemeClr val="tx1"/>
                          </a:solidFill>
                          <a:effectLst/>
                          <a:latin typeface="Tahoma" charset="0"/>
                          <a:ea typeface="ＭＳ Ｐゴシック" charset="-128"/>
                        </a:rPr>
                        <a:t>3</a:t>
                      </a:r>
                    </a:p>
                  </a:txBody>
                  <a:tcPr marT="45669" marB="4566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dirty="0">
                          <a:ln>
                            <a:noFill/>
                          </a:ln>
                          <a:solidFill>
                            <a:schemeClr val="accent3">
                              <a:lumMod val="60000"/>
                              <a:lumOff val="40000"/>
                            </a:schemeClr>
                          </a:solidFill>
                          <a:effectLst/>
                          <a:latin typeface="Tahoma" charset="0"/>
                          <a:ea typeface="ＭＳ Ｐゴシック" charset="-128"/>
                        </a:rPr>
                        <a:t>2</a:t>
                      </a:r>
                    </a:p>
                  </a:txBody>
                  <a:tcPr marT="45669" marB="45669" horzOverflow="overflow">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66655">
                <a:tc>
                  <a:txBody>
                    <a:bodyPr/>
                    <a:lstStyle>
                      <a:lvl1pPr eaLnBrk="0" hangingPunct="0">
                        <a:spcBef>
                          <a:spcPct val="20000"/>
                        </a:spcBef>
                        <a:buClr>
                          <a:srgbClr val="EB641B"/>
                        </a:buClr>
                        <a:buSzPct val="95000"/>
                        <a:buFont typeface="Wingdings 2" charset="2"/>
                        <a:defRPr sz="2000">
                          <a:solidFill>
                            <a:schemeClr val="tx1"/>
                          </a:solidFill>
                          <a:latin typeface="Verdana" charset="0"/>
                          <a:ea typeface="ＭＳ Ｐゴシック" charset="-128"/>
                        </a:defRPr>
                      </a:lvl1pPr>
                      <a:lvl2pPr marL="742950" indent="-285750" eaLnBrk="0" hangingPunct="0">
                        <a:spcBef>
                          <a:spcPct val="20000"/>
                        </a:spcBef>
                        <a:buClr>
                          <a:schemeClr val="accent1"/>
                        </a:buClr>
                        <a:buSzPct val="85000"/>
                        <a:buFont typeface="Wingdings 2" charset="2"/>
                        <a:defRPr>
                          <a:solidFill>
                            <a:schemeClr val="tx1"/>
                          </a:solidFill>
                          <a:latin typeface="Verdana" charset="0"/>
                          <a:ea typeface="ＭＳ Ｐゴシック" charset="-128"/>
                        </a:defRPr>
                      </a:lvl2pPr>
                      <a:lvl3pPr marL="1143000" indent="-228600" eaLnBrk="0" hangingPunct="0">
                        <a:spcBef>
                          <a:spcPct val="20000"/>
                        </a:spcBef>
                        <a:buClr>
                          <a:schemeClr val="accent2"/>
                        </a:buClr>
                        <a:buSzPct val="70000"/>
                        <a:buFont typeface="Wingdings 2" charset="2"/>
                        <a:defRPr sz="1600">
                          <a:solidFill>
                            <a:schemeClr val="tx1"/>
                          </a:solidFill>
                          <a:latin typeface="Verdana" charset="0"/>
                          <a:ea typeface="ＭＳ Ｐゴシック" charset="-128"/>
                        </a:defRPr>
                      </a:lvl3pPr>
                      <a:lvl4pPr marL="1600200" indent="-228600" eaLnBrk="0" hangingPunct="0">
                        <a:spcBef>
                          <a:spcPct val="20000"/>
                        </a:spcBef>
                        <a:buClr>
                          <a:srgbClr val="EB641B"/>
                        </a:buClr>
                        <a:buSzPct val="65000"/>
                        <a:buFont typeface="Wingdings 2" charset="2"/>
                        <a:defRPr sz="1500">
                          <a:solidFill>
                            <a:schemeClr val="tx1"/>
                          </a:solidFill>
                          <a:latin typeface="Verdana" charset="0"/>
                          <a:ea typeface="ＭＳ Ｐゴシック" charset="-128"/>
                        </a:defRPr>
                      </a:lvl4pPr>
                      <a:lvl5pPr marL="2057400" indent="-228600" eaLnBrk="0" hangingPunct="0">
                        <a:spcBef>
                          <a:spcPct val="20000"/>
                        </a:spcBef>
                        <a:buClr>
                          <a:srgbClr val="39639D"/>
                        </a:buClr>
                        <a:buSzPct val="65000"/>
                        <a:buFont typeface="Wingdings 2" charset="2"/>
                        <a:defRPr sz="1500">
                          <a:solidFill>
                            <a:schemeClr val="tx1"/>
                          </a:solidFill>
                          <a:latin typeface="Verdana" charset="0"/>
                          <a:ea typeface="ＭＳ Ｐゴシック" charset="-128"/>
                        </a:defRPr>
                      </a:lvl5pPr>
                      <a:lvl6pPr marL="25146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6pPr>
                      <a:lvl7pPr marL="29718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7pPr>
                      <a:lvl8pPr marL="34290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8pPr>
                      <a:lvl9pPr marL="38862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9p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altLang="en-US" sz="1600" b="0" i="0" u="none" strike="noStrike" cap="none" normalizeH="0" baseline="0">
                        <a:ln>
                          <a:noFill/>
                        </a:ln>
                        <a:solidFill>
                          <a:schemeClr val="tx1"/>
                        </a:solidFill>
                        <a:effectLst/>
                        <a:latin typeface="Tahoma" charset="0"/>
                        <a:ea typeface="ＭＳ Ｐゴシック" charset="-128"/>
                      </a:endParaRPr>
                    </a:p>
                  </a:txBody>
                  <a:tcPr marT="45669" marB="45669"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Clr>
                          <a:srgbClr val="EB641B"/>
                        </a:buClr>
                        <a:buSzPct val="95000"/>
                        <a:buFont typeface="Wingdings 2" charset="2"/>
                        <a:defRPr sz="2000">
                          <a:solidFill>
                            <a:schemeClr val="tx1"/>
                          </a:solidFill>
                          <a:latin typeface="Verdana" charset="0"/>
                          <a:ea typeface="ＭＳ Ｐゴシック" charset="-128"/>
                        </a:defRPr>
                      </a:lvl1pPr>
                      <a:lvl2pPr marL="742950" indent="-285750" eaLnBrk="0" hangingPunct="0">
                        <a:spcBef>
                          <a:spcPct val="20000"/>
                        </a:spcBef>
                        <a:buClr>
                          <a:schemeClr val="accent1"/>
                        </a:buClr>
                        <a:buSzPct val="85000"/>
                        <a:buFont typeface="Wingdings 2" charset="2"/>
                        <a:defRPr>
                          <a:solidFill>
                            <a:schemeClr val="tx1"/>
                          </a:solidFill>
                          <a:latin typeface="Verdana" charset="0"/>
                          <a:ea typeface="ＭＳ Ｐゴシック" charset="-128"/>
                        </a:defRPr>
                      </a:lvl2pPr>
                      <a:lvl3pPr marL="1143000" indent="-228600" eaLnBrk="0" hangingPunct="0">
                        <a:spcBef>
                          <a:spcPct val="20000"/>
                        </a:spcBef>
                        <a:buClr>
                          <a:schemeClr val="accent2"/>
                        </a:buClr>
                        <a:buSzPct val="70000"/>
                        <a:buFont typeface="Wingdings 2" charset="2"/>
                        <a:defRPr sz="1600">
                          <a:solidFill>
                            <a:schemeClr val="tx1"/>
                          </a:solidFill>
                          <a:latin typeface="Verdana" charset="0"/>
                          <a:ea typeface="ＭＳ Ｐゴシック" charset="-128"/>
                        </a:defRPr>
                      </a:lvl3pPr>
                      <a:lvl4pPr marL="1600200" indent="-228600" eaLnBrk="0" hangingPunct="0">
                        <a:spcBef>
                          <a:spcPct val="20000"/>
                        </a:spcBef>
                        <a:buClr>
                          <a:srgbClr val="EB641B"/>
                        </a:buClr>
                        <a:buSzPct val="65000"/>
                        <a:buFont typeface="Wingdings 2" charset="2"/>
                        <a:defRPr sz="1500">
                          <a:solidFill>
                            <a:schemeClr val="tx1"/>
                          </a:solidFill>
                          <a:latin typeface="Verdana" charset="0"/>
                          <a:ea typeface="ＭＳ Ｐゴシック" charset="-128"/>
                        </a:defRPr>
                      </a:lvl4pPr>
                      <a:lvl5pPr marL="2057400" indent="-228600" eaLnBrk="0" hangingPunct="0">
                        <a:spcBef>
                          <a:spcPct val="20000"/>
                        </a:spcBef>
                        <a:buClr>
                          <a:srgbClr val="39639D"/>
                        </a:buClr>
                        <a:buSzPct val="65000"/>
                        <a:buFont typeface="Wingdings 2" charset="2"/>
                        <a:defRPr sz="1500">
                          <a:solidFill>
                            <a:schemeClr val="tx1"/>
                          </a:solidFill>
                          <a:latin typeface="Verdana" charset="0"/>
                          <a:ea typeface="ＭＳ Ｐゴシック" charset="-128"/>
                        </a:defRPr>
                      </a:lvl5pPr>
                      <a:lvl6pPr marL="25146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6pPr>
                      <a:lvl7pPr marL="29718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7pPr>
                      <a:lvl8pPr marL="34290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8pPr>
                      <a:lvl9pPr marL="38862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dirty="0">
                          <a:ln>
                            <a:noFill/>
                          </a:ln>
                          <a:solidFill>
                            <a:schemeClr val="tx1"/>
                          </a:solidFill>
                          <a:effectLst/>
                          <a:latin typeface="Tahoma" charset="0"/>
                          <a:ea typeface="ＭＳ Ｐゴシック" charset="-128"/>
                        </a:rPr>
                        <a:t>4</a:t>
                      </a:r>
                    </a:p>
                  </a:txBody>
                  <a:tcPr marT="45669" marB="4566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dirty="0">
                          <a:ln>
                            <a:noFill/>
                          </a:ln>
                          <a:solidFill>
                            <a:schemeClr val="accent3">
                              <a:lumMod val="60000"/>
                              <a:lumOff val="40000"/>
                            </a:schemeClr>
                          </a:solidFill>
                          <a:effectLst/>
                          <a:latin typeface="Tahoma" charset="0"/>
                          <a:ea typeface="ＭＳ Ｐゴシック" charset="-128"/>
                        </a:rPr>
                        <a:t>1</a:t>
                      </a:r>
                    </a:p>
                  </a:txBody>
                  <a:tcPr marT="45669" marB="45669" horzOverflow="overflow">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10276">
                <a:tc>
                  <a:txBody>
                    <a:bodyPr/>
                    <a:lstStyle>
                      <a:lvl1pPr eaLnBrk="0" hangingPunct="0">
                        <a:spcBef>
                          <a:spcPct val="20000"/>
                        </a:spcBef>
                        <a:buClr>
                          <a:srgbClr val="EB641B"/>
                        </a:buClr>
                        <a:buSzPct val="95000"/>
                        <a:buFont typeface="Wingdings 2" charset="2"/>
                        <a:defRPr sz="2000">
                          <a:solidFill>
                            <a:schemeClr val="tx1"/>
                          </a:solidFill>
                          <a:latin typeface="Verdana" charset="0"/>
                          <a:ea typeface="ＭＳ Ｐゴシック" charset="-128"/>
                        </a:defRPr>
                      </a:lvl1pPr>
                      <a:lvl2pPr marL="742950" indent="-285750" eaLnBrk="0" hangingPunct="0">
                        <a:spcBef>
                          <a:spcPct val="20000"/>
                        </a:spcBef>
                        <a:buClr>
                          <a:schemeClr val="accent1"/>
                        </a:buClr>
                        <a:buSzPct val="85000"/>
                        <a:buFont typeface="Wingdings 2" charset="2"/>
                        <a:defRPr>
                          <a:solidFill>
                            <a:schemeClr val="tx1"/>
                          </a:solidFill>
                          <a:latin typeface="Verdana" charset="0"/>
                          <a:ea typeface="ＭＳ Ｐゴシック" charset="-128"/>
                        </a:defRPr>
                      </a:lvl2pPr>
                      <a:lvl3pPr marL="1143000" indent="-228600" eaLnBrk="0" hangingPunct="0">
                        <a:spcBef>
                          <a:spcPct val="20000"/>
                        </a:spcBef>
                        <a:buClr>
                          <a:schemeClr val="accent2"/>
                        </a:buClr>
                        <a:buSzPct val="70000"/>
                        <a:buFont typeface="Wingdings 2" charset="2"/>
                        <a:defRPr sz="1600">
                          <a:solidFill>
                            <a:schemeClr val="tx1"/>
                          </a:solidFill>
                          <a:latin typeface="Verdana" charset="0"/>
                          <a:ea typeface="ＭＳ Ｐゴシック" charset="-128"/>
                        </a:defRPr>
                      </a:lvl3pPr>
                      <a:lvl4pPr marL="1600200" indent="-228600" eaLnBrk="0" hangingPunct="0">
                        <a:spcBef>
                          <a:spcPct val="20000"/>
                        </a:spcBef>
                        <a:buClr>
                          <a:srgbClr val="EB641B"/>
                        </a:buClr>
                        <a:buSzPct val="65000"/>
                        <a:buFont typeface="Wingdings 2" charset="2"/>
                        <a:defRPr sz="1500">
                          <a:solidFill>
                            <a:schemeClr val="tx1"/>
                          </a:solidFill>
                          <a:latin typeface="Verdana" charset="0"/>
                          <a:ea typeface="ＭＳ Ｐゴシック" charset="-128"/>
                        </a:defRPr>
                      </a:lvl4pPr>
                      <a:lvl5pPr marL="2057400" indent="-228600" eaLnBrk="0" hangingPunct="0">
                        <a:spcBef>
                          <a:spcPct val="20000"/>
                        </a:spcBef>
                        <a:buClr>
                          <a:srgbClr val="39639D"/>
                        </a:buClr>
                        <a:buSzPct val="65000"/>
                        <a:buFont typeface="Wingdings 2" charset="2"/>
                        <a:defRPr sz="1500">
                          <a:solidFill>
                            <a:schemeClr val="tx1"/>
                          </a:solidFill>
                          <a:latin typeface="Verdana" charset="0"/>
                          <a:ea typeface="ＭＳ Ｐゴシック" charset="-128"/>
                        </a:defRPr>
                      </a:lvl5pPr>
                      <a:lvl6pPr marL="25146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6pPr>
                      <a:lvl7pPr marL="29718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7pPr>
                      <a:lvl8pPr marL="34290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8pPr>
                      <a:lvl9pPr marL="38862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altLang="en-US" sz="1600" b="0" i="1" u="none" strike="noStrike" cap="none" normalizeH="0" baseline="0" dirty="0">
                          <a:ln>
                            <a:noFill/>
                          </a:ln>
                          <a:solidFill>
                            <a:schemeClr val="tx1"/>
                          </a:solidFill>
                          <a:effectLst/>
                          <a:latin typeface="Tahoma" charset="0"/>
                          <a:ea typeface="ＭＳ Ｐゴシック" charset="-128"/>
                        </a:rPr>
                        <a:t>bottom</a:t>
                      </a:r>
                    </a:p>
                  </a:txBody>
                  <a:tcPr marT="45669" marB="45669"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Clr>
                          <a:srgbClr val="EB641B"/>
                        </a:buClr>
                        <a:buSzPct val="95000"/>
                        <a:buFont typeface="Wingdings 2" charset="2"/>
                        <a:defRPr sz="2000">
                          <a:solidFill>
                            <a:schemeClr val="tx1"/>
                          </a:solidFill>
                          <a:latin typeface="Verdana" charset="0"/>
                          <a:ea typeface="ＭＳ Ｐゴシック" charset="-128"/>
                        </a:defRPr>
                      </a:lvl1pPr>
                      <a:lvl2pPr marL="742950" indent="-285750" eaLnBrk="0" hangingPunct="0">
                        <a:spcBef>
                          <a:spcPct val="20000"/>
                        </a:spcBef>
                        <a:buClr>
                          <a:schemeClr val="accent1"/>
                        </a:buClr>
                        <a:buSzPct val="85000"/>
                        <a:buFont typeface="Wingdings 2" charset="2"/>
                        <a:defRPr>
                          <a:solidFill>
                            <a:schemeClr val="tx1"/>
                          </a:solidFill>
                          <a:latin typeface="Verdana" charset="0"/>
                          <a:ea typeface="ＭＳ Ｐゴシック" charset="-128"/>
                        </a:defRPr>
                      </a:lvl2pPr>
                      <a:lvl3pPr marL="1143000" indent="-228600" eaLnBrk="0" hangingPunct="0">
                        <a:spcBef>
                          <a:spcPct val="20000"/>
                        </a:spcBef>
                        <a:buClr>
                          <a:schemeClr val="accent2"/>
                        </a:buClr>
                        <a:buSzPct val="70000"/>
                        <a:buFont typeface="Wingdings 2" charset="2"/>
                        <a:defRPr sz="1600">
                          <a:solidFill>
                            <a:schemeClr val="tx1"/>
                          </a:solidFill>
                          <a:latin typeface="Verdana" charset="0"/>
                          <a:ea typeface="ＭＳ Ｐゴシック" charset="-128"/>
                        </a:defRPr>
                      </a:lvl3pPr>
                      <a:lvl4pPr marL="1600200" indent="-228600" eaLnBrk="0" hangingPunct="0">
                        <a:spcBef>
                          <a:spcPct val="20000"/>
                        </a:spcBef>
                        <a:buClr>
                          <a:srgbClr val="EB641B"/>
                        </a:buClr>
                        <a:buSzPct val="65000"/>
                        <a:buFont typeface="Wingdings 2" charset="2"/>
                        <a:defRPr sz="1500">
                          <a:solidFill>
                            <a:schemeClr val="tx1"/>
                          </a:solidFill>
                          <a:latin typeface="Verdana" charset="0"/>
                          <a:ea typeface="ＭＳ Ｐゴシック" charset="-128"/>
                        </a:defRPr>
                      </a:lvl4pPr>
                      <a:lvl5pPr marL="2057400" indent="-228600" eaLnBrk="0" hangingPunct="0">
                        <a:spcBef>
                          <a:spcPct val="20000"/>
                        </a:spcBef>
                        <a:buClr>
                          <a:srgbClr val="39639D"/>
                        </a:buClr>
                        <a:buSzPct val="65000"/>
                        <a:buFont typeface="Wingdings 2" charset="2"/>
                        <a:defRPr sz="1500">
                          <a:solidFill>
                            <a:schemeClr val="tx1"/>
                          </a:solidFill>
                          <a:latin typeface="Verdana" charset="0"/>
                          <a:ea typeface="ＭＳ Ｐゴシック" charset="-128"/>
                        </a:defRPr>
                      </a:lvl5pPr>
                      <a:lvl6pPr marL="25146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6pPr>
                      <a:lvl7pPr marL="29718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7pPr>
                      <a:lvl8pPr marL="34290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8pPr>
                      <a:lvl9pPr marL="38862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dirty="0">
                          <a:ln>
                            <a:noFill/>
                          </a:ln>
                          <a:solidFill>
                            <a:schemeClr val="tx1"/>
                          </a:solidFill>
                          <a:effectLst/>
                          <a:latin typeface="Tahoma" charset="0"/>
                          <a:ea typeface="ＭＳ Ｐゴシック" charset="-128"/>
                        </a:rPr>
                        <a:t>1</a:t>
                      </a:r>
                    </a:p>
                  </a:txBody>
                  <a:tcPr marT="45669" marB="4566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dirty="0">
                          <a:ln>
                            <a:noFill/>
                          </a:ln>
                          <a:solidFill>
                            <a:schemeClr val="accent3">
                              <a:lumMod val="60000"/>
                              <a:lumOff val="40000"/>
                            </a:schemeClr>
                          </a:solidFill>
                          <a:effectLst/>
                          <a:latin typeface="Tahoma" charset="0"/>
                          <a:ea typeface="ＭＳ Ｐゴシック" charset="-128"/>
                        </a:rPr>
                        <a:t>0</a:t>
                      </a:r>
                    </a:p>
                  </a:txBody>
                  <a:tcPr marT="45669" marB="45669" horzOverflow="overflow">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cxnSp>
        <p:nvCxnSpPr>
          <p:cNvPr id="7" name="Straight Arrow Connector 6">
            <a:extLst>
              <a:ext uri="{FF2B5EF4-FFF2-40B4-BE49-F238E27FC236}">
                <a16:creationId xmlns:a16="http://schemas.microsoft.com/office/drawing/2014/main" id="{AC4347F6-181E-4EA6-BE20-7CFD721FF576}"/>
              </a:ext>
            </a:extLst>
          </p:cNvPr>
          <p:cNvCxnSpPr/>
          <p:nvPr/>
        </p:nvCxnSpPr>
        <p:spPr>
          <a:xfrm>
            <a:off x="3086566" y="5461787"/>
            <a:ext cx="739186"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65076E62-4DB5-44B5-956B-14F186551055}"/>
              </a:ext>
            </a:extLst>
          </p:cNvPr>
          <p:cNvSpPr txBox="1"/>
          <p:nvPr/>
        </p:nvSpPr>
        <p:spPr>
          <a:xfrm>
            <a:off x="4044958" y="5200177"/>
            <a:ext cx="4224532" cy="523220"/>
          </a:xfrm>
          <a:prstGeom prst="rect">
            <a:avLst/>
          </a:prstGeom>
          <a:noFill/>
        </p:spPr>
        <p:txBody>
          <a:bodyPr wrap="square" rtlCol="0">
            <a:spAutoFit/>
          </a:bodyPr>
          <a:lstStyle/>
          <a:p>
            <a:r>
              <a:rPr lang="en-US" sz="2800" dirty="0" err="1">
                <a:solidFill>
                  <a:schemeClr val="accent1">
                    <a:lumMod val="60000"/>
                    <a:lumOff val="40000"/>
                  </a:schemeClr>
                </a:solidFill>
                <a:latin typeface="Consolas" panose="020B0609020204030204" pitchFamily="49" charset="0"/>
              </a:rPr>
              <a:t>spliceStack</a:t>
            </a:r>
            <a:r>
              <a:rPr lang="en-US" sz="2800" dirty="0">
                <a:solidFill>
                  <a:schemeClr val="accent1">
                    <a:lumMod val="60000"/>
                    <a:lumOff val="40000"/>
                  </a:schemeClr>
                </a:solidFill>
                <a:latin typeface="Consolas" panose="020B0609020204030204" pitchFamily="49" charset="0"/>
              </a:rPr>
              <a:t>(s, 1, 3)</a:t>
            </a:r>
          </a:p>
        </p:txBody>
      </p:sp>
      <p:sp>
        <p:nvSpPr>
          <p:cNvPr id="9" name="TextBox 8">
            <a:extLst>
              <a:ext uri="{FF2B5EF4-FFF2-40B4-BE49-F238E27FC236}">
                <a16:creationId xmlns:a16="http://schemas.microsoft.com/office/drawing/2014/main" id="{411BD06D-E131-4740-82AF-D4EC299A4192}"/>
              </a:ext>
            </a:extLst>
          </p:cNvPr>
          <p:cNvSpPr txBox="1"/>
          <p:nvPr/>
        </p:nvSpPr>
        <p:spPr>
          <a:xfrm>
            <a:off x="1760635" y="6334780"/>
            <a:ext cx="662529" cy="523220"/>
          </a:xfrm>
          <a:prstGeom prst="rect">
            <a:avLst/>
          </a:prstGeom>
          <a:noFill/>
        </p:spPr>
        <p:txBody>
          <a:bodyPr wrap="square" rtlCol="0">
            <a:spAutoFit/>
          </a:bodyPr>
          <a:lstStyle/>
          <a:p>
            <a:pPr algn="ctr"/>
            <a:r>
              <a:rPr lang="en-US" sz="2800" dirty="0"/>
              <a:t>s</a:t>
            </a:r>
          </a:p>
        </p:txBody>
      </p:sp>
      <p:graphicFrame>
        <p:nvGraphicFramePr>
          <p:cNvPr id="6" name="Group 8">
            <a:extLst>
              <a:ext uri="{FF2B5EF4-FFF2-40B4-BE49-F238E27FC236}">
                <a16:creationId xmlns:a16="http://schemas.microsoft.com/office/drawing/2014/main" id="{C9A4671A-D704-88F5-B988-EACF794BFD27}"/>
              </a:ext>
            </a:extLst>
          </p:cNvPr>
          <p:cNvGraphicFramePr>
            <a:graphicFrameLocks noGrp="1"/>
          </p:cNvGraphicFramePr>
          <p:nvPr>
            <p:extLst>
              <p:ext uri="{D42A27DB-BD31-4B8C-83A1-F6EECF244321}">
                <p14:modId xmlns:p14="http://schemas.microsoft.com/office/powerpoint/2010/main" val="953965371"/>
              </p:ext>
            </p:extLst>
          </p:nvPr>
        </p:nvGraphicFramePr>
        <p:xfrm>
          <a:off x="8808145" y="4665373"/>
          <a:ext cx="2133600" cy="1189863"/>
        </p:xfrm>
        <a:graphic>
          <a:graphicData uri="http://schemas.openxmlformats.org/drawingml/2006/table">
            <a:tbl>
              <a:tblPr/>
              <a:tblGrid>
                <a:gridCol w="1219200">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tblGrid>
              <a:tr h="397587">
                <a:tc>
                  <a:txBody>
                    <a:bodyPr/>
                    <a:lstStyle>
                      <a:lvl1pPr eaLnBrk="0" hangingPunct="0">
                        <a:spcBef>
                          <a:spcPct val="20000"/>
                        </a:spcBef>
                        <a:buClr>
                          <a:srgbClr val="EB641B"/>
                        </a:buClr>
                        <a:buSzPct val="95000"/>
                        <a:buFont typeface="Wingdings 2" charset="2"/>
                        <a:defRPr sz="2000">
                          <a:solidFill>
                            <a:schemeClr val="tx1"/>
                          </a:solidFill>
                          <a:latin typeface="Verdana" charset="0"/>
                          <a:ea typeface="ＭＳ Ｐゴシック" charset="-128"/>
                        </a:defRPr>
                      </a:lvl1pPr>
                      <a:lvl2pPr marL="742950" indent="-285750" eaLnBrk="0" hangingPunct="0">
                        <a:spcBef>
                          <a:spcPct val="20000"/>
                        </a:spcBef>
                        <a:buClr>
                          <a:schemeClr val="accent1"/>
                        </a:buClr>
                        <a:buSzPct val="85000"/>
                        <a:buFont typeface="Wingdings 2" charset="2"/>
                        <a:defRPr>
                          <a:solidFill>
                            <a:schemeClr val="tx1"/>
                          </a:solidFill>
                          <a:latin typeface="Verdana" charset="0"/>
                          <a:ea typeface="ＭＳ Ｐゴシック" charset="-128"/>
                        </a:defRPr>
                      </a:lvl2pPr>
                      <a:lvl3pPr marL="1143000" indent="-228600" eaLnBrk="0" hangingPunct="0">
                        <a:spcBef>
                          <a:spcPct val="20000"/>
                        </a:spcBef>
                        <a:buClr>
                          <a:schemeClr val="accent2"/>
                        </a:buClr>
                        <a:buSzPct val="70000"/>
                        <a:buFont typeface="Wingdings 2" charset="2"/>
                        <a:defRPr sz="1600">
                          <a:solidFill>
                            <a:schemeClr val="tx1"/>
                          </a:solidFill>
                          <a:latin typeface="Verdana" charset="0"/>
                          <a:ea typeface="ＭＳ Ｐゴシック" charset="-128"/>
                        </a:defRPr>
                      </a:lvl3pPr>
                      <a:lvl4pPr marL="1600200" indent="-228600" eaLnBrk="0" hangingPunct="0">
                        <a:spcBef>
                          <a:spcPct val="20000"/>
                        </a:spcBef>
                        <a:buClr>
                          <a:srgbClr val="EB641B"/>
                        </a:buClr>
                        <a:buSzPct val="65000"/>
                        <a:buFont typeface="Wingdings 2" charset="2"/>
                        <a:defRPr sz="1500">
                          <a:solidFill>
                            <a:schemeClr val="tx1"/>
                          </a:solidFill>
                          <a:latin typeface="Verdana" charset="0"/>
                          <a:ea typeface="ＭＳ Ｐゴシック" charset="-128"/>
                        </a:defRPr>
                      </a:lvl4pPr>
                      <a:lvl5pPr marL="2057400" indent="-228600" eaLnBrk="0" hangingPunct="0">
                        <a:spcBef>
                          <a:spcPct val="20000"/>
                        </a:spcBef>
                        <a:buClr>
                          <a:srgbClr val="39639D"/>
                        </a:buClr>
                        <a:buSzPct val="65000"/>
                        <a:buFont typeface="Wingdings 2" charset="2"/>
                        <a:defRPr sz="1500">
                          <a:solidFill>
                            <a:schemeClr val="tx1"/>
                          </a:solidFill>
                          <a:latin typeface="Verdana" charset="0"/>
                          <a:ea typeface="ＭＳ Ｐゴシック" charset="-128"/>
                        </a:defRPr>
                      </a:lvl5pPr>
                      <a:lvl6pPr marL="25146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6pPr>
                      <a:lvl7pPr marL="29718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7pPr>
                      <a:lvl8pPr marL="34290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8pPr>
                      <a:lvl9pPr marL="38862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altLang="en-US" sz="2000" b="0" i="1" u="none" strike="noStrike" cap="none" normalizeH="0" baseline="0" dirty="0">
                          <a:ln>
                            <a:noFill/>
                          </a:ln>
                          <a:solidFill>
                            <a:schemeClr val="tx1"/>
                          </a:solidFill>
                          <a:effectLst/>
                          <a:latin typeface="Tahoma" charset="0"/>
                          <a:ea typeface="ＭＳ Ｐゴシック" charset="-128"/>
                        </a:rPr>
                        <a:t>top</a:t>
                      </a:r>
                    </a:p>
                  </a:txBody>
                  <a:tcPr marT="45669" marB="45669"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Clr>
                          <a:srgbClr val="EB641B"/>
                        </a:buClr>
                        <a:buSzPct val="95000"/>
                        <a:buFont typeface="Wingdings 2" charset="2"/>
                        <a:defRPr sz="2000">
                          <a:solidFill>
                            <a:schemeClr val="tx1"/>
                          </a:solidFill>
                          <a:latin typeface="Verdana" charset="0"/>
                          <a:ea typeface="ＭＳ Ｐゴシック" charset="-128"/>
                        </a:defRPr>
                      </a:lvl1pPr>
                      <a:lvl2pPr marL="742950" indent="-285750" eaLnBrk="0" hangingPunct="0">
                        <a:spcBef>
                          <a:spcPct val="20000"/>
                        </a:spcBef>
                        <a:buClr>
                          <a:schemeClr val="accent1"/>
                        </a:buClr>
                        <a:buSzPct val="85000"/>
                        <a:buFont typeface="Wingdings 2" charset="2"/>
                        <a:defRPr>
                          <a:solidFill>
                            <a:schemeClr val="tx1"/>
                          </a:solidFill>
                          <a:latin typeface="Verdana" charset="0"/>
                          <a:ea typeface="ＭＳ Ｐゴシック" charset="-128"/>
                        </a:defRPr>
                      </a:lvl2pPr>
                      <a:lvl3pPr marL="1143000" indent="-228600" eaLnBrk="0" hangingPunct="0">
                        <a:spcBef>
                          <a:spcPct val="20000"/>
                        </a:spcBef>
                        <a:buClr>
                          <a:schemeClr val="accent2"/>
                        </a:buClr>
                        <a:buSzPct val="70000"/>
                        <a:buFont typeface="Wingdings 2" charset="2"/>
                        <a:defRPr sz="1600">
                          <a:solidFill>
                            <a:schemeClr val="tx1"/>
                          </a:solidFill>
                          <a:latin typeface="Verdana" charset="0"/>
                          <a:ea typeface="ＭＳ Ｐゴシック" charset="-128"/>
                        </a:defRPr>
                      </a:lvl3pPr>
                      <a:lvl4pPr marL="1600200" indent="-228600" eaLnBrk="0" hangingPunct="0">
                        <a:spcBef>
                          <a:spcPct val="20000"/>
                        </a:spcBef>
                        <a:buClr>
                          <a:srgbClr val="EB641B"/>
                        </a:buClr>
                        <a:buSzPct val="65000"/>
                        <a:buFont typeface="Wingdings 2" charset="2"/>
                        <a:defRPr sz="1500">
                          <a:solidFill>
                            <a:schemeClr val="tx1"/>
                          </a:solidFill>
                          <a:latin typeface="Verdana" charset="0"/>
                          <a:ea typeface="ＭＳ Ｐゴシック" charset="-128"/>
                        </a:defRPr>
                      </a:lvl4pPr>
                      <a:lvl5pPr marL="2057400" indent="-228600" eaLnBrk="0" hangingPunct="0">
                        <a:spcBef>
                          <a:spcPct val="20000"/>
                        </a:spcBef>
                        <a:buClr>
                          <a:srgbClr val="39639D"/>
                        </a:buClr>
                        <a:buSzPct val="65000"/>
                        <a:buFont typeface="Wingdings 2" charset="2"/>
                        <a:defRPr sz="1500">
                          <a:solidFill>
                            <a:schemeClr val="tx1"/>
                          </a:solidFill>
                          <a:latin typeface="Verdana" charset="0"/>
                          <a:ea typeface="ＭＳ Ｐゴシック" charset="-128"/>
                        </a:defRPr>
                      </a:lvl5pPr>
                      <a:lvl6pPr marL="25146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6pPr>
                      <a:lvl7pPr marL="29718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7pPr>
                      <a:lvl8pPr marL="34290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8pPr>
                      <a:lvl9pPr marL="38862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Tahoma" charset="0"/>
                        <a:ea typeface="ＭＳ Ｐゴシック" charset="-128"/>
                      </a:endParaRPr>
                    </a:p>
                  </a:txBody>
                  <a:tcPr marT="45669" marB="45669"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96081">
                <a:tc>
                  <a:txBody>
                    <a:bodyPr/>
                    <a:lstStyle>
                      <a:lvl1pPr eaLnBrk="0" hangingPunct="0">
                        <a:spcBef>
                          <a:spcPct val="20000"/>
                        </a:spcBef>
                        <a:buClr>
                          <a:srgbClr val="EB641B"/>
                        </a:buClr>
                        <a:buSzPct val="95000"/>
                        <a:buFont typeface="Wingdings 2" charset="2"/>
                        <a:defRPr sz="2000">
                          <a:solidFill>
                            <a:schemeClr val="tx1"/>
                          </a:solidFill>
                          <a:latin typeface="Verdana" charset="0"/>
                          <a:ea typeface="ＭＳ Ｐゴシック" charset="-128"/>
                        </a:defRPr>
                      </a:lvl1pPr>
                      <a:lvl2pPr marL="742950" indent="-285750" eaLnBrk="0" hangingPunct="0">
                        <a:spcBef>
                          <a:spcPct val="20000"/>
                        </a:spcBef>
                        <a:buClr>
                          <a:schemeClr val="accent1"/>
                        </a:buClr>
                        <a:buSzPct val="85000"/>
                        <a:buFont typeface="Wingdings 2" charset="2"/>
                        <a:defRPr>
                          <a:solidFill>
                            <a:schemeClr val="tx1"/>
                          </a:solidFill>
                          <a:latin typeface="Verdana" charset="0"/>
                          <a:ea typeface="ＭＳ Ｐゴシック" charset="-128"/>
                        </a:defRPr>
                      </a:lvl2pPr>
                      <a:lvl3pPr marL="1143000" indent="-228600" eaLnBrk="0" hangingPunct="0">
                        <a:spcBef>
                          <a:spcPct val="20000"/>
                        </a:spcBef>
                        <a:buClr>
                          <a:schemeClr val="accent2"/>
                        </a:buClr>
                        <a:buSzPct val="70000"/>
                        <a:buFont typeface="Wingdings 2" charset="2"/>
                        <a:defRPr sz="1600">
                          <a:solidFill>
                            <a:schemeClr val="tx1"/>
                          </a:solidFill>
                          <a:latin typeface="Verdana" charset="0"/>
                          <a:ea typeface="ＭＳ Ｐゴシック" charset="-128"/>
                        </a:defRPr>
                      </a:lvl3pPr>
                      <a:lvl4pPr marL="1600200" indent="-228600" eaLnBrk="0" hangingPunct="0">
                        <a:spcBef>
                          <a:spcPct val="20000"/>
                        </a:spcBef>
                        <a:buClr>
                          <a:srgbClr val="EB641B"/>
                        </a:buClr>
                        <a:buSzPct val="65000"/>
                        <a:buFont typeface="Wingdings 2" charset="2"/>
                        <a:defRPr sz="1500">
                          <a:solidFill>
                            <a:schemeClr val="tx1"/>
                          </a:solidFill>
                          <a:latin typeface="Verdana" charset="0"/>
                          <a:ea typeface="ＭＳ Ｐゴシック" charset="-128"/>
                        </a:defRPr>
                      </a:lvl4pPr>
                      <a:lvl5pPr marL="2057400" indent="-228600" eaLnBrk="0" hangingPunct="0">
                        <a:spcBef>
                          <a:spcPct val="20000"/>
                        </a:spcBef>
                        <a:buClr>
                          <a:srgbClr val="39639D"/>
                        </a:buClr>
                        <a:buSzPct val="65000"/>
                        <a:buFont typeface="Wingdings 2" charset="2"/>
                        <a:defRPr sz="1500">
                          <a:solidFill>
                            <a:schemeClr val="tx1"/>
                          </a:solidFill>
                          <a:latin typeface="Verdana" charset="0"/>
                          <a:ea typeface="ＭＳ Ｐゴシック" charset="-128"/>
                        </a:defRPr>
                      </a:lvl5pPr>
                      <a:lvl6pPr marL="25146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6pPr>
                      <a:lvl7pPr marL="29718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7pPr>
                      <a:lvl8pPr marL="34290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8pPr>
                      <a:lvl9pPr marL="38862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9p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altLang="en-US" sz="2000" b="0" i="1" u="none" strike="noStrike" cap="none" normalizeH="0" baseline="0" dirty="0">
                        <a:ln>
                          <a:noFill/>
                        </a:ln>
                        <a:solidFill>
                          <a:schemeClr val="tx1"/>
                        </a:solidFill>
                        <a:effectLst/>
                        <a:latin typeface="Tahoma" charset="0"/>
                        <a:ea typeface="ＭＳ Ｐゴシック" charset="-128"/>
                      </a:endParaRPr>
                    </a:p>
                  </a:txBody>
                  <a:tcPr marT="45669" marB="45669"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Clr>
                          <a:srgbClr val="EB641B"/>
                        </a:buClr>
                        <a:buSzPct val="95000"/>
                        <a:buFont typeface="Wingdings 2" charset="2"/>
                        <a:defRPr sz="2000">
                          <a:solidFill>
                            <a:schemeClr val="tx1"/>
                          </a:solidFill>
                          <a:latin typeface="Verdana" charset="0"/>
                          <a:ea typeface="ＭＳ Ｐゴシック" charset="-128"/>
                        </a:defRPr>
                      </a:lvl1pPr>
                      <a:lvl2pPr marL="742950" indent="-285750" eaLnBrk="0" hangingPunct="0">
                        <a:spcBef>
                          <a:spcPct val="20000"/>
                        </a:spcBef>
                        <a:buClr>
                          <a:schemeClr val="accent1"/>
                        </a:buClr>
                        <a:buSzPct val="85000"/>
                        <a:buFont typeface="Wingdings 2" charset="2"/>
                        <a:defRPr>
                          <a:solidFill>
                            <a:schemeClr val="tx1"/>
                          </a:solidFill>
                          <a:latin typeface="Verdana" charset="0"/>
                          <a:ea typeface="ＭＳ Ｐゴシック" charset="-128"/>
                        </a:defRPr>
                      </a:lvl2pPr>
                      <a:lvl3pPr marL="1143000" indent="-228600" eaLnBrk="0" hangingPunct="0">
                        <a:spcBef>
                          <a:spcPct val="20000"/>
                        </a:spcBef>
                        <a:buClr>
                          <a:schemeClr val="accent2"/>
                        </a:buClr>
                        <a:buSzPct val="70000"/>
                        <a:buFont typeface="Wingdings 2" charset="2"/>
                        <a:defRPr sz="1600">
                          <a:solidFill>
                            <a:schemeClr val="tx1"/>
                          </a:solidFill>
                          <a:latin typeface="Verdana" charset="0"/>
                          <a:ea typeface="ＭＳ Ｐゴシック" charset="-128"/>
                        </a:defRPr>
                      </a:lvl3pPr>
                      <a:lvl4pPr marL="1600200" indent="-228600" eaLnBrk="0" hangingPunct="0">
                        <a:spcBef>
                          <a:spcPct val="20000"/>
                        </a:spcBef>
                        <a:buClr>
                          <a:srgbClr val="EB641B"/>
                        </a:buClr>
                        <a:buSzPct val="65000"/>
                        <a:buFont typeface="Wingdings 2" charset="2"/>
                        <a:defRPr sz="1500">
                          <a:solidFill>
                            <a:schemeClr val="tx1"/>
                          </a:solidFill>
                          <a:latin typeface="Verdana" charset="0"/>
                          <a:ea typeface="ＭＳ Ｐゴシック" charset="-128"/>
                        </a:defRPr>
                      </a:lvl4pPr>
                      <a:lvl5pPr marL="2057400" indent="-228600" eaLnBrk="0" hangingPunct="0">
                        <a:spcBef>
                          <a:spcPct val="20000"/>
                        </a:spcBef>
                        <a:buClr>
                          <a:srgbClr val="39639D"/>
                        </a:buClr>
                        <a:buSzPct val="65000"/>
                        <a:buFont typeface="Wingdings 2" charset="2"/>
                        <a:defRPr sz="1500">
                          <a:solidFill>
                            <a:schemeClr val="tx1"/>
                          </a:solidFill>
                          <a:latin typeface="Verdana" charset="0"/>
                          <a:ea typeface="ＭＳ Ｐゴシック" charset="-128"/>
                        </a:defRPr>
                      </a:lvl5pPr>
                      <a:lvl6pPr marL="25146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6pPr>
                      <a:lvl7pPr marL="29718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7pPr>
                      <a:lvl8pPr marL="34290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8pPr>
                      <a:lvl9pPr marL="38862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dirty="0">
                          <a:ln>
                            <a:noFill/>
                          </a:ln>
                          <a:solidFill>
                            <a:schemeClr val="tx1"/>
                          </a:solidFill>
                          <a:effectLst/>
                          <a:latin typeface="Tahoma" charset="0"/>
                          <a:ea typeface="ＭＳ Ｐゴシック" charset="-128"/>
                        </a:rPr>
                        <a:t>3</a:t>
                      </a:r>
                    </a:p>
                  </a:txBody>
                  <a:tcPr marT="45669" marB="45669"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40000"/>
                        <a:lumOff val="60000"/>
                      </a:schemeClr>
                    </a:solidFill>
                  </a:tcPr>
                </a:tc>
                <a:extLst>
                  <a:ext uri="{0D108BD9-81ED-4DB2-BD59-A6C34878D82A}">
                    <a16:rowId xmlns:a16="http://schemas.microsoft.com/office/drawing/2014/main" val="10001"/>
                  </a:ext>
                </a:extLst>
              </a:tr>
              <a:tr h="367361">
                <a:tc>
                  <a:txBody>
                    <a:bodyPr/>
                    <a:lstStyle>
                      <a:lvl1pPr eaLnBrk="0" hangingPunct="0">
                        <a:spcBef>
                          <a:spcPct val="20000"/>
                        </a:spcBef>
                        <a:buClr>
                          <a:srgbClr val="EB641B"/>
                        </a:buClr>
                        <a:buSzPct val="95000"/>
                        <a:buFont typeface="Wingdings 2" charset="2"/>
                        <a:defRPr sz="2000">
                          <a:solidFill>
                            <a:schemeClr val="tx1"/>
                          </a:solidFill>
                          <a:latin typeface="Verdana" charset="0"/>
                          <a:ea typeface="ＭＳ Ｐゴシック" charset="-128"/>
                        </a:defRPr>
                      </a:lvl1pPr>
                      <a:lvl2pPr marL="742950" indent="-285750" eaLnBrk="0" hangingPunct="0">
                        <a:spcBef>
                          <a:spcPct val="20000"/>
                        </a:spcBef>
                        <a:buClr>
                          <a:schemeClr val="accent1"/>
                        </a:buClr>
                        <a:buSzPct val="85000"/>
                        <a:buFont typeface="Wingdings 2" charset="2"/>
                        <a:defRPr>
                          <a:solidFill>
                            <a:schemeClr val="tx1"/>
                          </a:solidFill>
                          <a:latin typeface="Verdana" charset="0"/>
                          <a:ea typeface="ＭＳ Ｐゴシック" charset="-128"/>
                        </a:defRPr>
                      </a:lvl2pPr>
                      <a:lvl3pPr marL="1143000" indent="-228600" eaLnBrk="0" hangingPunct="0">
                        <a:spcBef>
                          <a:spcPct val="20000"/>
                        </a:spcBef>
                        <a:buClr>
                          <a:schemeClr val="accent2"/>
                        </a:buClr>
                        <a:buSzPct val="70000"/>
                        <a:buFont typeface="Wingdings 2" charset="2"/>
                        <a:defRPr sz="1600">
                          <a:solidFill>
                            <a:schemeClr val="tx1"/>
                          </a:solidFill>
                          <a:latin typeface="Verdana" charset="0"/>
                          <a:ea typeface="ＭＳ Ｐゴシック" charset="-128"/>
                        </a:defRPr>
                      </a:lvl3pPr>
                      <a:lvl4pPr marL="1600200" indent="-228600" eaLnBrk="0" hangingPunct="0">
                        <a:spcBef>
                          <a:spcPct val="20000"/>
                        </a:spcBef>
                        <a:buClr>
                          <a:srgbClr val="EB641B"/>
                        </a:buClr>
                        <a:buSzPct val="65000"/>
                        <a:buFont typeface="Wingdings 2" charset="2"/>
                        <a:defRPr sz="1500">
                          <a:solidFill>
                            <a:schemeClr val="tx1"/>
                          </a:solidFill>
                          <a:latin typeface="Verdana" charset="0"/>
                          <a:ea typeface="ＭＳ Ｐゴシック" charset="-128"/>
                        </a:defRPr>
                      </a:lvl4pPr>
                      <a:lvl5pPr marL="2057400" indent="-228600" eaLnBrk="0" hangingPunct="0">
                        <a:spcBef>
                          <a:spcPct val="20000"/>
                        </a:spcBef>
                        <a:buClr>
                          <a:srgbClr val="39639D"/>
                        </a:buClr>
                        <a:buSzPct val="65000"/>
                        <a:buFont typeface="Wingdings 2" charset="2"/>
                        <a:defRPr sz="1500">
                          <a:solidFill>
                            <a:schemeClr val="tx1"/>
                          </a:solidFill>
                          <a:latin typeface="Verdana" charset="0"/>
                          <a:ea typeface="ＭＳ Ｐゴシック" charset="-128"/>
                        </a:defRPr>
                      </a:lvl5pPr>
                      <a:lvl6pPr marL="25146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6pPr>
                      <a:lvl7pPr marL="29718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7pPr>
                      <a:lvl8pPr marL="34290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8pPr>
                      <a:lvl9pPr marL="38862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altLang="en-US" sz="2000" b="0" i="1" u="none" strike="noStrike" cap="none" normalizeH="0" baseline="0" dirty="0">
                          <a:ln>
                            <a:noFill/>
                          </a:ln>
                          <a:solidFill>
                            <a:schemeClr val="tx1"/>
                          </a:solidFill>
                          <a:effectLst/>
                          <a:latin typeface="Tahoma" charset="0"/>
                          <a:ea typeface="ＭＳ Ｐゴシック" charset="-128"/>
                        </a:rPr>
                        <a:t>bottom</a:t>
                      </a:r>
                    </a:p>
                  </a:txBody>
                  <a:tcPr marT="45669" marB="45669"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Clr>
                          <a:srgbClr val="EB641B"/>
                        </a:buClr>
                        <a:buSzPct val="95000"/>
                        <a:buFont typeface="Wingdings 2" charset="2"/>
                        <a:defRPr sz="2000">
                          <a:solidFill>
                            <a:schemeClr val="tx1"/>
                          </a:solidFill>
                          <a:latin typeface="Verdana" charset="0"/>
                          <a:ea typeface="ＭＳ Ｐゴシック" charset="-128"/>
                        </a:defRPr>
                      </a:lvl1pPr>
                      <a:lvl2pPr marL="742950" indent="-285750" eaLnBrk="0" hangingPunct="0">
                        <a:spcBef>
                          <a:spcPct val="20000"/>
                        </a:spcBef>
                        <a:buClr>
                          <a:schemeClr val="accent1"/>
                        </a:buClr>
                        <a:buSzPct val="85000"/>
                        <a:buFont typeface="Wingdings 2" charset="2"/>
                        <a:defRPr>
                          <a:solidFill>
                            <a:schemeClr val="tx1"/>
                          </a:solidFill>
                          <a:latin typeface="Verdana" charset="0"/>
                          <a:ea typeface="ＭＳ Ｐゴシック" charset="-128"/>
                        </a:defRPr>
                      </a:lvl2pPr>
                      <a:lvl3pPr marL="1143000" indent="-228600" eaLnBrk="0" hangingPunct="0">
                        <a:spcBef>
                          <a:spcPct val="20000"/>
                        </a:spcBef>
                        <a:buClr>
                          <a:schemeClr val="accent2"/>
                        </a:buClr>
                        <a:buSzPct val="70000"/>
                        <a:buFont typeface="Wingdings 2" charset="2"/>
                        <a:defRPr sz="1600">
                          <a:solidFill>
                            <a:schemeClr val="tx1"/>
                          </a:solidFill>
                          <a:latin typeface="Verdana" charset="0"/>
                          <a:ea typeface="ＭＳ Ｐゴシック" charset="-128"/>
                        </a:defRPr>
                      </a:lvl3pPr>
                      <a:lvl4pPr marL="1600200" indent="-228600" eaLnBrk="0" hangingPunct="0">
                        <a:spcBef>
                          <a:spcPct val="20000"/>
                        </a:spcBef>
                        <a:buClr>
                          <a:srgbClr val="EB641B"/>
                        </a:buClr>
                        <a:buSzPct val="65000"/>
                        <a:buFont typeface="Wingdings 2" charset="2"/>
                        <a:defRPr sz="1500">
                          <a:solidFill>
                            <a:schemeClr val="tx1"/>
                          </a:solidFill>
                          <a:latin typeface="Verdana" charset="0"/>
                          <a:ea typeface="ＭＳ Ｐゴシック" charset="-128"/>
                        </a:defRPr>
                      </a:lvl4pPr>
                      <a:lvl5pPr marL="2057400" indent="-228600" eaLnBrk="0" hangingPunct="0">
                        <a:spcBef>
                          <a:spcPct val="20000"/>
                        </a:spcBef>
                        <a:buClr>
                          <a:srgbClr val="39639D"/>
                        </a:buClr>
                        <a:buSzPct val="65000"/>
                        <a:buFont typeface="Wingdings 2" charset="2"/>
                        <a:defRPr sz="1500">
                          <a:solidFill>
                            <a:schemeClr val="tx1"/>
                          </a:solidFill>
                          <a:latin typeface="Verdana" charset="0"/>
                          <a:ea typeface="ＭＳ Ｐゴシック" charset="-128"/>
                        </a:defRPr>
                      </a:lvl5pPr>
                      <a:lvl6pPr marL="25146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6pPr>
                      <a:lvl7pPr marL="29718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7pPr>
                      <a:lvl8pPr marL="34290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8pPr>
                      <a:lvl9pPr marL="38862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dirty="0">
                          <a:ln>
                            <a:noFill/>
                          </a:ln>
                          <a:solidFill>
                            <a:schemeClr val="tx1"/>
                          </a:solidFill>
                          <a:effectLst/>
                          <a:latin typeface="Tahoma" charset="0"/>
                          <a:ea typeface="ＭＳ Ｐゴシック" charset="-128"/>
                        </a:rPr>
                        <a:t>4</a:t>
                      </a:r>
                    </a:p>
                  </a:txBody>
                  <a:tcPr marT="45669" marB="45669"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40000"/>
                        <a:lumOff val="60000"/>
                      </a:schemeClr>
                    </a:solidFill>
                  </a:tcPr>
                </a:tc>
                <a:extLst>
                  <a:ext uri="{0D108BD9-81ED-4DB2-BD59-A6C34878D82A}">
                    <a16:rowId xmlns:a16="http://schemas.microsoft.com/office/drawing/2014/main" val="10002"/>
                  </a:ext>
                </a:extLst>
              </a:tr>
            </a:tbl>
          </a:graphicData>
        </a:graphic>
      </p:graphicFrame>
      <p:sp>
        <p:nvSpPr>
          <p:cNvPr id="10" name="TextBox 9">
            <a:extLst>
              <a:ext uri="{FF2B5EF4-FFF2-40B4-BE49-F238E27FC236}">
                <a16:creationId xmlns:a16="http://schemas.microsoft.com/office/drawing/2014/main" id="{B5C4D8D7-078D-352B-FEA0-8CA9DCA358CD}"/>
              </a:ext>
            </a:extLst>
          </p:cNvPr>
          <p:cNvSpPr txBox="1"/>
          <p:nvPr/>
        </p:nvSpPr>
        <p:spPr>
          <a:xfrm>
            <a:off x="8808145" y="5923738"/>
            <a:ext cx="2750652" cy="707886"/>
          </a:xfrm>
          <a:prstGeom prst="rect">
            <a:avLst/>
          </a:prstGeom>
          <a:noFill/>
        </p:spPr>
        <p:txBody>
          <a:bodyPr wrap="square" rtlCol="0">
            <a:spAutoFit/>
          </a:bodyPr>
          <a:lstStyle/>
          <a:p>
            <a:pPr algn="ctr"/>
            <a:r>
              <a:rPr lang="en-US" sz="2000" dirty="0">
                <a:solidFill>
                  <a:schemeClr val="accent1">
                    <a:lumMod val="60000"/>
                    <a:lumOff val="40000"/>
                  </a:schemeClr>
                </a:solidFill>
              </a:rPr>
              <a:t>New stack returned by method</a:t>
            </a:r>
          </a:p>
        </p:txBody>
      </p:sp>
      <p:cxnSp>
        <p:nvCxnSpPr>
          <p:cNvPr id="11" name="Straight Arrow Connector 10">
            <a:extLst>
              <a:ext uri="{FF2B5EF4-FFF2-40B4-BE49-F238E27FC236}">
                <a16:creationId xmlns:a16="http://schemas.microsoft.com/office/drawing/2014/main" id="{7A6FC0D3-9701-4006-3467-C7C8A5166C27}"/>
              </a:ext>
            </a:extLst>
          </p:cNvPr>
          <p:cNvCxnSpPr/>
          <p:nvPr/>
        </p:nvCxnSpPr>
        <p:spPr>
          <a:xfrm>
            <a:off x="8168318" y="5461787"/>
            <a:ext cx="739186"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46229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22B81-4FB1-3D4C-B5CC-F81F1C1D9153}"/>
              </a:ext>
            </a:extLst>
          </p:cNvPr>
          <p:cNvSpPr>
            <a:spLocks noGrp="1"/>
          </p:cNvSpPr>
          <p:nvPr>
            <p:ph type="title"/>
          </p:nvPr>
        </p:nvSpPr>
        <p:spPr/>
        <p:txBody>
          <a:bodyPr/>
          <a:lstStyle/>
          <a:p>
            <a:r>
              <a:rPr lang="en-US" dirty="0"/>
              <a:t>Lecture Outline</a:t>
            </a:r>
          </a:p>
        </p:txBody>
      </p:sp>
      <p:sp>
        <p:nvSpPr>
          <p:cNvPr id="3" name="Content Placeholder 2">
            <a:extLst>
              <a:ext uri="{FF2B5EF4-FFF2-40B4-BE49-F238E27FC236}">
                <a16:creationId xmlns:a16="http://schemas.microsoft.com/office/drawing/2014/main" id="{F07DD871-301D-734F-B5EC-A5910673E2D8}"/>
              </a:ext>
            </a:extLst>
          </p:cNvPr>
          <p:cNvSpPr>
            <a:spLocks noGrp="1"/>
          </p:cNvSpPr>
          <p:nvPr>
            <p:ph idx="1"/>
          </p:nvPr>
        </p:nvSpPr>
        <p:spPr/>
        <p:txBody>
          <a:bodyPr/>
          <a:lstStyle/>
          <a:p>
            <a:pPr>
              <a:spcAft>
                <a:spcPts val="1200"/>
              </a:spcAft>
            </a:pPr>
            <a:r>
              <a:rPr lang="en-US" b="1" dirty="0">
                <a:solidFill>
                  <a:schemeClr val="accent5"/>
                </a:solidFill>
              </a:rPr>
              <a:t>Announcements</a:t>
            </a:r>
          </a:p>
          <a:p>
            <a:pPr>
              <a:spcAft>
                <a:spcPts val="1200"/>
              </a:spcAft>
            </a:pPr>
            <a:r>
              <a:rPr lang="en-US" dirty="0"/>
              <a:t>Quick Recap</a:t>
            </a:r>
          </a:p>
          <a:p>
            <a:pPr>
              <a:spcAft>
                <a:spcPts val="1200"/>
              </a:spcAft>
            </a:pPr>
            <a:r>
              <a:rPr lang="en-US" dirty="0" err="1"/>
              <a:t>copyStack</a:t>
            </a:r>
            <a:r>
              <a:rPr lang="en-US" dirty="0"/>
              <a:t> Review</a:t>
            </a:r>
          </a:p>
          <a:p>
            <a:pPr>
              <a:spcAft>
                <a:spcPts val="1200"/>
              </a:spcAft>
            </a:pPr>
            <a:r>
              <a:rPr lang="en-US" dirty="0"/>
              <a:t>Structured Example: </a:t>
            </a:r>
            <a:r>
              <a:rPr lang="en-US" dirty="0" err="1"/>
              <a:t>spliceStack</a:t>
            </a:r>
            <a:endParaRPr lang="en-US" dirty="0"/>
          </a:p>
        </p:txBody>
      </p:sp>
      <p:sp>
        <p:nvSpPr>
          <p:cNvPr id="4" name="Pentagon 3">
            <a:extLst>
              <a:ext uri="{FF2B5EF4-FFF2-40B4-BE49-F238E27FC236}">
                <a16:creationId xmlns:a16="http://schemas.microsoft.com/office/drawing/2014/main" id="{A474EB40-D05B-4D47-ACB8-073DBA3E897B}"/>
              </a:ext>
            </a:extLst>
          </p:cNvPr>
          <p:cNvSpPr/>
          <p:nvPr/>
        </p:nvSpPr>
        <p:spPr>
          <a:xfrm rot="10800000">
            <a:off x="3732788" y="1458097"/>
            <a:ext cx="444843" cy="308919"/>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40607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E5B18-EC10-4D28-83F1-A67D382E606D}"/>
              </a:ext>
            </a:extLst>
          </p:cNvPr>
          <p:cNvSpPr>
            <a:spLocks noGrp="1"/>
          </p:cNvSpPr>
          <p:nvPr>
            <p:ph type="title"/>
          </p:nvPr>
        </p:nvSpPr>
        <p:spPr/>
        <p:txBody>
          <a:bodyPr/>
          <a:lstStyle/>
          <a:p>
            <a:r>
              <a:rPr lang="en-US" dirty="0"/>
              <a:t>Announcements</a:t>
            </a:r>
          </a:p>
        </p:txBody>
      </p:sp>
      <p:sp>
        <p:nvSpPr>
          <p:cNvPr id="3" name="Content Placeholder 2">
            <a:extLst>
              <a:ext uri="{FF2B5EF4-FFF2-40B4-BE49-F238E27FC236}">
                <a16:creationId xmlns:a16="http://schemas.microsoft.com/office/drawing/2014/main" id="{307D5913-F37F-40C7-AF10-284F41771558}"/>
              </a:ext>
            </a:extLst>
          </p:cNvPr>
          <p:cNvSpPr>
            <a:spLocks noGrp="1"/>
          </p:cNvSpPr>
          <p:nvPr>
            <p:ph idx="1"/>
          </p:nvPr>
        </p:nvSpPr>
        <p:spPr/>
        <p:txBody>
          <a:bodyPr>
            <a:noAutofit/>
          </a:bodyPr>
          <a:lstStyle/>
          <a:p>
            <a:r>
              <a:rPr lang="en-US" sz="3600" dirty="0"/>
              <a:t>Quiz 0</a:t>
            </a:r>
          </a:p>
          <a:p>
            <a:pPr lvl="1"/>
            <a:r>
              <a:rPr lang="en-US" sz="3600" dirty="0"/>
              <a:t>Dropping Question 3 from quiz!</a:t>
            </a:r>
          </a:p>
          <a:p>
            <a:r>
              <a:rPr lang="en-US" sz="3600" dirty="0"/>
              <a:t>P0 feedback was released yesterday (Thanks TAs!)</a:t>
            </a:r>
          </a:p>
          <a:p>
            <a:pPr lvl="1"/>
            <a:r>
              <a:rPr lang="en-US" sz="3200" dirty="0"/>
              <a:t>Resubmission logistics posted soon</a:t>
            </a:r>
          </a:p>
          <a:p>
            <a:r>
              <a:rPr lang="en-US" sz="3600" dirty="0"/>
              <a:t>P1 released today </a:t>
            </a:r>
          </a:p>
          <a:p>
            <a:pPr lvl="1"/>
            <a:r>
              <a:rPr lang="en-US" sz="3200" dirty="0"/>
              <a:t>Due next Thursday, October 19</a:t>
            </a:r>
            <a:r>
              <a:rPr lang="en-US" sz="3200" baseline="30000" dirty="0"/>
              <a:t>th</a:t>
            </a:r>
            <a:r>
              <a:rPr lang="en-US" sz="3200" dirty="0"/>
              <a:t> by 11:59 PM</a:t>
            </a:r>
          </a:p>
        </p:txBody>
      </p:sp>
    </p:spTree>
    <p:extLst>
      <p:ext uri="{BB962C8B-B14F-4D97-AF65-F5344CB8AC3E}">
        <p14:creationId xmlns:p14="http://schemas.microsoft.com/office/powerpoint/2010/main" val="26737836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22B81-4FB1-3D4C-B5CC-F81F1C1D9153}"/>
              </a:ext>
            </a:extLst>
          </p:cNvPr>
          <p:cNvSpPr>
            <a:spLocks noGrp="1"/>
          </p:cNvSpPr>
          <p:nvPr>
            <p:ph type="title"/>
          </p:nvPr>
        </p:nvSpPr>
        <p:spPr/>
        <p:txBody>
          <a:bodyPr/>
          <a:lstStyle/>
          <a:p>
            <a:r>
              <a:rPr lang="en-US" dirty="0"/>
              <a:t>Lecture Outline</a:t>
            </a:r>
          </a:p>
        </p:txBody>
      </p:sp>
      <p:sp>
        <p:nvSpPr>
          <p:cNvPr id="3" name="Content Placeholder 2">
            <a:extLst>
              <a:ext uri="{FF2B5EF4-FFF2-40B4-BE49-F238E27FC236}">
                <a16:creationId xmlns:a16="http://schemas.microsoft.com/office/drawing/2014/main" id="{F07DD871-301D-734F-B5EC-A5910673E2D8}"/>
              </a:ext>
            </a:extLst>
          </p:cNvPr>
          <p:cNvSpPr>
            <a:spLocks noGrp="1"/>
          </p:cNvSpPr>
          <p:nvPr>
            <p:ph idx="1"/>
          </p:nvPr>
        </p:nvSpPr>
        <p:spPr/>
        <p:txBody>
          <a:bodyPr/>
          <a:lstStyle/>
          <a:p>
            <a:pPr>
              <a:spcAft>
                <a:spcPts val="1200"/>
              </a:spcAft>
            </a:pPr>
            <a:r>
              <a:rPr lang="en-US" dirty="0"/>
              <a:t>Announcements</a:t>
            </a:r>
          </a:p>
          <a:p>
            <a:pPr>
              <a:spcAft>
                <a:spcPts val="1200"/>
              </a:spcAft>
            </a:pPr>
            <a:r>
              <a:rPr lang="en-US" b="1" dirty="0">
                <a:solidFill>
                  <a:schemeClr val="accent5"/>
                </a:solidFill>
              </a:rPr>
              <a:t>Quick Recap</a:t>
            </a:r>
          </a:p>
          <a:p>
            <a:pPr>
              <a:spcAft>
                <a:spcPts val="1200"/>
              </a:spcAft>
            </a:pPr>
            <a:r>
              <a:rPr lang="en-US" dirty="0" err="1"/>
              <a:t>copyStack</a:t>
            </a:r>
            <a:r>
              <a:rPr lang="en-US" dirty="0"/>
              <a:t> Review</a:t>
            </a:r>
          </a:p>
          <a:p>
            <a:pPr>
              <a:spcAft>
                <a:spcPts val="1200"/>
              </a:spcAft>
            </a:pPr>
            <a:r>
              <a:rPr lang="en-US" dirty="0"/>
              <a:t>Structured Example: </a:t>
            </a:r>
            <a:r>
              <a:rPr lang="en-US" dirty="0" err="1"/>
              <a:t>spliceStack</a:t>
            </a:r>
            <a:endParaRPr lang="en-US" dirty="0"/>
          </a:p>
        </p:txBody>
      </p:sp>
      <p:sp>
        <p:nvSpPr>
          <p:cNvPr id="4" name="Pentagon 3">
            <a:extLst>
              <a:ext uri="{FF2B5EF4-FFF2-40B4-BE49-F238E27FC236}">
                <a16:creationId xmlns:a16="http://schemas.microsoft.com/office/drawing/2014/main" id="{A474EB40-D05B-4D47-ACB8-073DBA3E897B}"/>
              </a:ext>
            </a:extLst>
          </p:cNvPr>
          <p:cNvSpPr/>
          <p:nvPr/>
        </p:nvSpPr>
        <p:spPr>
          <a:xfrm rot="10800000">
            <a:off x="3196194" y="2142528"/>
            <a:ext cx="444843" cy="308919"/>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2731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E5B18-EC10-4D28-83F1-A67D382E606D}"/>
              </a:ext>
            </a:extLst>
          </p:cNvPr>
          <p:cNvSpPr>
            <a:spLocks noGrp="1"/>
          </p:cNvSpPr>
          <p:nvPr>
            <p:ph type="title"/>
          </p:nvPr>
        </p:nvSpPr>
        <p:spPr/>
        <p:txBody>
          <a:bodyPr/>
          <a:lstStyle/>
          <a:p>
            <a:r>
              <a:rPr lang="en-US" dirty="0"/>
              <a:t>Stacks &amp; Queues</a:t>
            </a:r>
            <a:endParaRPr lang="en-US" dirty="0">
              <a:solidFill>
                <a:schemeClr val="bg2">
                  <a:lumMod val="75000"/>
                </a:schemeClr>
              </a:solidFill>
            </a:endParaRPr>
          </a:p>
        </p:txBody>
      </p:sp>
      <p:sp>
        <p:nvSpPr>
          <p:cNvPr id="3" name="Content Placeholder 2">
            <a:extLst>
              <a:ext uri="{FF2B5EF4-FFF2-40B4-BE49-F238E27FC236}">
                <a16:creationId xmlns:a16="http://schemas.microsoft.com/office/drawing/2014/main" id="{307D5913-F37F-40C7-AF10-284F41771558}"/>
              </a:ext>
            </a:extLst>
          </p:cNvPr>
          <p:cNvSpPr>
            <a:spLocks noGrp="1"/>
          </p:cNvSpPr>
          <p:nvPr>
            <p:ph idx="1"/>
          </p:nvPr>
        </p:nvSpPr>
        <p:spPr/>
        <p:txBody>
          <a:bodyPr>
            <a:normAutofit/>
          </a:bodyPr>
          <a:lstStyle/>
          <a:p>
            <a:r>
              <a:rPr lang="en-US" dirty="0"/>
              <a:t>Some collections are constrained, only use optimized operations</a:t>
            </a:r>
          </a:p>
          <a:p>
            <a:pPr lvl="1"/>
            <a:r>
              <a:rPr lang="en-US" b="1" dirty="0"/>
              <a:t>Stack: </a:t>
            </a:r>
            <a:r>
              <a:rPr lang="en-US" dirty="0"/>
              <a:t>retrieves elements in reverse order as added</a:t>
            </a:r>
          </a:p>
          <a:p>
            <a:pPr lvl="1"/>
            <a:r>
              <a:rPr lang="en-US" b="1" dirty="0"/>
              <a:t>Queue: </a:t>
            </a:r>
            <a:r>
              <a:rPr lang="en-US" dirty="0"/>
              <a:t>retrieves elements in same order as added</a:t>
            </a:r>
            <a:endParaRPr lang="en-US" b="1" dirty="0"/>
          </a:p>
          <a:p>
            <a:pPr marL="0" indent="0">
              <a:buNone/>
            </a:pPr>
            <a:endParaRPr lang="en-US" b="1" dirty="0"/>
          </a:p>
        </p:txBody>
      </p:sp>
      <p:sp>
        <p:nvSpPr>
          <p:cNvPr id="5" name="Text Box 7">
            <a:extLst>
              <a:ext uri="{FF2B5EF4-FFF2-40B4-BE49-F238E27FC236}">
                <a16:creationId xmlns:a16="http://schemas.microsoft.com/office/drawing/2014/main" id="{1F5FF138-80B1-50AD-C842-0ED5A5047564}"/>
              </a:ext>
            </a:extLst>
          </p:cNvPr>
          <p:cNvSpPr txBox="1">
            <a:spLocks noChangeArrowheads="1"/>
          </p:cNvSpPr>
          <p:nvPr/>
        </p:nvSpPr>
        <p:spPr bwMode="auto">
          <a:xfrm>
            <a:off x="8306905" y="5213235"/>
            <a:ext cx="806450" cy="366713"/>
          </a:xfrm>
          <a:prstGeom prst="rect">
            <a:avLst/>
          </a:prstGeom>
          <a:noFill/>
          <a:ln>
            <a:noFill/>
          </a:ln>
          <a:effectLst/>
          <a:extLst>
            <a:ext uri="{909E8E84-426E-40dd-AFC4-6F175D3DCCD1}"/>
            <a:ext uri="{91240B29-F687-4f45-9708-019B960494DF}"/>
            <a:ext uri="{AF507438-7753-43e0-B8FC-AC1667EBCBE1}"/>
          </a:extLst>
        </p:spPr>
        <p:txBody>
          <a:bodyPr wrap="square">
            <a:spAutoFit/>
          </a:bodyPr>
          <a:lstStyle/>
          <a:p>
            <a:pPr eaLnBrk="1" fontAlgn="auto" hangingPunct="1">
              <a:spcBef>
                <a:spcPts val="0"/>
              </a:spcBef>
              <a:spcAft>
                <a:spcPts val="0"/>
              </a:spcAft>
              <a:defRPr/>
            </a:pPr>
            <a:r>
              <a:rPr lang="en-US" dirty="0">
                <a:latin typeface="Tahoma" charset="0"/>
                <a:ea typeface="+mn-ea"/>
              </a:rPr>
              <a:t>queue</a:t>
            </a:r>
          </a:p>
        </p:txBody>
      </p:sp>
      <p:graphicFrame>
        <p:nvGraphicFramePr>
          <p:cNvPr id="9" name="Group 135">
            <a:extLst>
              <a:ext uri="{FF2B5EF4-FFF2-40B4-BE49-F238E27FC236}">
                <a16:creationId xmlns:a16="http://schemas.microsoft.com/office/drawing/2014/main" id="{9C275BC6-EAA5-12EB-9010-8B99CFD2A789}"/>
              </a:ext>
            </a:extLst>
          </p:cNvPr>
          <p:cNvGraphicFramePr>
            <a:graphicFrameLocks noGrp="1"/>
          </p:cNvGraphicFramePr>
          <p:nvPr/>
        </p:nvGraphicFramePr>
        <p:xfrm>
          <a:off x="7430605" y="4017735"/>
          <a:ext cx="2559050" cy="965200"/>
        </p:xfrm>
        <a:graphic>
          <a:graphicData uri="http://schemas.openxmlformats.org/drawingml/2006/table">
            <a:tbl>
              <a:tblPr/>
              <a:tblGrid>
                <a:gridCol w="852488">
                  <a:extLst>
                    <a:ext uri="{9D8B030D-6E8A-4147-A177-3AD203B41FA5}">
                      <a16:colId xmlns:a16="http://schemas.microsoft.com/office/drawing/2014/main" val="20000"/>
                    </a:ext>
                  </a:extLst>
                </a:gridCol>
                <a:gridCol w="854075">
                  <a:extLst>
                    <a:ext uri="{9D8B030D-6E8A-4147-A177-3AD203B41FA5}">
                      <a16:colId xmlns:a16="http://schemas.microsoft.com/office/drawing/2014/main" val="20001"/>
                    </a:ext>
                  </a:extLst>
                </a:gridCol>
                <a:gridCol w="852487">
                  <a:extLst>
                    <a:ext uri="{9D8B030D-6E8A-4147-A177-3AD203B41FA5}">
                      <a16:colId xmlns:a16="http://schemas.microsoft.com/office/drawing/2014/main" val="20002"/>
                    </a:ext>
                  </a:extLst>
                </a:gridCol>
              </a:tblGrid>
              <a:tr h="482600">
                <a:tc>
                  <a:txBody>
                    <a:bodyPr/>
                    <a:lstStyle>
                      <a:lvl1pPr eaLnBrk="0" hangingPunct="0">
                        <a:spcBef>
                          <a:spcPct val="20000"/>
                        </a:spcBef>
                        <a:buClr>
                          <a:srgbClr val="EB641B"/>
                        </a:buClr>
                        <a:buSzPct val="95000"/>
                        <a:buFont typeface="Wingdings 2" charset="2"/>
                        <a:defRPr sz="2000">
                          <a:solidFill>
                            <a:schemeClr val="tx1"/>
                          </a:solidFill>
                          <a:latin typeface="Verdana" charset="0"/>
                          <a:ea typeface="ＭＳ Ｐゴシック" charset="-128"/>
                        </a:defRPr>
                      </a:lvl1pPr>
                      <a:lvl2pPr marL="742950" indent="-285750" eaLnBrk="0" hangingPunct="0">
                        <a:spcBef>
                          <a:spcPct val="20000"/>
                        </a:spcBef>
                        <a:buClr>
                          <a:schemeClr val="accent1"/>
                        </a:buClr>
                        <a:buSzPct val="85000"/>
                        <a:buFont typeface="Wingdings 2" charset="2"/>
                        <a:defRPr>
                          <a:solidFill>
                            <a:schemeClr val="tx1"/>
                          </a:solidFill>
                          <a:latin typeface="Verdana" charset="0"/>
                          <a:ea typeface="ＭＳ Ｐゴシック" charset="-128"/>
                        </a:defRPr>
                      </a:lvl2pPr>
                      <a:lvl3pPr marL="1143000" indent="-228600" eaLnBrk="0" hangingPunct="0">
                        <a:spcBef>
                          <a:spcPct val="20000"/>
                        </a:spcBef>
                        <a:buClr>
                          <a:schemeClr val="accent2"/>
                        </a:buClr>
                        <a:buSzPct val="70000"/>
                        <a:buFont typeface="Wingdings 2" charset="2"/>
                        <a:defRPr sz="1600">
                          <a:solidFill>
                            <a:schemeClr val="tx1"/>
                          </a:solidFill>
                          <a:latin typeface="Verdana" charset="0"/>
                          <a:ea typeface="ＭＳ Ｐゴシック" charset="-128"/>
                        </a:defRPr>
                      </a:lvl3pPr>
                      <a:lvl4pPr marL="1600200" indent="-228600" eaLnBrk="0" hangingPunct="0">
                        <a:spcBef>
                          <a:spcPct val="20000"/>
                        </a:spcBef>
                        <a:buClr>
                          <a:srgbClr val="EB641B"/>
                        </a:buClr>
                        <a:buSzPct val="65000"/>
                        <a:buFont typeface="Wingdings 2" charset="2"/>
                        <a:defRPr sz="1500">
                          <a:solidFill>
                            <a:schemeClr val="tx1"/>
                          </a:solidFill>
                          <a:latin typeface="Verdana" charset="0"/>
                          <a:ea typeface="ＭＳ Ｐゴシック" charset="-128"/>
                        </a:defRPr>
                      </a:lvl4pPr>
                      <a:lvl5pPr marL="2057400" indent="-228600" eaLnBrk="0" hangingPunct="0">
                        <a:spcBef>
                          <a:spcPct val="20000"/>
                        </a:spcBef>
                        <a:buClr>
                          <a:srgbClr val="39639D"/>
                        </a:buClr>
                        <a:buSzPct val="65000"/>
                        <a:buFont typeface="Wingdings 2" charset="2"/>
                        <a:defRPr sz="1500">
                          <a:solidFill>
                            <a:schemeClr val="tx1"/>
                          </a:solidFill>
                          <a:latin typeface="Verdana" charset="0"/>
                          <a:ea typeface="ＭＳ Ｐゴシック" charset="-128"/>
                        </a:defRPr>
                      </a:lvl5pPr>
                      <a:lvl6pPr marL="25146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6pPr>
                      <a:lvl7pPr marL="29718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7pPr>
                      <a:lvl8pPr marL="34290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8pPr>
                      <a:lvl9pPr marL="38862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1" u="none" strike="noStrike" cap="none" normalizeH="0" baseline="0">
                          <a:ln>
                            <a:noFill/>
                          </a:ln>
                          <a:solidFill>
                            <a:schemeClr val="tx1"/>
                          </a:solidFill>
                          <a:effectLst/>
                          <a:latin typeface="Tahoma" charset="0"/>
                          <a:ea typeface="ＭＳ Ｐゴシック" charset="-128"/>
                        </a:rPr>
                        <a:t>front</a:t>
                      </a:r>
                    </a:p>
                  </a:txBody>
                  <a:tcPr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EB641B"/>
                        </a:buClr>
                        <a:buSzPct val="95000"/>
                        <a:buFont typeface="Wingdings 2" charset="2"/>
                        <a:defRPr sz="2000">
                          <a:solidFill>
                            <a:schemeClr val="tx1"/>
                          </a:solidFill>
                          <a:latin typeface="Verdana" charset="0"/>
                          <a:ea typeface="ＭＳ Ｐゴシック" charset="-128"/>
                        </a:defRPr>
                      </a:lvl1pPr>
                      <a:lvl2pPr marL="742950" indent="-285750" eaLnBrk="0" hangingPunct="0">
                        <a:spcBef>
                          <a:spcPct val="20000"/>
                        </a:spcBef>
                        <a:buClr>
                          <a:schemeClr val="accent1"/>
                        </a:buClr>
                        <a:buSzPct val="85000"/>
                        <a:buFont typeface="Wingdings 2" charset="2"/>
                        <a:defRPr>
                          <a:solidFill>
                            <a:schemeClr val="tx1"/>
                          </a:solidFill>
                          <a:latin typeface="Verdana" charset="0"/>
                          <a:ea typeface="ＭＳ Ｐゴシック" charset="-128"/>
                        </a:defRPr>
                      </a:lvl2pPr>
                      <a:lvl3pPr marL="1143000" indent="-228600" eaLnBrk="0" hangingPunct="0">
                        <a:spcBef>
                          <a:spcPct val="20000"/>
                        </a:spcBef>
                        <a:buClr>
                          <a:schemeClr val="accent2"/>
                        </a:buClr>
                        <a:buSzPct val="70000"/>
                        <a:buFont typeface="Wingdings 2" charset="2"/>
                        <a:defRPr sz="1600">
                          <a:solidFill>
                            <a:schemeClr val="tx1"/>
                          </a:solidFill>
                          <a:latin typeface="Verdana" charset="0"/>
                          <a:ea typeface="ＭＳ Ｐゴシック" charset="-128"/>
                        </a:defRPr>
                      </a:lvl3pPr>
                      <a:lvl4pPr marL="1600200" indent="-228600" eaLnBrk="0" hangingPunct="0">
                        <a:spcBef>
                          <a:spcPct val="20000"/>
                        </a:spcBef>
                        <a:buClr>
                          <a:srgbClr val="EB641B"/>
                        </a:buClr>
                        <a:buSzPct val="65000"/>
                        <a:buFont typeface="Wingdings 2" charset="2"/>
                        <a:defRPr sz="1500">
                          <a:solidFill>
                            <a:schemeClr val="tx1"/>
                          </a:solidFill>
                          <a:latin typeface="Verdana" charset="0"/>
                          <a:ea typeface="ＭＳ Ｐゴシック" charset="-128"/>
                        </a:defRPr>
                      </a:lvl4pPr>
                      <a:lvl5pPr marL="2057400" indent="-228600" eaLnBrk="0" hangingPunct="0">
                        <a:spcBef>
                          <a:spcPct val="20000"/>
                        </a:spcBef>
                        <a:buClr>
                          <a:srgbClr val="39639D"/>
                        </a:buClr>
                        <a:buSzPct val="65000"/>
                        <a:buFont typeface="Wingdings 2" charset="2"/>
                        <a:defRPr sz="1500">
                          <a:solidFill>
                            <a:schemeClr val="tx1"/>
                          </a:solidFill>
                          <a:latin typeface="Verdana" charset="0"/>
                          <a:ea typeface="ＭＳ Ｐゴシック" charset="-128"/>
                        </a:defRPr>
                      </a:lvl5pPr>
                      <a:lvl6pPr marL="25146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6pPr>
                      <a:lvl7pPr marL="29718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7pPr>
                      <a:lvl8pPr marL="34290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8pPr>
                      <a:lvl9pPr marL="38862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a:ln>
                          <a:noFill/>
                        </a:ln>
                        <a:solidFill>
                          <a:schemeClr val="tx1"/>
                        </a:solidFill>
                        <a:effectLst/>
                        <a:latin typeface="Tahoma" charset="0"/>
                        <a:ea typeface="ＭＳ Ｐゴシック" charset="-128"/>
                      </a:endParaRPr>
                    </a:p>
                  </a:txBody>
                  <a:tcPr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EB641B"/>
                        </a:buClr>
                        <a:buSzPct val="95000"/>
                        <a:buFont typeface="Wingdings 2" charset="2"/>
                        <a:defRPr sz="2000">
                          <a:solidFill>
                            <a:schemeClr val="tx1"/>
                          </a:solidFill>
                          <a:latin typeface="Verdana" charset="0"/>
                          <a:ea typeface="ＭＳ Ｐゴシック" charset="-128"/>
                        </a:defRPr>
                      </a:lvl1pPr>
                      <a:lvl2pPr marL="742950" indent="-285750" eaLnBrk="0" hangingPunct="0">
                        <a:spcBef>
                          <a:spcPct val="20000"/>
                        </a:spcBef>
                        <a:buClr>
                          <a:schemeClr val="accent1"/>
                        </a:buClr>
                        <a:buSzPct val="85000"/>
                        <a:buFont typeface="Wingdings 2" charset="2"/>
                        <a:defRPr>
                          <a:solidFill>
                            <a:schemeClr val="tx1"/>
                          </a:solidFill>
                          <a:latin typeface="Verdana" charset="0"/>
                          <a:ea typeface="ＭＳ Ｐゴシック" charset="-128"/>
                        </a:defRPr>
                      </a:lvl2pPr>
                      <a:lvl3pPr marL="1143000" indent="-228600" eaLnBrk="0" hangingPunct="0">
                        <a:spcBef>
                          <a:spcPct val="20000"/>
                        </a:spcBef>
                        <a:buClr>
                          <a:schemeClr val="accent2"/>
                        </a:buClr>
                        <a:buSzPct val="70000"/>
                        <a:buFont typeface="Wingdings 2" charset="2"/>
                        <a:defRPr sz="1600">
                          <a:solidFill>
                            <a:schemeClr val="tx1"/>
                          </a:solidFill>
                          <a:latin typeface="Verdana" charset="0"/>
                          <a:ea typeface="ＭＳ Ｐゴシック" charset="-128"/>
                        </a:defRPr>
                      </a:lvl3pPr>
                      <a:lvl4pPr marL="1600200" indent="-228600" eaLnBrk="0" hangingPunct="0">
                        <a:spcBef>
                          <a:spcPct val="20000"/>
                        </a:spcBef>
                        <a:buClr>
                          <a:srgbClr val="EB641B"/>
                        </a:buClr>
                        <a:buSzPct val="65000"/>
                        <a:buFont typeface="Wingdings 2" charset="2"/>
                        <a:defRPr sz="1500">
                          <a:solidFill>
                            <a:schemeClr val="tx1"/>
                          </a:solidFill>
                          <a:latin typeface="Verdana" charset="0"/>
                          <a:ea typeface="ＭＳ Ｐゴシック" charset="-128"/>
                        </a:defRPr>
                      </a:lvl4pPr>
                      <a:lvl5pPr marL="2057400" indent="-228600" eaLnBrk="0" hangingPunct="0">
                        <a:spcBef>
                          <a:spcPct val="20000"/>
                        </a:spcBef>
                        <a:buClr>
                          <a:srgbClr val="39639D"/>
                        </a:buClr>
                        <a:buSzPct val="65000"/>
                        <a:buFont typeface="Wingdings 2" charset="2"/>
                        <a:defRPr sz="1500">
                          <a:solidFill>
                            <a:schemeClr val="tx1"/>
                          </a:solidFill>
                          <a:latin typeface="Verdana" charset="0"/>
                          <a:ea typeface="ＭＳ Ｐゴシック" charset="-128"/>
                        </a:defRPr>
                      </a:lvl5pPr>
                      <a:lvl6pPr marL="25146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6pPr>
                      <a:lvl7pPr marL="29718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7pPr>
                      <a:lvl8pPr marL="34290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8pPr>
                      <a:lvl9pPr marL="38862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1" u="none" strike="noStrike" cap="none" normalizeH="0" baseline="0">
                          <a:ln>
                            <a:noFill/>
                          </a:ln>
                          <a:solidFill>
                            <a:schemeClr val="tx1"/>
                          </a:solidFill>
                          <a:effectLst/>
                          <a:latin typeface="Tahoma" charset="0"/>
                          <a:ea typeface="ＭＳ Ｐゴシック" charset="-128"/>
                        </a:rPr>
                        <a:t>back</a:t>
                      </a:r>
                    </a:p>
                  </a:txBody>
                  <a:tcPr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82600">
                <a:tc>
                  <a:txBody>
                    <a:bodyPr/>
                    <a:lstStyle>
                      <a:lvl1pPr eaLnBrk="0" hangingPunct="0">
                        <a:spcBef>
                          <a:spcPct val="20000"/>
                        </a:spcBef>
                        <a:buClr>
                          <a:srgbClr val="EB641B"/>
                        </a:buClr>
                        <a:buSzPct val="95000"/>
                        <a:buFont typeface="Wingdings 2" charset="2"/>
                        <a:defRPr sz="2000">
                          <a:solidFill>
                            <a:schemeClr val="tx1"/>
                          </a:solidFill>
                          <a:latin typeface="Verdana" charset="0"/>
                          <a:ea typeface="ＭＳ Ｐゴシック" charset="-128"/>
                        </a:defRPr>
                      </a:lvl1pPr>
                      <a:lvl2pPr marL="742950" indent="-285750" eaLnBrk="0" hangingPunct="0">
                        <a:spcBef>
                          <a:spcPct val="20000"/>
                        </a:spcBef>
                        <a:buClr>
                          <a:schemeClr val="accent1"/>
                        </a:buClr>
                        <a:buSzPct val="85000"/>
                        <a:buFont typeface="Wingdings 2" charset="2"/>
                        <a:defRPr>
                          <a:solidFill>
                            <a:schemeClr val="tx1"/>
                          </a:solidFill>
                          <a:latin typeface="Verdana" charset="0"/>
                          <a:ea typeface="ＭＳ Ｐゴシック" charset="-128"/>
                        </a:defRPr>
                      </a:lvl2pPr>
                      <a:lvl3pPr marL="1143000" indent="-228600" eaLnBrk="0" hangingPunct="0">
                        <a:spcBef>
                          <a:spcPct val="20000"/>
                        </a:spcBef>
                        <a:buClr>
                          <a:schemeClr val="accent2"/>
                        </a:buClr>
                        <a:buSzPct val="70000"/>
                        <a:buFont typeface="Wingdings 2" charset="2"/>
                        <a:defRPr sz="1600">
                          <a:solidFill>
                            <a:schemeClr val="tx1"/>
                          </a:solidFill>
                          <a:latin typeface="Verdana" charset="0"/>
                          <a:ea typeface="ＭＳ Ｐゴシック" charset="-128"/>
                        </a:defRPr>
                      </a:lvl3pPr>
                      <a:lvl4pPr marL="1600200" indent="-228600" eaLnBrk="0" hangingPunct="0">
                        <a:spcBef>
                          <a:spcPct val="20000"/>
                        </a:spcBef>
                        <a:buClr>
                          <a:srgbClr val="EB641B"/>
                        </a:buClr>
                        <a:buSzPct val="65000"/>
                        <a:buFont typeface="Wingdings 2" charset="2"/>
                        <a:defRPr sz="1500">
                          <a:solidFill>
                            <a:schemeClr val="tx1"/>
                          </a:solidFill>
                          <a:latin typeface="Verdana" charset="0"/>
                          <a:ea typeface="ＭＳ Ｐゴシック" charset="-128"/>
                        </a:defRPr>
                      </a:lvl4pPr>
                      <a:lvl5pPr marL="2057400" indent="-228600" eaLnBrk="0" hangingPunct="0">
                        <a:spcBef>
                          <a:spcPct val="20000"/>
                        </a:spcBef>
                        <a:buClr>
                          <a:srgbClr val="39639D"/>
                        </a:buClr>
                        <a:buSzPct val="65000"/>
                        <a:buFont typeface="Wingdings 2" charset="2"/>
                        <a:defRPr sz="1500">
                          <a:solidFill>
                            <a:schemeClr val="tx1"/>
                          </a:solidFill>
                          <a:latin typeface="Verdana" charset="0"/>
                          <a:ea typeface="ＭＳ Ｐゴシック" charset="-128"/>
                        </a:defRPr>
                      </a:lvl5pPr>
                      <a:lvl6pPr marL="25146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6pPr>
                      <a:lvl7pPr marL="29718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7pPr>
                      <a:lvl8pPr marL="34290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8pPr>
                      <a:lvl9pPr marL="38862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Tahoma" charset="0"/>
                          <a:ea typeface="ＭＳ Ｐゴシック" charset="-128"/>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eaLnBrk="0" hangingPunct="0">
                        <a:spcBef>
                          <a:spcPct val="20000"/>
                        </a:spcBef>
                        <a:buClr>
                          <a:srgbClr val="EB641B"/>
                        </a:buClr>
                        <a:buSzPct val="95000"/>
                        <a:buFont typeface="Wingdings 2" charset="2"/>
                        <a:defRPr sz="2000">
                          <a:solidFill>
                            <a:schemeClr val="tx1"/>
                          </a:solidFill>
                          <a:latin typeface="Verdana" charset="0"/>
                          <a:ea typeface="ＭＳ Ｐゴシック" charset="-128"/>
                        </a:defRPr>
                      </a:lvl1pPr>
                      <a:lvl2pPr marL="742950" indent="-285750" eaLnBrk="0" hangingPunct="0">
                        <a:spcBef>
                          <a:spcPct val="20000"/>
                        </a:spcBef>
                        <a:buClr>
                          <a:schemeClr val="accent1"/>
                        </a:buClr>
                        <a:buSzPct val="85000"/>
                        <a:buFont typeface="Wingdings 2" charset="2"/>
                        <a:defRPr>
                          <a:solidFill>
                            <a:schemeClr val="tx1"/>
                          </a:solidFill>
                          <a:latin typeface="Verdana" charset="0"/>
                          <a:ea typeface="ＭＳ Ｐゴシック" charset="-128"/>
                        </a:defRPr>
                      </a:lvl2pPr>
                      <a:lvl3pPr marL="1143000" indent="-228600" eaLnBrk="0" hangingPunct="0">
                        <a:spcBef>
                          <a:spcPct val="20000"/>
                        </a:spcBef>
                        <a:buClr>
                          <a:schemeClr val="accent2"/>
                        </a:buClr>
                        <a:buSzPct val="70000"/>
                        <a:buFont typeface="Wingdings 2" charset="2"/>
                        <a:defRPr sz="1600">
                          <a:solidFill>
                            <a:schemeClr val="tx1"/>
                          </a:solidFill>
                          <a:latin typeface="Verdana" charset="0"/>
                          <a:ea typeface="ＭＳ Ｐゴシック" charset="-128"/>
                        </a:defRPr>
                      </a:lvl3pPr>
                      <a:lvl4pPr marL="1600200" indent="-228600" eaLnBrk="0" hangingPunct="0">
                        <a:spcBef>
                          <a:spcPct val="20000"/>
                        </a:spcBef>
                        <a:buClr>
                          <a:srgbClr val="EB641B"/>
                        </a:buClr>
                        <a:buSzPct val="65000"/>
                        <a:buFont typeface="Wingdings 2" charset="2"/>
                        <a:defRPr sz="1500">
                          <a:solidFill>
                            <a:schemeClr val="tx1"/>
                          </a:solidFill>
                          <a:latin typeface="Verdana" charset="0"/>
                          <a:ea typeface="ＭＳ Ｐゴシック" charset="-128"/>
                        </a:defRPr>
                      </a:lvl4pPr>
                      <a:lvl5pPr marL="2057400" indent="-228600" eaLnBrk="0" hangingPunct="0">
                        <a:spcBef>
                          <a:spcPct val="20000"/>
                        </a:spcBef>
                        <a:buClr>
                          <a:srgbClr val="39639D"/>
                        </a:buClr>
                        <a:buSzPct val="65000"/>
                        <a:buFont typeface="Wingdings 2" charset="2"/>
                        <a:defRPr sz="1500">
                          <a:solidFill>
                            <a:schemeClr val="tx1"/>
                          </a:solidFill>
                          <a:latin typeface="Verdana" charset="0"/>
                          <a:ea typeface="ＭＳ Ｐゴシック" charset="-128"/>
                        </a:defRPr>
                      </a:lvl5pPr>
                      <a:lvl6pPr marL="25146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6pPr>
                      <a:lvl7pPr marL="29718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7pPr>
                      <a:lvl8pPr marL="34290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8pPr>
                      <a:lvl9pPr marL="38862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Tahoma" charset="0"/>
                          <a:ea typeface="ＭＳ Ｐゴシック" charset="-128"/>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eaLnBrk="0" hangingPunct="0">
                        <a:spcBef>
                          <a:spcPct val="20000"/>
                        </a:spcBef>
                        <a:buClr>
                          <a:srgbClr val="EB641B"/>
                        </a:buClr>
                        <a:buSzPct val="95000"/>
                        <a:buFont typeface="Wingdings 2" charset="2"/>
                        <a:defRPr sz="2000">
                          <a:solidFill>
                            <a:schemeClr val="tx1"/>
                          </a:solidFill>
                          <a:latin typeface="Verdana" charset="0"/>
                          <a:ea typeface="ＭＳ Ｐゴシック" charset="-128"/>
                        </a:defRPr>
                      </a:lvl1pPr>
                      <a:lvl2pPr marL="742950" indent="-285750" eaLnBrk="0" hangingPunct="0">
                        <a:spcBef>
                          <a:spcPct val="20000"/>
                        </a:spcBef>
                        <a:buClr>
                          <a:schemeClr val="accent1"/>
                        </a:buClr>
                        <a:buSzPct val="85000"/>
                        <a:buFont typeface="Wingdings 2" charset="2"/>
                        <a:defRPr>
                          <a:solidFill>
                            <a:schemeClr val="tx1"/>
                          </a:solidFill>
                          <a:latin typeface="Verdana" charset="0"/>
                          <a:ea typeface="ＭＳ Ｐゴシック" charset="-128"/>
                        </a:defRPr>
                      </a:lvl2pPr>
                      <a:lvl3pPr marL="1143000" indent="-228600" eaLnBrk="0" hangingPunct="0">
                        <a:spcBef>
                          <a:spcPct val="20000"/>
                        </a:spcBef>
                        <a:buClr>
                          <a:schemeClr val="accent2"/>
                        </a:buClr>
                        <a:buSzPct val="70000"/>
                        <a:buFont typeface="Wingdings 2" charset="2"/>
                        <a:defRPr sz="1600">
                          <a:solidFill>
                            <a:schemeClr val="tx1"/>
                          </a:solidFill>
                          <a:latin typeface="Verdana" charset="0"/>
                          <a:ea typeface="ＭＳ Ｐゴシック" charset="-128"/>
                        </a:defRPr>
                      </a:lvl3pPr>
                      <a:lvl4pPr marL="1600200" indent="-228600" eaLnBrk="0" hangingPunct="0">
                        <a:spcBef>
                          <a:spcPct val="20000"/>
                        </a:spcBef>
                        <a:buClr>
                          <a:srgbClr val="EB641B"/>
                        </a:buClr>
                        <a:buSzPct val="65000"/>
                        <a:buFont typeface="Wingdings 2" charset="2"/>
                        <a:defRPr sz="1500">
                          <a:solidFill>
                            <a:schemeClr val="tx1"/>
                          </a:solidFill>
                          <a:latin typeface="Verdana" charset="0"/>
                          <a:ea typeface="ＭＳ Ｐゴシック" charset="-128"/>
                        </a:defRPr>
                      </a:lvl4pPr>
                      <a:lvl5pPr marL="2057400" indent="-228600" eaLnBrk="0" hangingPunct="0">
                        <a:spcBef>
                          <a:spcPct val="20000"/>
                        </a:spcBef>
                        <a:buClr>
                          <a:srgbClr val="39639D"/>
                        </a:buClr>
                        <a:buSzPct val="65000"/>
                        <a:buFont typeface="Wingdings 2" charset="2"/>
                        <a:defRPr sz="1500">
                          <a:solidFill>
                            <a:schemeClr val="tx1"/>
                          </a:solidFill>
                          <a:latin typeface="Verdana" charset="0"/>
                          <a:ea typeface="ＭＳ Ｐゴシック" charset="-128"/>
                        </a:defRPr>
                      </a:lvl5pPr>
                      <a:lvl6pPr marL="25146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6pPr>
                      <a:lvl7pPr marL="29718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7pPr>
                      <a:lvl8pPr marL="34290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8pPr>
                      <a:lvl9pPr marL="38862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dirty="0">
                          <a:ln>
                            <a:noFill/>
                          </a:ln>
                          <a:solidFill>
                            <a:schemeClr val="tx1"/>
                          </a:solidFill>
                          <a:effectLst/>
                          <a:latin typeface="Tahoma" charset="0"/>
                          <a:ea typeface="ＭＳ Ｐゴシック" charset="-128"/>
                        </a:rPr>
                        <a:t>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0001"/>
                  </a:ext>
                </a:extLst>
              </a:tr>
            </a:tbl>
          </a:graphicData>
        </a:graphic>
      </p:graphicFrame>
      <p:sp>
        <p:nvSpPr>
          <p:cNvPr id="10" name="Line 130">
            <a:extLst>
              <a:ext uri="{FF2B5EF4-FFF2-40B4-BE49-F238E27FC236}">
                <a16:creationId xmlns:a16="http://schemas.microsoft.com/office/drawing/2014/main" id="{5EA491ED-B297-42AA-087F-B5334654ED07}"/>
              </a:ext>
            </a:extLst>
          </p:cNvPr>
          <p:cNvSpPr>
            <a:spLocks noChangeShapeType="1"/>
          </p:cNvSpPr>
          <p:nvPr/>
        </p:nvSpPr>
        <p:spPr bwMode="auto">
          <a:xfrm flipH="1">
            <a:off x="10097605" y="4703535"/>
            <a:ext cx="685800" cy="0"/>
          </a:xfrm>
          <a:prstGeom prst="line">
            <a:avLst/>
          </a:prstGeom>
          <a:noFill/>
          <a:ln w="9525">
            <a:solidFill>
              <a:schemeClr val="tx1"/>
            </a:solidFill>
            <a:round/>
            <a:headEnd/>
            <a:tailEnd type="triangle" w="med" len="med"/>
          </a:ln>
          <a:effectLst/>
          <a:extLst>
            <a:ext uri="{909E8E84-426E-40dd-AFC4-6F175D3DCCD1}"/>
            <a:ext uri="{AF507438-7753-43e0-B8FC-AC1667EBCBE1}"/>
          </a:extLst>
        </p:spPr>
        <p:txBody>
          <a:bodyPr/>
          <a:lstStyle/>
          <a:p>
            <a:pPr eaLnBrk="1" fontAlgn="auto" hangingPunct="1">
              <a:spcBef>
                <a:spcPts val="0"/>
              </a:spcBef>
              <a:spcAft>
                <a:spcPts val="0"/>
              </a:spcAft>
              <a:defRPr/>
            </a:pPr>
            <a:endParaRPr lang="en-US">
              <a:latin typeface="+mn-lt"/>
              <a:ea typeface="+mn-ea"/>
            </a:endParaRPr>
          </a:p>
        </p:txBody>
      </p:sp>
      <p:sp>
        <p:nvSpPr>
          <p:cNvPr id="11" name="Text Box 131">
            <a:extLst>
              <a:ext uri="{FF2B5EF4-FFF2-40B4-BE49-F238E27FC236}">
                <a16:creationId xmlns:a16="http://schemas.microsoft.com/office/drawing/2014/main" id="{97A09FA1-DD22-9D25-95D3-613BB759EC27}"/>
              </a:ext>
            </a:extLst>
          </p:cNvPr>
          <p:cNvSpPr txBox="1">
            <a:spLocks noChangeArrowheads="1"/>
          </p:cNvSpPr>
          <p:nvPr/>
        </p:nvSpPr>
        <p:spPr bwMode="auto">
          <a:xfrm>
            <a:off x="10402405" y="4306660"/>
            <a:ext cx="596900" cy="396875"/>
          </a:xfrm>
          <a:prstGeom prst="rect">
            <a:avLst/>
          </a:prstGeom>
          <a:noFill/>
          <a:ln>
            <a:noFill/>
          </a:ln>
          <a:effectLst/>
          <a:extLst>
            <a:ext uri="{909E8E84-426E-40dd-AFC4-6F175D3DCCD1}"/>
            <a:ext uri="{91240B29-F687-4f45-9708-019B960494DF}"/>
            <a:ext uri="{AF507438-7753-43e0-B8FC-AC1667EBCBE1}"/>
          </a:extLst>
        </p:spPr>
        <p:txBody>
          <a:bodyPr wrap="square">
            <a:spAutoFit/>
          </a:bodyPr>
          <a:lstStyle/>
          <a:p>
            <a:pPr eaLnBrk="1" fontAlgn="auto" hangingPunct="1">
              <a:spcBef>
                <a:spcPts val="0"/>
              </a:spcBef>
              <a:spcAft>
                <a:spcPts val="0"/>
              </a:spcAft>
              <a:defRPr/>
            </a:pPr>
            <a:r>
              <a:rPr lang="en-US" sz="2000">
                <a:latin typeface="Tahoma" charset="0"/>
                <a:ea typeface="+mn-ea"/>
              </a:rPr>
              <a:t>add</a:t>
            </a:r>
          </a:p>
        </p:txBody>
      </p:sp>
      <p:sp>
        <p:nvSpPr>
          <p:cNvPr id="12" name="Line 132">
            <a:extLst>
              <a:ext uri="{FF2B5EF4-FFF2-40B4-BE49-F238E27FC236}">
                <a16:creationId xmlns:a16="http://schemas.microsoft.com/office/drawing/2014/main" id="{42F4FF08-888F-B0F9-14F2-8E6297FCD36E}"/>
              </a:ext>
            </a:extLst>
          </p:cNvPr>
          <p:cNvSpPr>
            <a:spLocks noChangeShapeType="1"/>
          </p:cNvSpPr>
          <p:nvPr/>
        </p:nvSpPr>
        <p:spPr bwMode="auto">
          <a:xfrm flipH="1">
            <a:off x="6668605" y="4717823"/>
            <a:ext cx="685800" cy="0"/>
          </a:xfrm>
          <a:prstGeom prst="line">
            <a:avLst/>
          </a:prstGeom>
          <a:noFill/>
          <a:ln w="9525">
            <a:solidFill>
              <a:schemeClr val="tx1"/>
            </a:solidFill>
            <a:round/>
            <a:headEnd/>
            <a:tailEnd type="triangle" w="med" len="med"/>
          </a:ln>
          <a:effectLst/>
          <a:extLst>
            <a:ext uri="{909E8E84-426E-40dd-AFC4-6F175D3DCCD1}"/>
            <a:ext uri="{AF507438-7753-43e0-B8FC-AC1667EBCBE1}"/>
          </a:extLst>
        </p:spPr>
        <p:txBody>
          <a:bodyPr/>
          <a:lstStyle/>
          <a:p>
            <a:pPr eaLnBrk="1" fontAlgn="auto" hangingPunct="1">
              <a:spcBef>
                <a:spcPts val="0"/>
              </a:spcBef>
              <a:spcAft>
                <a:spcPts val="0"/>
              </a:spcAft>
              <a:defRPr/>
            </a:pPr>
            <a:endParaRPr lang="en-US">
              <a:latin typeface="+mn-lt"/>
              <a:ea typeface="+mn-ea"/>
            </a:endParaRPr>
          </a:p>
        </p:txBody>
      </p:sp>
      <p:sp>
        <p:nvSpPr>
          <p:cNvPr id="13" name="Text Box 133">
            <a:extLst>
              <a:ext uri="{FF2B5EF4-FFF2-40B4-BE49-F238E27FC236}">
                <a16:creationId xmlns:a16="http://schemas.microsoft.com/office/drawing/2014/main" id="{5D35C16E-FEA4-864B-A419-0C4B4219CB80}"/>
              </a:ext>
            </a:extLst>
          </p:cNvPr>
          <p:cNvSpPr txBox="1">
            <a:spLocks noChangeArrowheads="1"/>
          </p:cNvSpPr>
          <p:nvPr/>
        </p:nvSpPr>
        <p:spPr bwMode="auto">
          <a:xfrm>
            <a:off x="6061330" y="4301897"/>
            <a:ext cx="1066800" cy="396875"/>
          </a:xfrm>
          <a:prstGeom prst="rect">
            <a:avLst/>
          </a:prstGeom>
          <a:noFill/>
          <a:ln>
            <a:noFill/>
          </a:ln>
          <a:effectLst/>
          <a:extLst>
            <a:ext uri="{909E8E84-426E-40dd-AFC4-6F175D3DCCD1}"/>
            <a:ext uri="{91240B29-F687-4f45-9708-019B960494DF}"/>
            <a:ext uri="{AF507438-7753-43e0-B8FC-AC1667EBCBE1}"/>
          </a:extLst>
        </p:spPr>
        <p:txBody>
          <a:bodyPr wrap="square">
            <a:spAutoFit/>
          </a:bodyPr>
          <a:lstStyle/>
          <a:p>
            <a:pPr eaLnBrk="1" fontAlgn="auto" hangingPunct="1">
              <a:spcBef>
                <a:spcPts val="0"/>
              </a:spcBef>
              <a:spcAft>
                <a:spcPts val="0"/>
              </a:spcAft>
              <a:defRPr/>
            </a:pPr>
            <a:r>
              <a:rPr lang="en-US" sz="2000" dirty="0">
                <a:latin typeface="Tahoma" charset="0"/>
                <a:ea typeface="+mn-ea"/>
              </a:rPr>
              <a:t>remove</a:t>
            </a:r>
          </a:p>
        </p:txBody>
      </p:sp>
      <p:sp>
        <p:nvSpPr>
          <p:cNvPr id="16" name="Text Box 7">
            <a:extLst>
              <a:ext uri="{FF2B5EF4-FFF2-40B4-BE49-F238E27FC236}">
                <a16:creationId xmlns:a16="http://schemas.microsoft.com/office/drawing/2014/main" id="{69A439C2-90B8-4F25-86E5-8C7A6952C9ED}"/>
              </a:ext>
            </a:extLst>
          </p:cNvPr>
          <p:cNvSpPr txBox="1">
            <a:spLocks noChangeArrowheads="1"/>
          </p:cNvSpPr>
          <p:nvPr/>
        </p:nvSpPr>
        <p:spPr bwMode="auto">
          <a:xfrm>
            <a:off x="2581828" y="5561013"/>
            <a:ext cx="701675" cy="366712"/>
          </a:xfrm>
          <a:prstGeom prst="rect">
            <a:avLst/>
          </a:prstGeom>
          <a:noFill/>
          <a:ln>
            <a:noFill/>
          </a:ln>
          <a:effectLst/>
          <a:extLst>
            <a:ext uri="{909E8E84-426E-40dd-AFC4-6F175D3DCCD1}"/>
            <a:ext uri="{91240B29-F687-4f45-9708-019B960494DF}"/>
            <a:ext uri="{AF507438-7753-43e0-B8FC-AC1667EBCBE1}"/>
          </a:extLst>
        </p:spPr>
        <p:txBody>
          <a:bodyPr wrap="none">
            <a:spAutoFit/>
          </a:bodyPr>
          <a:lstStyle/>
          <a:p>
            <a:pPr eaLnBrk="1" fontAlgn="auto" hangingPunct="1">
              <a:spcBef>
                <a:spcPts val="0"/>
              </a:spcBef>
              <a:spcAft>
                <a:spcPts val="0"/>
              </a:spcAft>
              <a:defRPr/>
            </a:pPr>
            <a:r>
              <a:rPr lang="en-US" dirty="0">
                <a:latin typeface="Tahoma" charset="0"/>
                <a:ea typeface="+mn-ea"/>
              </a:rPr>
              <a:t>stack</a:t>
            </a:r>
          </a:p>
        </p:txBody>
      </p:sp>
      <p:graphicFrame>
        <p:nvGraphicFramePr>
          <p:cNvPr id="17" name="Group 8">
            <a:extLst>
              <a:ext uri="{FF2B5EF4-FFF2-40B4-BE49-F238E27FC236}">
                <a16:creationId xmlns:a16="http://schemas.microsoft.com/office/drawing/2014/main" id="{D040C39F-D392-F6EA-44EB-923316689D9A}"/>
              </a:ext>
            </a:extLst>
          </p:cNvPr>
          <p:cNvGraphicFramePr>
            <a:graphicFrameLocks noGrp="1"/>
          </p:cNvGraphicFramePr>
          <p:nvPr/>
        </p:nvGraphicFramePr>
        <p:xfrm>
          <a:off x="1286428" y="3960813"/>
          <a:ext cx="2133600" cy="1584552"/>
        </p:xfrm>
        <a:graphic>
          <a:graphicData uri="http://schemas.openxmlformats.org/drawingml/2006/table">
            <a:tbl>
              <a:tblPr/>
              <a:tblGrid>
                <a:gridCol w="1219200">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tblGrid>
              <a:tr h="396081">
                <a:tc>
                  <a:txBody>
                    <a:bodyPr/>
                    <a:lstStyle>
                      <a:lvl1pPr eaLnBrk="0" hangingPunct="0">
                        <a:spcBef>
                          <a:spcPct val="20000"/>
                        </a:spcBef>
                        <a:buClr>
                          <a:srgbClr val="EB641B"/>
                        </a:buClr>
                        <a:buSzPct val="95000"/>
                        <a:buFont typeface="Wingdings 2" charset="2"/>
                        <a:defRPr sz="2000">
                          <a:solidFill>
                            <a:schemeClr val="tx1"/>
                          </a:solidFill>
                          <a:latin typeface="Verdana" charset="0"/>
                          <a:ea typeface="ＭＳ Ｐゴシック" charset="-128"/>
                        </a:defRPr>
                      </a:lvl1pPr>
                      <a:lvl2pPr marL="742950" indent="-285750" eaLnBrk="0" hangingPunct="0">
                        <a:spcBef>
                          <a:spcPct val="20000"/>
                        </a:spcBef>
                        <a:buClr>
                          <a:schemeClr val="accent1"/>
                        </a:buClr>
                        <a:buSzPct val="85000"/>
                        <a:buFont typeface="Wingdings 2" charset="2"/>
                        <a:defRPr>
                          <a:solidFill>
                            <a:schemeClr val="tx1"/>
                          </a:solidFill>
                          <a:latin typeface="Verdana" charset="0"/>
                          <a:ea typeface="ＭＳ Ｐゴシック" charset="-128"/>
                        </a:defRPr>
                      </a:lvl2pPr>
                      <a:lvl3pPr marL="1143000" indent="-228600" eaLnBrk="0" hangingPunct="0">
                        <a:spcBef>
                          <a:spcPct val="20000"/>
                        </a:spcBef>
                        <a:buClr>
                          <a:schemeClr val="accent2"/>
                        </a:buClr>
                        <a:buSzPct val="70000"/>
                        <a:buFont typeface="Wingdings 2" charset="2"/>
                        <a:defRPr sz="1600">
                          <a:solidFill>
                            <a:schemeClr val="tx1"/>
                          </a:solidFill>
                          <a:latin typeface="Verdana" charset="0"/>
                          <a:ea typeface="ＭＳ Ｐゴシック" charset="-128"/>
                        </a:defRPr>
                      </a:lvl3pPr>
                      <a:lvl4pPr marL="1600200" indent="-228600" eaLnBrk="0" hangingPunct="0">
                        <a:spcBef>
                          <a:spcPct val="20000"/>
                        </a:spcBef>
                        <a:buClr>
                          <a:srgbClr val="EB641B"/>
                        </a:buClr>
                        <a:buSzPct val="65000"/>
                        <a:buFont typeface="Wingdings 2" charset="2"/>
                        <a:defRPr sz="1500">
                          <a:solidFill>
                            <a:schemeClr val="tx1"/>
                          </a:solidFill>
                          <a:latin typeface="Verdana" charset="0"/>
                          <a:ea typeface="ＭＳ Ｐゴシック" charset="-128"/>
                        </a:defRPr>
                      </a:lvl4pPr>
                      <a:lvl5pPr marL="2057400" indent="-228600" eaLnBrk="0" hangingPunct="0">
                        <a:spcBef>
                          <a:spcPct val="20000"/>
                        </a:spcBef>
                        <a:buClr>
                          <a:srgbClr val="39639D"/>
                        </a:buClr>
                        <a:buSzPct val="65000"/>
                        <a:buFont typeface="Wingdings 2" charset="2"/>
                        <a:defRPr sz="1500">
                          <a:solidFill>
                            <a:schemeClr val="tx1"/>
                          </a:solidFill>
                          <a:latin typeface="Verdana" charset="0"/>
                          <a:ea typeface="ＭＳ Ｐゴシック" charset="-128"/>
                        </a:defRPr>
                      </a:lvl5pPr>
                      <a:lvl6pPr marL="25146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6pPr>
                      <a:lvl7pPr marL="29718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7pPr>
                      <a:lvl8pPr marL="34290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8pPr>
                      <a:lvl9pPr marL="38862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9p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a:ln>
                          <a:noFill/>
                        </a:ln>
                        <a:solidFill>
                          <a:schemeClr val="tx1"/>
                        </a:solidFill>
                        <a:effectLst/>
                        <a:latin typeface="Tahoma" charset="0"/>
                        <a:ea typeface="ＭＳ Ｐゴシック" charset="-128"/>
                      </a:endParaRPr>
                    </a:p>
                  </a:txBody>
                  <a:tcPr marT="45669" marB="45669"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Clr>
                          <a:srgbClr val="EB641B"/>
                        </a:buClr>
                        <a:buSzPct val="95000"/>
                        <a:buFont typeface="Wingdings 2" charset="2"/>
                        <a:defRPr sz="2000">
                          <a:solidFill>
                            <a:schemeClr val="tx1"/>
                          </a:solidFill>
                          <a:latin typeface="Verdana" charset="0"/>
                          <a:ea typeface="ＭＳ Ｐゴシック" charset="-128"/>
                        </a:defRPr>
                      </a:lvl1pPr>
                      <a:lvl2pPr marL="742950" indent="-285750" eaLnBrk="0" hangingPunct="0">
                        <a:spcBef>
                          <a:spcPct val="20000"/>
                        </a:spcBef>
                        <a:buClr>
                          <a:schemeClr val="accent1"/>
                        </a:buClr>
                        <a:buSzPct val="85000"/>
                        <a:buFont typeface="Wingdings 2" charset="2"/>
                        <a:defRPr>
                          <a:solidFill>
                            <a:schemeClr val="tx1"/>
                          </a:solidFill>
                          <a:latin typeface="Verdana" charset="0"/>
                          <a:ea typeface="ＭＳ Ｐゴシック" charset="-128"/>
                        </a:defRPr>
                      </a:lvl2pPr>
                      <a:lvl3pPr marL="1143000" indent="-228600" eaLnBrk="0" hangingPunct="0">
                        <a:spcBef>
                          <a:spcPct val="20000"/>
                        </a:spcBef>
                        <a:buClr>
                          <a:schemeClr val="accent2"/>
                        </a:buClr>
                        <a:buSzPct val="70000"/>
                        <a:buFont typeface="Wingdings 2" charset="2"/>
                        <a:defRPr sz="1600">
                          <a:solidFill>
                            <a:schemeClr val="tx1"/>
                          </a:solidFill>
                          <a:latin typeface="Verdana" charset="0"/>
                          <a:ea typeface="ＭＳ Ｐゴシック" charset="-128"/>
                        </a:defRPr>
                      </a:lvl3pPr>
                      <a:lvl4pPr marL="1600200" indent="-228600" eaLnBrk="0" hangingPunct="0">
                        <a:spcBef>
                          <a:spcPct val="20000"/>
                        </a:spcBef>
                        <a:buClr>
                          <a:srgbClr val="EB641B"/>
                        </a:buClr>
                        <a:buSzPct val="65000"/>
                        <a:buFont typeface="Wingdings 2" charset="2"/>
                        <a:defRPr sz="1500">
                          <a:solidFill>
                            <a:schemeClr val="tx1"/>
                          </a:solidFill>
                          <a:latin typeface="Verdana" charset="0"/>
                          <a:ea typeface="ＭＳ Ｐゴシック" charset="-128"/>
                        </a:defRPr>
                      </a:lvl4pPr>
                      <a:lvl5pPr marL="2057400" indent="-228600" eaLnBrk="0" hangingPunct="0">
                        <a:spcBef>
                          <a:spcPct val="20000"/>
                        </a:spcBef>
                        <a:buClr>
                          <a:srgbClr val="39639D"/>
                        </a:buClr>
                        <a:buSzPct val="65000"/>
                        <a:buFont typeface="Wingdings 2" charset="2"/>
                        <a:defRPr sz="1500">
                          <a:solidFill>
                            <a:schemeClr val="tx1"/>
                          </a:solidFill>
                          <a:latin typeface="Verdana" charset="0"/>
                          <a:ea typeface="ＭＳ Ｐゴシック" charset="-128"/>
                        </a:defRPr>
                      </a:lvl5pPr>
                      <a:lvl6pPr marL="25146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6pPr>
                      <a:lvl7pPr marL="29718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7pPr>
                      <a:lvl8pPr marL="34290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8pPr>
                      <a:lvl9pPr marL="38862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Tahoma" charset="0"/>
                        <a:ea typeface="ＭＳ Ｐゴシック" charset="-128"/>
                      </a:endParaRPr>
                    </a:p>
                  </a:txBody>
                  <a:tcPr marT="45669" marB="45669"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96081">
                <a:tc>
                  <a:txBody>
                    <a:bodyPr/>
                    <a:lstStyle>
                      <a:lvl1pPr eaLnBrk="0" hangingPunct="0">
                        <a:spcBef>
                          <a:spcPct val="20000"/>
                        </a:spcBef>
                        <a:buClr>
                          <a:srgbClr val="EB641B"/>
                        </a:buClr>
                        <a:buSzPct val="95000"/>
                        <a:buFont typeface="Wingdings 2" charset="2"/>
                        <a:defRPr sz="2000">
                          <a:solidFill>
                            <a:schemeClr val="tx1"/>
                          </a:solidFill>
                          <a:latin typeface="Verdana" charset="0"/>
                          <a:ea typeface="ＭＳ Ｐゴシック" charset="-128"/>
                        </a:defRPr>
                      </a:lvl1pPr>
                      <a:lvl2pPr marL="742950" indent="-285750" eaLnBrk="0" hangingPunct="0">
                        <a:spcBef>
                          <a:spcPct val="20000"/>
                        </a:spcBef>
                        <a:buClr>
                          <a:schemeClr val="accent1"/>
                        </a:buClr>
                        <a:buSzPct val="85000"/>
                        <a:buFont typeface="Wingdings 2" charset="2"/>
                        <a:defRPr>
                          <a:solidFill>
                            <a:schemeClr val="tx1"/>
                          </a:solidFill>
                          <a:latin typeface="Verdana" charset="0"/>
                          <a:ea typeface="ＭＳ Ｐゴシック" charset="-128"/>
                        </a:defRPr>
                      </a:lvl2pPr>
                      <a:lvl3pPr marL="1143000" indent="-228600" eaLnBrk="0" hangingPunct="0">
                        <a:spcBef>
                          <a:spcPct val="20000"/>
                        </a:spcBef>
                        <a:buClr>
                          <a:schemeClr val="accent2"/>
                        </a:buClr>
                        <a:buSzPct val="70000"/>
                        <a:buFont typeface="Wingdings 2" charset="2"/>
                        <a:defRPr sz="1600">
                          <a:solidFill>
                            <a:schemeClr val="tx1"/>
                          </a:solidFill>
                          <a:latin typeface="Verdana" charset="0"/>
                          <a:ea typeface="ＭＳ Ｐゴシック" charset="-128"/>
                        </a:defRPr>
                      </a:lvl3pPr>
                      <a:lvl4pPr marL="1600200" indent="-228600" eaLnBrk="0" hangingPunct="0">
                        <a:spcBef>
                          <a:spcPct val="20000"/>
                        </a:spcBef>
                        <a:buClr>
                          <a:srgbClr val="EB641B"/>
                        </a:buClr>
                        <a:buSzPct val="65000"/>
                        <a:buFont typeface="Wingdings 2" charset="2"/>
                        <a:defRPr sz="1500">
                          <a:solidFill>
                            <a:schemeClr val="tx1"/>
                          </a:solidFill>
                          <a:latin typeface="Verdana" charset="0"/>
                          <a:ea typeface="ＭＳ Ｐゴシック" charset="-128"/>
                        </a:defRPr>
                      </a:lvl4pPr>
                      <a:lvl5pPr marL="2057400" indent="-228600" eaLnBrk="0" hangingPunct="0">
                        <a:spcBef>
                          <a:spcPct val="20000"/>
                        </a:spcBef>
                        <a:buClr>
                          <a:srgbClr val="39639D"/>
                        </a:buClr>
                        <a:buSzPct val="65000"/>
                        <a:buFont typeface="Wingdings 2" charset="2"/>
                        <a:defRPr sz="1500">
                          <a:solidFill>
                            <a:schemeClr val="tx1"/>
                          </a:solidFill>
                          <a:latin typeface="Verdana" charset="0"/>
                          <a:ea typeface="ＭＳ Ｐゴシック" charset="-128"/>
                        </a:defRPr>
                      </a:lvl5pPr>
                      <a:lvl6pPr marL="25146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6pPr>
                      <a:lvl7pPr marL="29718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7pPr>
                      <a:lvl8pPr marL="34290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8pPr>
                      <a:lvl9pPr marL="38862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altLang="en-US" sz="2000" b="0" i="1" u="none" strike="noStrike" cap="none" normalizeH="0" baseline="0">
                          <a:ln>
                            <a:noFill/>
                          </a:ln>
                          <a:solidFill>
                            <a:schemeClr val="tx1"/>
                          </a:solidFill>
                          <a:effectLst/>
                          <a:latin typeface="Tahoma" charset="0"/>
                          <a:ea typeface="ＭＳ Ｐゴシック" charset="-128"/>
                        </a:rPr>
                        <a:t>top</a:t>
                      </a:r>
                    </a:p>
                  </a:txBody>
                  <a:tcPr marT="45669" marB="45669"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Clr>
                          <a:srgbClr val="EB641B"/>
                        </a:buClr>
                        <a:buSzPct val="95000"/>
                        <a:buFont typeface="Wingdings 2" charset="2"/>
                        <a:defRPr sz="2000">
                          <a:solidFill>
                            <a:schemeClr val="tx1"/>
                          </a:solidFill>
                          <a:latin typeface="Verdana" charset="0"/>
                          <a:ea typeface="ＭＳ Ｐゴシック" charset="-128"/>
                        </a:defRPr>
                      </a:lvl1pPr>
                      <a:lvl2pPr marL="742950" indent="-285750" eaLnBrk="0" hangingPunct="0">
                        <a:spcBef>
                          <a:spcPct val="20000"/>
                        </a:spcBef>
                        <a:buClr>
                          <a:schemeClr val="accent1"/>
                        </a:buClr>
                        <a:buSzPct val="85000"/>
                        <a:buFont typeface="Wingdings 2" charset="2"/>
                        <a:defRPr>
                          <a:solidFill>
                            <a:schemeClr val="tx1"/>
                          </a:solidFill>
                          <a:latin typeface="Verdana" charset="0"/>
                          <a:ea typeface="ＭＳ Ｐゴシック" charset="-128"/>
                        </a:defRPr>
                      </a:lvl2pPr>
                      <a:lvl3pPr marL="1143000" indent="-228600" eaLnBrk="0" hangingPunct="0">
                        <a:spcBef>
                          <a:spcPct val="20000"/>
                        </a:spcBef>
                        <a:buClr>
                          <a:schemeClr val="accent2"/>
                        </a:buClr>
                        <a:buSzPct val="70000"/>
                        <a:buFont typeface="Wingdings 2" charset="2"/>
                        <a:defRPr sz="1600">
                          <a:solidFill>
                            <a:schemeClr val="tx1"/>
                          </a:solidFill>
                          <a:latin typeface="Verdana" charset="0"/>
                          <a:ea typeface="ＭＳ Ｐゴシック" charset="-128"/>
                        </a:defRPr>
                      </a:lvl3pPr>
                      <a:lvl4pPr marL="1600200" indent="-228600" eaLnBrk="0" hangingPunct="0">
                        <a:spcBef>
                          <a:spcPct val="20000"/>
                        </a:spcBef>
                        <a:buClr>
                          <a:srgbClr val="EB641B"/>
                        </a:buClr>
                        <a:buSzPct val="65000"/>
                        <a:buFont typeface="Wingdings 2" charset="2"/>
                        <a:defRPr sz="1500">
                          <a:solidFill>
                            <a:schemeClr val="tx1"/>
                          </a:solidFill>
                          <a:latin typeface="Verdana" charset="0"/>
                          <a:ea typeface="ＭＳ Ｐゴシック" charset="-128"/>
                        </a:defRPr>
                      </a:lvl4pPr>
                      <a:lvl5pPr marL="2057400" indent="-228600" eaLnBrk="0" hangingPunct="0">
                        <a:spcBef>
                          <a:spcPct val="20000"/>
                        </a:spcBef>
                        <a:buClr>
                          <a:srgbClr val="39639D"/>
                        </a:buClr>
                        <a:buSzPct val="65000"/>
                        <a:buFont typeface="Wingdings 2" charset="2"/>
                        <a:defRPr sz="1500">
                          <a:solidFill>
                            <a:schemeClr val="tx1"/>
                          </a:solidFill>
                          <a:latin typeface="Verdana" charset="0"/>
                          <a:ea typeface="ＭＳ Ｐゴシック" charset="-128"/>
                        </a:defRPr>
                      </a:lvl5pPr>
                      <a:lvl6pPr marL="25146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6pPr>
                      <a:lvl7pPr marL="29718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7pPr>
                      <a:lvl8pPr marL="34290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8pPr>
                      <a:lvl9pPr marL="38862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dirty="0">
                          <a:ln>
                            <a:noFill/>
                          </a:ln>
                          <a:solidFill>
                            <a:schemeClr val="tx1"/>
                          </a:solidFill>
                          <a:effectLst/>
                          <a:latin typeface="Tahoma" charset="0"/>
                          <a:ea typeface="ＭＳ Ｐゴシック" charset="-128"/>
                        </a:rPr>
                        <a:t>3</a:t>
                      </a:r>
                    </a:p>
                  </a:txBody>
                  <a:tcPr marT="45669" marB="45669"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1"/>
                  </a:ext>
                </a:extLst>
              </a:tr>
              <a:tr h="396081">
                <a:tc>
                  <a:txBody>
                    <a:bodyPr/>
                    <a:lstStyle>
                      <a:lvl1pPr eaLnBrk="0" hangingPunct="0">
                        <a:spcBef>
                          <a:spcPct val="20000"/>
                        </a:spcBef>
                        <a:buClr>
                          <a:srgbClr val="EB641B"/>
                        </a:buClr>
                        <a:buSzPct val="95000"/>
                        <a:buFont typeface="Wingdings 2" charset="2"/>
                        <a:defRPr sz="2000">
                          <a:solidFill>
                            <a:schemeClr val="tx1"/>
                          </a:solidFill>
                          <a:latin typeface="Verdana" charset="0"/>
                          <a:ea typeface="ＭＳ Ｐゴシック" charset="-128"/>
                        </a:defRPr>
                      </a:lvl1pPr>
                      <a:lvl2pPr marL="742950" indent="-285750" eaLnBrk="0" hangingPunct="0">
                        <a:spcBef>
                          <a:spcPct val="20000"/>
                        </a:spcBef>
                        <a:buClr>
                          <a:schemeClr val="accent1"/>
                        </a:buClr>
                        <a:buSzPct val="85000"/>
                        <a:buFont typeface="Wingdings 2" charset="2"/>
                        <a:defRPr>
                          <a:solidFill>
                            <a:schemeClr val="tx1"/>
                          </a:solidFill>
                          <a:latin typeface="Verdana" charset="0"/>
                          <a:ea typeface="ＭＳ Ｐゴシック" charset="-128"/>
                        </a:defRPr>
                      </a:lvl2pPr>
                      <a:lvl3pPr marL="1143000" indent="-228600" eaLnBrk="0" hangingPunct="0">
                        <a:spcBef>
                          <a:spcPct val="20000"/>
                        </a:spcBef>
                        <a:buClr>
                          <a:schemeClr val="accent2"/>
                        </a:buClr>
                        <a:buSzPct val="70000"/>
                        <a:buFont typeface="Wingdings 2" charset="2"/>
                        <a:defRPr sz="1600">
                          <a:solidFill>
                            <a:schemeClr val="tx1"/>
                          </a:solidFill>
                          <a:latin typeface="Verdana" charset="0"/>
                          <a:ea typeface="ＭＳ Ｐゴシック" charset="-128"/>
                        </a:defRPr>
                      </a:lvl3pPr>
                      <a:lvl4pPr marL="1600200" indent="-228600" eaLnBrk="0" hangingPunct="0">
                        <a:spcBef>
                          <a:spcPct val="20000"/>
                        </a:spcBef>
                        <a:buClr>
                          <a:srgbClr val="EB641B"/>
                        </a:buClr>
                        <a:buSzPct val="65000"/>
                        <a:buFont typeface="Wingdings 2" charset="2"/>
                        <a:defRPr sz="1500">
                          <a:solidFill>
                            <a:schemeClr val="tx1"/>
                          </a:solidFill>
                          <a:latin typeface="Verdana" charset="0"/>
                          <a:ea typeface="ＭＳ Ｐゴシック" charset="-128"/>
                        </a:defRPr>
                      </a:lvl4pPr>
                      <a:lvl5pPr marL="2057400" indent="-228600" eaLnBrk="0" hangingPunct="0">
                        <a:spcBef>
                          <a:spcPct val="20000"/>
                        </a:spcBef>
                        <a:buClr>
                          <a:srgbClr val="39639D"/>
                        </a:buClr>
                        <a:buSzPct val="65000"/>
                        <a:buFont typeface="Wingdings 2" charset="2"/>
                        <a:defRPr sz="1500">
                          <a:solidFill>
                            <a:schemeClr val="tx1"/>
                          </a:solidFill>
                          <a:latin typeface="Verdana" charset="0"/>
                          <a:ea typeface="ＭＳ Ｐゴシック" charset="-128"/>
                        </a:defRPr>
                      </a:lvl5pPr>
                      <a:lvl6pPr marL="25146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6pPr>
                      <a:lvl7pPr marL="29718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7pPr>
                      <a:lvl8pPr marL="34290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8pPr>
                      <a:lvl9pPr marL="38862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9p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a:ln>
                          <a:noFill/>
                        </a:ln>
                        <a:solidFill>
                          <a:schemeClr val="tx1"/>
                        </a:solidFill>
                        <a:effectLst/>
                        <a:latin typeface="Tahoma" charset="0"/>
                        <a:ea typeface="ＭＳ Ｐゴシック" charset="-128"/>
                      </a:endParaRPr>
                    </a:p>
                  </a:txBody>
                  <a:tcPr marT="45669" marB="45669"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Clr>
                          <a:srgbClr val="EB641B"/>
                        </a:buClr>
                        <a:buSzPct val="95000"/>
                        <a:buFont typeface="Wingdings 2" charset="2"/>
                        <a:defRPr sz="2000">
                          <a:solidFill>
                            <a:schemeClr val="tx1"/>
                          </a:solidFill>
                          <a:latin typeface="Verdana" charset="0"/>
                          <a:ea typeface="ＭＳ Ｐゴシック" charset="-128"/>
                        </a:defRPr>
                      </a:lvl1pPr>
                      <a:lvl2pPr marL="742950" indent="-285750" eaLnBrk="0" hangingPunct="0">
                        <a:spcBef>
                          <a:spcPct val="20000"/>
                        </a:spcBef>
                        <a:buClr>
                          <a:schemeClr val="accent1"/>
                        </a:buClr>
                        <a:buSzPct val="85000"/>
                        <a:buFont typeface="Wingdings 2" charset="2"/>
                        <a:defRPr>
                          <a:solidFill>
                            <a:schemeClr val="tx1"/>
                          </a:solidFill>
                          <a:latin typeface="Verdana" charset="0"/>
                          <a:ea typeface="ＭＳ Ｐゴシック" charset="-128"/>
                        </a:defRPr>
                      </a:lvl2pPr>
                      <a:lvl3pPr marL="1143000" indent="-228600" eaLnBrk="0" hangingPunct="0">
                        <a:spcBef>
                          <a:spcPct val="20000"/>
                        </a:spcBef>
                        <a:buClr>
                          <a:schemeClr val="accent2"/>
                        </a:buClr>
                        <a:buSzPct val="70000"/>
                        <a:buFont typeface="Wingdings 2" charset="2"/>
                        <a:defRPr sz="1600">
                          <a:solidFill>
                            <a:schemeClr val="tx1"/>
                          </a:solidFill>
                          <a:latin typeface="Verdana" charset="0"/>
                          <a:ea typeface="ＭＳ Ｐゴシック" charset="-128"/>
                        </a:defRPr>
                      </a:lvl3pPr>
                      <a:lvl4pPr marL="1600200" indent="-228600" eaLnBrk="0" hangingPunct="0">
                        <a:spcBef>
                          <a:spcPct val="20000"/>
                        </a:spcBef>
                        <a:buClr>
                          <a:srgbClr val="EB641B"/>
                        </a:buClr>
                        <a:buSzPct val="65000"/>
                        <a:buFont typeface="Wingdings 2" charset="2"/>
                        <a:defRPr sz="1500">
                          <a:solidFill>
                            <a:schemeClr val="tx1"/>
                          </a:solidFill>
                          <a:latin typeface="Verdana" charset="0"/>
                          <a:ea typeface="ＭＳ Ｐゴシック" charset="-128"/>
                        </a:defRPr>
                      </a:lvl4pPr>
                      <a:lvl5pPr marL="2057400" indent="-228600" eaLnBrk="0" hangingPunct="0">
                        <a:spcBef>
                          <a:spcPct val="20000"/>
                        </a:spcBef>
                        <a:buClr>
                          <a:srgbClr val="39639D"/>
                        </a:buClr>
                        <a:buSzPct val="65000"/>
                        <a:buFont typeface="Wingdings 2" charset="2"/>
                        <a:defRPr sz="1500">
                          <a:solidFill>
                            <a:schemeClr val="tx1"/>
                          </a:solidFill>
                          <a:latin typeface="Verdana" charset="0"/>
                          <a:ea typeface="ＭＳ Ｐゴシック" charset="-128"/>
                        </a:defRPr>
                      </a:lvl5pPr>
                      <a:lvl6pPr marL="25146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6pPr>
                      <a:lvl7pPr marL="29718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7pPr>
                      <a:lvl8pPr marL="34290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8pPr>
                      <a:lvl9pPr marL="38862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Tahoma" charset="0"/>
                          <a:ea typeface="ＭＳ Ｐゴシック" charset="-128"/>
                        </a:rPr>
                        <a:t>2</a:t>
                      </a:r>
                    </a:p>
                  </a:txBody>
                  <a:tcPr marT="45669" marB="45669"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2"/>
                  </a:ext>
                </a:extLst>
              </a:tr>
              <a:tr h="396081">
                <a:tc>
                  <a:txBody>
                    <a:bodyPr/>
                    <a:lstStyle>
                      <a:lvl1pPr eaLnBrk="0" hangingPunct="0">
                        <a:spcBef>
                          <a:spcPct val="20000"/>
                        </a:spcBef>
                        <a:buClr>
                          <a:srgbClr val="EB641B"/>
                        </a:buClr>
                        <a:buSzPct val="95000"/>
                        <a:buFont typeface="Wingdings 2" charset="2"/>
                        <a:defRPr sz="2000">
                          <a:solidFill>
                            <a:schemeClr val="tx1"/>
                          </a:solidFill>
                          <a:latin typeface="Verdana" charset="0"/>
                          <a:ea typeface="ＭＳ Ｐゴシック" charset="-128"/>
                        </a:defRPr>
                      </a:lvl1pPr>
                      <a:lvl2pPr marL="742950" indent="-285750" eaLnBrk="0" hangingPunct="0">
                        <a:spcBef>
                          <a:spcPct val="20000"/>
                        </a:spcBef>
                        <a:buClr>
                          <a:schemeClr val="accent1"/>
                        </a:buClr>
                        <a:buSzPct val="85000"/>
                        <a:buFont typeface="Wingdings 2" charset="2"/>
                        <a:defRPr>
                          <a:solidFill>
                            <a:schemeClr val="tx1"/>
                          </a:solidFill>
                          <a:latin typeface="Verdana" charset="0"/>
                          <a:ea typeface="ＭＳ Ｐゴシック" charset="-128"/>
                        </a:defRPr>
                      </a:lvl2pPr>
                      <a:lvl3pPr marL="1143000" indent="-228600" eaLnBrk="0" hangingPunct="0">
                        <a:spcBef>
                          <a:spcPct val="20000"/>
                        </a:spcBef>
                        <a:buClr>
                          <a:schemeClr val="accent2"/>
                        </a:buClr>
                        <a:buSzPct val="70000"/>
                        <a:buFont typeface="Wingdings 2" charset="2"/>
                        <a:defRPr sz="1600">
                          <a:solidFill>
                            <a:schemeClr val="tx1"/>
                          </a:solidFill>
                          <a:latin typeface="Verdana" charset="0"/>
                          <a:ea typeface="ＭＳ Ｐゴシック" charset="-128"/>
                        </a:defRPr>
                      </a:lvl3pPr>
                      <a:lvl4pPr marL="1600200" indent="-228600" eaLnBrk="0" hangingPunct="0">
                        <a:spcBef>
                          <a:spcPct val="20000"/>
                        </a:spcBef>
                        <a:buClr>
                          <a:srgbClr val="EB641B"/>
                        </a:buClr>
                        <a:buSzPct val="65000"/>
                        <a:buFont typeface="Wingdings 2" charset="2"/>
                        <a:defRPr sz="1500">
                          <a:solidFill>
                            <a:schemeClr val="tx1"/>
                          </a:solidFill>
                          <a:latin typeface="Verdana" charset="0"/>
                          <a:ea typeface="ＭＳ Ｐゴシック" charset="-128"/>
                        </a:defRPr>
                      </a:lvl4pPr>
                      <a:lvl5pPr marL="2057400" indent="-228600" eaLnBrk="0" hangingPunct="0">
                        <a:spcBef>
                          <a:spcPct val="20000"/>
                        </a:spcBef>
                        <a:buClr>
                          <a:srgbClr val="39639D"/>
                        </a:buClr>
                        <a:buSzPct val="65000"/>
                        <a:buFont typeface="Wingdings 2" charset="2"/>
                        <a:defRPr sz="1500">
                          <a:solidFill>
                            <a:schemeClr val="tx1"/>
                          </a:solidFill>
                          <a:latin typeface="Verdana" charset="0"/>
                          <a:ea typeface="ＭＳ Ｐゴシック" charset="-128"/>
                        </a:defRPr>
                      </a:lvl5pPr>
                      <a:lvl6pPr marL="25146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6pPr>
                      <a:lvl7pPr marL="29718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7pPr>
                      <a:lvl8pPr marL="34290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8pPr>
                      <a:lvl9pPr marL="38862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altLang="en-US" sz="2000" b="0" i="1" u="none" strike="noStrike" cap="none" normalizeH="0" baseline="0">
                          <a:ln>
                            <a:noFill/>
                          </a:ln>
                          <a:solidFill>
                            <a:schemeClr val="tx1"/>
                          </a:solidFill>
                          <a:effectLst/>
                          <a:latin typeface="Tahoma" charset="0"/>
                          <a:ea typeface="ＭＳ Ｐゴシック" charset="-128"/>
                        </a:rPr>
                        <a:t>bottom</a:t>
                      </a:r>
                    </a:p>
                  </a:txBody>
                  <a:tcPr marT="45669" marB="45669"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Clr>
                          <a:srgbClr val="EB641B"/>
                        </a:buClr>
                        <a:buSzPct val="95000"/>
                        <a:buFont typeface="Wingdings 2" charset="2"/>
                        <a:defRPr sz="2000">
                          <a:solidFill>
                            <a:schemeClr val="tx1"/>
                          </a:solidFill>
                          <a:latin typeface="Verdana" charset="0"/>
                          <a:ea typeface="ＭＳ Ｐゴシック" charset="-128"/>
                        </a:defRPr>
                      </a:lvl1pPr>
                      <a:lvl2pPr marL="742950" indent="-285750" eaLnBrk="0" hangingPunct="0">
                        <a:spcBef>
                          <a:spcPct val="20000"/>
                        </a:spcBef>
                        <a:buClr>
                          <a:schemeClr val="accent1"/>
                        </a:buClr>
                        <a:buSzPct val="85000"/>
                        <a:buFont typeface="Wingdings 2" charset="2"/>
                        <a:defRPr>
                          <a:solidFill>
                            <a:schemeClr val="tx1"/>
                          </a:solidFill>
                          <a:latin typeface="Verdana" charset="0"/>
                          <a:ea typeface="ＭＳ Ｐゴシック" charset="-128"/>
                        </a:defRPr>
                      </a:lvl2pPr>
                      <a:lvl3pPr marL="1143000" indent="-228600" eaLnBrk="0" hangingPunct="0">
                        <a:spcBef>
                          <a:spcPct val="20000"/>
                        </a:spcBef>
                        <a:buClr>
                          <a:schemeClr val="accent2"/>
                        </a:buClr>
                        <a:buSzPct val="70000"/>
                        <a:buFont typeface="Wingdings 2" charset="2"/>
                        <a:defRPr sz="1600">
                          <a:solidFill>
                            <a:schemeClr val="tx1"/>
                          </a:solidFill>
                          <a:latin typeface="Verdana" charset="0"/>
                          <a:ea typeface="ＭＳ Ｐゴシック" charset="-128"/>
                        </a:defRPr>
                      </a:lvl3pPr>
                      <a:lvl4pPr marL="1600200" indent="-228600" eaLnBrk="0" hangingPunct="0">
                        <a:spcBef>
                          <a:spcPct val="20000"/>
                        </a:spcBef>
                        <a:buClr>
                          <a:srgbClr val="EB641B"/>
                        </a:buClr>
                        <a:buSzPct val="65000"/>
                        <a:buFont typeface="Wingdings 2" charset="2"/>
                        <a:defRPr sz="1500">
                          <a:solidFill>
                            <a:schemeClr val="tx1"/>
                          </a:solidFill>
                          <a:latin typeface="Verdana" charset="0"/>
                          <a:ea typeface="ＭＳ Ｐゴシック" charset="-128"/>
                        </a:defRPr>
                      </a:lvl4pPr>
                      <a:lvl5pPr marL="2057400" indent="-228600" eaLnBrk="0" hangingPunct="0">
                        <a:spcBef>
                          <a:spcPct val="20000"/>
                        </a:spcBef>
                        <a:buClr>
                          <a:srgbClr val="39639D"/>
                        </a:buClr>
                        <a:buSzPct val="65000"/>
                        <a:buFont typeface="Wingdings 2" charset="2"/>
                        <a:defRPr sz="1500">
                          <a:solidFill>
                            <a:schemeClr val="tx1"/>
                          </a:solidFill>
                          <a:latin typeface="Verdana" charset="0"/>
                          <a:ea typeface="ＭＳ Ｐゴシック" charset="-128"/>
                        </a:defRPr>
                      </a:lvl5pPr>
                      <a:lvl6pPr marL="25146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6pPr>
                      <a:lvl7pPr marL="29718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7pPr>
                      <a:lvl8pPr marL="34290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8pPr>
                      <a:lvl9pPr marL="38862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dirty="0">
                          <a:ln>
                            <a:noFill/>
                          </a:ln>
                          <a:solidFill>
                            <a:schemeClr val="tx1"/>
                          </a:solidFill>
                          <a:effectLst/>
                          <a:latin typeface="Tahoma" charset="0"/>
                          <a:ea typeface="ＭＳ Ｐゴシック" charset="-128"/>
                        </a:rPr>
                        <a:t>1</a:t>
                      </a:r>
                    </a:p>
                  </a:txBody>
                  <a:tcPr marT="45669" marB="45669"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3"/>
                  </a:ext>
                </a:extLst>
              </a:tr>
            </a:tbl>
          </a:graphicData>
        </a:graphic>
      </p:graphicFrame>
      <p:sp>
        <p:nvSpPr>
          <p:cNvPr id="18" name="Line 30">
            <a:extLst>
              <a:ext uri="{FF2B5EF4-FFF2-40B4-BE49-F238E27FC236}">
                <a16:creationId xmlns:a16="http://schemas.microsoft.com/office/drawing/2014/main" id="{ECCE8CCB-62B7-298C-4F9A-1595191D152A}"/>
              </a:ext>
            </a:extLst>
          </p:cNvPr>
          <p:cNvSpPr>
            <a:spLocks noChangeShapeType="1"/>
          </p:cNvSpPr>
          <p:nvPr/>
        </p:nvSpPr>
        <p:spPr bwMode="auto">
          <a:xfrm>
            <a:off x="2124628" y="3427413"/>
            <a:ext cx="609600" cy="457200"/>
          </a:xfrm>
          <a:prstGeom prst="line">
            <a:avLst/>
          </a:prstGeom>
          <a:noFill/>
          <a:ln w="9525">
            <a:solidFill>
              <a:schemeClr val="tx1"/>
            </a:solidFill>
            <a:round/>
            <a:headEnd/>
            <a:tailEnd type="triangle" w="med" len="med"/>
          </a:ln>
          <a:effectLst/>
          <a:extLst>
            <a:ext uri="{909E8E84-426E-40dd-AFC4-6F175D3DCCD1}"/>
            <a:ext uri="{AF507438-7753-43e0-B8FC-AC1667EBCBE1}"/>
          </a:extLst>
        </p:spPr>
        <p:txBody>
          <a:bodyPr/>
          <a:lstStyle/>
          <a:p>
            <a:pPr eaLnBrk="1" fontAlgn="auto" hangingPunct="1">
              <a:spcBef>
                <a:spcPts val="0"/>
              </a:spcBef>
              <a:spcAft>
                <a:spcPts val="0"/>
              </a:spcAft>
              <a:defRPr/>
            </a:pPr>
            <a:endParaRPr lang="en-US">
              <a:latin typeface="+mn-lt"/>
              <a:ea typeface="+mn-ea"/>
            </a:endParaRPr>
          </a:p>
        </p:txBody>
      </p:sp>
      <p:sp>
        <p:nvSpPr>
          <p:cNvPr id="19" name="Text Box 31">
            <a:extLst>
              <a:ext uri="{FF2B5EF4-FFF2-40B4-BE49-F238E27FC236}">
                <a16:creationId xmlns:a16="http://schemas.microsoft.com/office/drawing/2014/main" id="{B1CDCC0B-3535-D8FE-760F-5A27099CF352}"/>
              </a:ext>
            </a:extLst>
          </p:cNvPr>
          <p:cNvSpPr txBox="1">
            <a:spLocks noChangeArrowheads="1"/>
          </p:cNvSpPr>
          <p:nvPr/>
        </p:nvSpPr>
        <p:spPr bwMode="auto">
          <a:xfrm>
            <a:off x="3651972" y="3025283"/>
            <a:ext cx="606256" cy="400110"/>
          </a:xfrm>
          <a:prstGeom prst="rect">
            <a:avLst/>
          </a:prstGeom>
          <a:noFill/>
          <a:ln>
            <a:noFill/>
          </a:ln>
          <a:effectLst/>
          <a:extLst>
            <a:ext uri="{909E8E84-426E-40dd-AFC4-6F175D3DCCD1}"/>
            <a:ext uri="{91240B29-F687-4f45-9708-019B960494DF}"/>
            <a:ext uri="{AF507438-7753-43e0-B8FC-AC1667EBCBE1}"/>
          </a:extLst>
        </p:spPr>
        <p:txBody>
          <a:bodyPr wrap="none">
            <a:spAutoFit/>
          </a:bodyPr>
          <a:lstStyle/>
          <a:p>
            <a:pPr eaLnBrk="1" fontAlgn="auto" hangingPunct="1">
              <a:spcBef>
                <a:spcPts val="0"/>
              </a:spcBef>
              <a:spcAft>
                <a:spcPts val="0"/>
              </a:spcAft>
              <a:defRPr/>
            </a:pPr>
            <a:r>
              <a:rPr lang="en-US" sz="2000" dirty="0">
                <a:latin typeface="Tahoma" charset="0"/>
                <a:ea typeface="+mn-ea"/>
              </a:rPr>
              <a:t>pop</a:t>
            </a:r>
          </a:p>
        </p:txBody>
      </p:sp>
      <p:sp>
        <p:nvSpPr>
          <p:cNvPr id="20" name="Text Box 32">
            <a:extLst>
              <a:ext uri="{FF2B5EF4-FFF2-40B4-BE49-F238E27FC236}">
                <a16:creationId xmlns:a16="http://schemas.microsoft.com/office/drawing/2014/main" id="{61E7C004-2EBB-1EEA-0F24-D9EBB318A96F}"/>
              </a:ext>
            </a:extLst>
          </p:cNvPr>
          <p:cNvSpPr txBox="1">
            <a:spLocks noChangeArrowheads="1"/>
          </p:cNvSpPr>
          <p:nvPr/>
        </p:nvSpPr>
        <p:spPr bwMode="auto">
          <a:xfrm>
            <a:off x="1738865" y="3032125"/>
            <a:ext cx="719138" cy="396875"/>
          </a:xfrm>
          <a:prstGeom prst="rect">
            <a:avLst/>
          </a:prstGeom>
          <a:noFill/>
          <a:ln>
            <a:noFill/>
          </a:ln>
          <a:effectLst/>
          <a:extLst>
            <a:ext uri="{909E8E84-426E-40dd-AFC4-6F175D3DCCD1}"/>
            <a:ext uri="{91240B29-F687-4f45-9708-019B960494DF}"/>
            <a:ext uri="{AF507438-7753-43e0-B8FC-AC1667EBCBE1}"/>
          </a:extLst>
        </p:spPr>
        <p:txBody>
          <a:bodyPr wrap="none">
            <a:spAutoFit/>
          </a:bodyPr>
          <a:lstStyle/>
          <a:p>
            <a:pPr eaLnBrk="1" fontAlgn="auto" hangingPunct="1">
              <a:spcBef>
                <a:spcPts val="0"/>
              </a:spcBef>
              <a:spcAft>
                <a:spcPts val="0"/>
              </a:spcAft>
              <a:defRPr/>
            </a:pPr>
            <a:r>
              <a:rPr lang="en-US" sz="2000">
                <a:latin typeface="Tahoma" charset="0"/>
                <a:ea typeface="+mn-ea"/>
              </a:rPr>
              <a:t>push</a:t>
            </a:r>
          </a:p>
        </p:txBody>
      </p:sp>
      <p:sp>
        <p:nvSpPr>
          <p:cNvPr id="21" name="Line 33">
            <a:extLst>
              <a:ext uri="{FF2B5EF4-FFF2-40B4-BE49-F238E27FC236}">
                <a16:creationId xmlns:a16="http://schemas.microsoft.com/office/drawing/2014/main" id="{86FE7378-A43D-FFE6-D39B-244383D668D4}"/>
              </a:ext>
            </a:extLst>
          </p:cNvPr>
          <p:cNvSpPr>
            <a:spLocks noChangeShapeType="1"/>
          </p:cNvSpPr>
          <p:nvPr/>
        </p:nvSpPr>
        <p:spPr bwMode="auto">
          <a:xfrm flipV="1">
            <a:off x="3191428" y="3427413"/>
            <a:ext cx="609600" cy="457200"/>
          </a:xfrm>
          <a:prstGeom prst="line">
            <a:avLst/>
          </a:prstGeom>
          <a:noFill/>
          <a:ln w="9525">
            <a:solidFill>
              <a:schemeClr val="tx1"/>
            </a:solidFill>
            <a:round/>
            <a:headEnd/>
            <a:tailEnd type="triangle" w="med" len="med"/>
          </a:ln>
          <a:effectLst/>
          <a:extLst>
            <a:ext uri="{909E8E84-426E-40dd-AFC4-6F175D3DCCD1}"/>
            <a:ext uri="{AF507438-7753-43e0-B8FC-AC1667EBCBE1}"/>
          </a:extLst>
        </p:spPr>
        <p:txBody>
          <a:bodyPr/>
          <a:lstStyle/>
          <a:p>
            <a:pPr eaLnBrk="1" fontAlgn="auto" hangingPunct="1">
              <a:spcBef>
                <a:spcPts val="0"/>
              </a:spcBef>
              <a:spcAft>
                <a:spcPts val="0"/>
              </a:spcAft>
              <a:defRPr/>
            </a:pPr>
            <a:endParaRPr lang="en-US">
              <a:latin typeface="+mn-lt"/>
              <a:ea typeface="+mn-ea"/>
            </a:endParaRPr>
          </a:p>
        </p:txBody>
      </p:sp>
      <p:sp>
        <p:nvSpPr>
          <p:cNvPr id="6" name="TextBox 5">
            <a:extLst>
              <a:ext uri="{FF2B5EF4-FFF2-40B4-BE49-F238E27FC236}">
                <a16:creationId xmlns:a16="http://schemas.microsoft.com/office/drawing/2014/main" id="{95335A91-9180-1203-E81E-70768AB93DC5}"/>
              </a:ext>
            </a:extLst>
          </p:cNvPr>
          <p:cNvSpPr txBox="1"/>
          <p:nvPr/>
        </p:nvSpPr>
        <p:spPr>
          <a:xfrm rot="18733913">
            <a:off x="7696830" y="3471347"/>
            <a:ext cx="1048442" cy="369332"/>
          </a:xfrm>
          <a:prstGeom prst="rect">
            <a:avLst/>
          </a:prstGeom>
          <a:noFill/>
        </p:spPr>
        <p:txBody>
          <a:bodyPr wrap="square">
            <a:spAutoFit/>
          </a:bodyPr>
          <a:lstStyle/>
          <a:p>
            <a:r>
              <a:rPr lang="en-US" dirty="0">
                <a:latin typeface="Tahoma" charset="0"/>
              </a:rPr>
              <a:t>👀 </a:t>
            </a:r>
            <a:r>
              <a:rPr lang="en-US" sz="1800" dirty="0">
                <a:latin typeface="Tahoma" charset="0"/>
                <a:ea typeface="+mn-ea"/>
              </a:rPr>
              <a:t>peek</a:t>
            </a:r>
            <a:endParaRPr lang="en-US" dirty="0"/>
          </a:p>
        </p:txBody>
      </p:sp>
      <p:sp>
        <p:nvSpPr>
          <p:cNvPr id="7" name="TextBox 6">
            <a:extLst>
              <a:ext uri="{FF2B5EF4-FFF2-40B4-BE49-F238E27FC236}">
                <a16:creationId xmlns:a16="http://schemas.microsoft.com/office/drawing/2014/main" id="{673F9127-08CC-7831-BBCE-82C21A4A4F2E}"/>
              </a:ext>
            </a:extLst>
          </p:cNvPr>
          <p:cNvSpPr txBox="1"/>
          <p:nvPr/>
        </p:nvSpPr>
        <p:spPr>
          <a:xfrm>
            <a:off x="3611806" y="4383757"/>
            <a:ext cx="980588" cy="369332"/>
          </a:xfrm>
          <a:prstGeom prst="rect">
            <a:avLst/>
          </a:prstGeom>
          <a:noFill/>
        </p:spPr>
        <p:txBody>
          <a:bodyPr wrap="square">
            <a:spAutoFit/>
          </a:bodyPr>
          <a:lstStyle/>
          <a:p>
            <a:r>
              <a:rPr lang="en-US" dirty="0">
                <a:latin typeface="Tahoma" charset="0"/>
              </a:rPr>
              <a:t>👀 </a:t>
            </a:r>
            <a:r>
              <a:rPr lang="en-US" sz="1800" dirty="0">
                <a:latin typeface="Tahoma" charset="0"/>
                <a:ea typeface="+mn-ea"/>
              </a:rPr>
              <a:t>peek</a:t>
            </a:r>
            <a:endParaRPr lang="en-US" dirty="0"/>
          </a:p>
        </p:txBody>
      </p:sp>
    </p:spTree>
    <p:extLst>
      <p:ext uri="{BB962C8B-B14F-4D97-AF65-F5344CB8AC3E}">
        <p14:creationId xmlns:p14="http://schemas.microsoft.com/office/powerpoint/2010/main" val="8694321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1">
            <a:extLst>
              <a:ext uri="{FF2B5EF4-FFF2-40B4-BE49-F238E27FC236}">
                <a16:creationId xmlns:a16="http://schemas.microsoft.com/office/drawing/2014/main" id="{58D0A6D4-1235-81EA-6433-16E7A9080EA8}"/>
              </a:ext>
            </a:extLst>
          </p:cNvPr>
          <p:cNvSpPr>
            <a:spLocks noGrp="1"/>
          </p:cNvSpPr>
          <p:nvPr>
            <p:ph type="title"/>
          </p:nvPr>
        </p:nvSpPr>
        <p:spPr>
          <a:xfrm>
            <a:off x="838200" y="456565"/>
            <a:ext cx="10515600" cy="762635"/>
          </a:xfrm>
        </p:spPr>
        <p:txBody>
          <a:bodyPr/>
          <a:lstStyle/>
          <a:p>
            <a:r>
              <a:rPr lang="en-US" dirty="0"/>
              <a:t>Programming with Queues</a:t>
            </a:r>
          </a:p>
        </p:txBody>
      </p:sp>
      <p:sp>
        <p:nvSpPr>
          <p:cNvPr id="28" name="Content Placeholder 2">
            <a:extLst>
              <a:ext uri="{FF2B5EF4-FFF2-40B4-BE49-F238E27FC236}">
                <a16:creationId xmlns:a16="http://schemas.microsoft.com/office/drawing/2014/main" id="{3DC7E733-60C2-05A8-16E6-04F909C105B3}"/>
              </a:ext>
            </a:extLst>
          </p:cNvPr>
          <p:cNvSpPr>
            <a:spLocks noGrp="1"/>
          </p:cNvSpPr>
          <p:nvPr>
            <p:ph idx="1"/>
          </p:nvPr>
        </p:nvSpPr>
        <p:spPr>
          <a:xfrm>
            <a:off x="376646" y="3903208"/>
            <a:ext cx="11416286" cy="3050586"/>
          </a:xfrm>
        </p:spPr>
        <p:txBody>
          <a:bodyPr>
            <a:normAutofit/>
          </a:bodyPr>
          <a:lstStyle/>
          <a:p>
            <a:pPr lvl="1" eaLnBrk="1" hangingPunct="1">
              <a:lnSpc>
                <a:spcPct val="70000"/>
              </a:lnSpc>
              <a:buFontTx/>
              <a:buNone/>
            </a:pPr>
            <a:r>
              <a:rPr lang="en-US" altLang="en-US" dirty="0">
                <a:latin typeface="Courier New" panose="02070309020205020404" pitchFamily="49" charset="0"/>
                <a:ea typeface="ＭＳ Ｐゴシック" panose="020B0600070205080204" pitchFamily="34" charset="-128"/>
              </a:rPr>
              <a:t>Queue&lt;Integer&gt; q = new </a:t>
            </a:r>
            <a:r>
              <a:rPr lang="en-US" altLang="en-US" b="1" dirty="0">
                <a:solidFill>
                  <a:schemeClr val="accent2"/>
                </a:solidFill>
                <a:latin typeface="Courier New" panose="02070309020205020404" pitchFamily="49" charset="0"/>
                <a:ea typeface="ＭＳ Ｐゴシック" panose="020B0600070205080204" pitchFamily="34" charset="-128"/>
              </a:rPr>
              <a:t>LinkedList</a:t>
            </a:r>
            <a:r>
              <a:rPr lang="en-US" altLang="en-US" dirty="0">
                <a:latin typeface="Courier New" panose="02070309020205020404" pitchFamily="49" charset="0"/>
                <a:ea typeface="ＭＳ Ｐゴシック" panose="020B0600070205080204" pitchFamily="34" charset="-128"/>
              </a:rPr>
              <a:t>&lt;Integer&gt;();</a:t>
            </a:r>
          </a:p>
          <a:p>
            <a:pPr lvl="1" eaLnBrk="1" hangingPunct="1">
              <a:lnSpc>
                <a:spcPct val="70000"/>
              </a:lnSpc>
              <a:buFontTx/>
              <a:buNone/>
            </a:pPr>
            <a:r>
              <a:rPr lang="en-US" altLang="en-US" dirty="0" err="1">
                <a:latin typeface="Courier New" panose="02070309020205020404" pitchFamily="49" charset="0"/>
                <a:ea typeface="ＭＳ Ｐゴシック" panose="020B0600070205080204" pitchFamily="34" charset="-128"/>
              </a:rPr>
              <a:t>q.add</a:t>
            </a:r>
            <a:r>
              <a:rPr lang="en-US" altLang="en-US" dirty="0">
                <a:latin typeface="Courier New" panose="02070309020205020404" pitchFamily="49" charset="0"/>
                <a:ea typeface="ＭＳ Ｐゴシック" panose="020B0600070205080204" pitchFamily="34" charset="-128"/>
              </a:rPr>
              <a:t>(42);</a:t>
            </a:r>
          </a:p>
          <a:p>
            <a:pPr lvl="1" eaLnBrk="1" hangingPunct="1">
              <a:lnSpc>
                <a:spcPct val="70000"/>
              </a:lnSpc>
              <a:buFontTx/>
              <a:buNone/>
            </a:pPr>
            <a:r>
              <a:rPr lang="en-US" altLang="en-US" dirty="0" err="1">
                <a:latin typeface="Courier New" panose="02070309020205020404" pitchFamily="49" charset="0"/>
                <a:ea typeface="ＭＳ Ｐゴシック" panose="020B0600070205080204" pitchFamily="34" charset="-128"/>
              </a:rPr>
              <a:t>q.add</a:t>
            </a:r>
            <a:r>
              <a:rPr lang="en-US" altLang="en-US" dirty="0">
                <a:latin typeface="Courier New" panose="02070309020205020404" pitchFamily="49" charset="0"/>
                <a:ea typeface="ＭＳ Ｐゴシック" panose="020B0600070205080204" pitchFamily="34" charset="-128"/>
              </a:rPr>
              <a:t>(-3);</a:t>
            </a:r>
          </a:p>
          <a:p>
            <a:pPr lvl="1" eaLnBrk="1" hangingPunct="1">
              <a:lnSpc>
                <a:spcPct val="70000"/>
              </a:lnSpc>
              <a:buFontTx/>
              <a:buNone/>
            </a:pPr>
            <a:r>
              <a:rPr lang="en-US" altLang="en-US" dirty="0" err="1">
                <a:latin typeface="Courier New" panose="02070309020205020404" pitchFamily="49" charset="0"/>
                <a:ea typeface="ＭＳ Ｐゴシック" panose="020B0600070205080204" pitchFamily="34" charset="-128"/>
              </a:rPr>
              <a:t>q.add</a:t>
            </a:r>
            <a:r>
              <a:rPr lang="en-US" altLang="en-US" dirty="0">
                <a:latin typeface="Courier New" panose="02070309020205020404" pitchFamily="49" charset="0"/>
                <a:ea typeface="ＭＳ Ｐゴシック" panose="020B0600070205080204" pitchFamily="34" charset="-128"/>
              </a:rPr>
              <a:t>(17);       </a:t>
            </a:r>
            <a:endParaRPr lang="en-US" altLang="en-US" b="1" dirty="0">
              <a:solidFill>
                <a:schemeClr val="accent2">
                  <a:lumMod val="50000"/>
                </a:schemeClr>
              </a:solidFill>
              <a:latin typeface="Courier New" panose="02070309020205020404" pitchFamily="49" charset="0"/>
              <a:ea typeface="ＭＳ Ｐゴシック" panose="020B0600070205080204" pitchFamily="34" charset="-128"/>
            </a:endParaRPr>
          </a:p>
          <a:p>
            <a:pPr lvl="1" eaLnBrk="1" hangingPunct="1">
              <a:lnSpc>
                <a:spcPct val="70000"/>
              </a:lnSpc>
              <a:buFontTx/>
              <a:buNone/>
            </a:pPr>
            <a:endParaRPr lang="en-US" altLang="en-US" sz="800" dirty="0">
              <a:latin typeface="Courier New" panose="02070309020205020404" pitchFamily="49" charset="0"/>
              <a:ea typeface="ＭＳ Ｐゴシック" panose="020B0600070205080204" pitchFamily="34" charset="-128"/>
            </a:endParaRPr>
          </a:p>
          <a:p>
            <a:pPr lvl="1" eaLnBrk="1" hangingPunct="1">
              <a:lnSpc>
                <a:spcPct val="70000"/>
              </a:lnSpc>
              <a:buFontTx/>
              <a:buNone/>
            </a:pPr>
            <a:r>
              <a:rPr lang="en-US" altLang="en-US" dirty="0" err="1">
                <a:latin typeface="Courier New" panose="02070309020205020404" pitchFamily="49" charset="0"/>
                <a:ea typeface="ＭＳ Ｐゴシック" panose="020B0600070205080204" pitchFamily="34" charset="-128"/>
              </a:rPr>
              <a:t>System.out.println</a:t>
            </a:r>
            <a:r>
              <a:rPr lang="en-US" altLang="en-US" dirty="0">
                <a:latin typeface="Courier New" panose="02070309020205020404" pitchFamily="49" charset="0"/>
                <a:ea typeface="ＭＳ Ｐゴシック" panose="020B0600070205080204" pitchFamily="34" charset="-128"/>
              </a:rPr>
              <a:t>(</a:t>
            </a:r>
            <a:r>
              <a:rPr lang="en-US" altLang="en-US" dirty="0" err="1">
                <a:latin typeface="Courier New" panose="02070309020205020404" pitchFamily="49" charset="0"/>
                <a:ea typeface="ＭＳ Ｐゴシック" panose="020B0600070205080204" pitchFamily="34" charset="-128"/>
              </a:rPr>
              <a:t>q.remove</a:t>
            </a:r>
            <a:r>
              <a:rPr lang="en-US" altLang="en-US" dirty="0">
                <a:latin typeface="Courier New" panose="02070309020205020404" pitchFamily="49" charset="0"/>
                <a:ea typeface="ＭＳ Ｐゴシック" panose="020B0600070205080204" pitchFamily="34" charset="-128"/>
              </a:rPr>
              <a:t>());</a:t>
            </a:r>
          </a:p>
          <a:p>
            <a:pPr eaLnBrk="1" hangingPunct="1">
              <a:lnSpc>
                <a:spcPct val="80000"/>
              </a:lnSpc>
              <a:buFontTx/>
              <a:buNone/>
            </a:pPr>
            <a:endParaRPr lang="en-US" altLang="en-US" sz="1100" dirty="0">
              <a:latin typeface="Courier New" panose="02070309020205020404" pitchFamily="49" charset="0"/>
              <a:ea typeface="ＭＳ Ｐゴシック" panose="020B0600070205080204" pitchFamily="34" charset="-128"/>
            </a:endParaRPr>
          </a:p>
          <a:p>
            <a:pPr marL="457200" lvl="1" indent="0" eaLnBrk="1" hangingPunct="1">
              <a:lnSpc>
                <a:spcPct val="90000"/>
              </a:lnSpc>
              <a:buNone/>
            </a:pPr>
            <a:r>
              <a:rPr lang="en-US" altLang="en-US" b="1" dirty="0">
                <a:ea typeface="ＭＳ Ｐゴシック" panose="020B0600070205080204" pitchFamily="34" charset="-128"/>
              </a:rPr>
              <a:t>🚨 IMPORTANT</a:t>
            </a:r>
            <a:r>
              <a:rPr lang="en-US" altLang="en-US" dirty="0">
                <a:ea typeface="ＭＳ Ｐゴシック" panose="020B0600070205080204" pitchFamily="34" charset="-128"/>
              </a:rPr>
              <a:t>: When constructing a queue you must use a new </a:t>
            </a:r>
            <a:r>
              <a:rPr lang="en-US" altLang="en-US" dirty="0">
                <a:latin typeface="Courier New" panose="02070309020205020404" pitchFamily="49" charset="0"/>
                <a:ea typeface="ＭＳ Ｐゴシック" panose="020B0600070205080204" pitchFamily="34" charset="-128"/>
              </a:rPr>
              <a:t>LinkedList</a:t>
            </a:r>
            <a:r>
              <a:rPr lang="en-US" altLang="en-US" dirty="0">
                <a:ea typeface="ＭＳ Ｐゴシック" panose="020B0600070205080204" pitchFamily="34" charset="-128"/>
              </a:rPr>
              <a:t> object instead of a new </a:t>
            </a:r>
            <a:r>
              <a:rPr lang="en-US" altLang="en-US" dirty="0">
                <a:latin typeface="Courier New" panose="02070309020205020404" pitchFamily="49" charset="0"/>
                <a:ea typeface="ＭＳ Ｐゴシック" panose="020B0600070205080204" pitchFamily="34" charset="-128"/>
              </a:rPr>
              <a:t>Queue</a:t>
            </a:r>
            <a:r>
              <a:rPr lang="en-US" altLang="en-US" dirty="0">
                <a:ea typeface="ＭＳ Ｐゴシック" panose="020B0600070205080204" pitchFamily="34" charset="-128"/>
              </a:rPr>
              <a:t> object.   (More on that with Interfaces.)</a:t>
            </a:r>
          </a:p>
        </p:txBody>
      </p:sp>
      <p:graphicFrame>
        <p:nvGraphicFramePr>
          <p:cNvPr id="29" name="Group 110">
            <a:extLst>
              <a:ext uri="{FF2B5EF4-FFF2-40B4-BE49-F238E27FC236}">
                <a16:creationId xmlns:a16="http://schemas.microsoft.com/office/drawing/2014/main" id="{F83F55AC-7FF1-088B-2D59-7D947A8165E5}"/>
              </a:ext>
            </a:extLst>
          </p:cNvPr>
          <p:cNvGraphicFramePr>
            <a:graphicFrameLocks noGrp="1"/>
          </p:cNvGraphicFramePr>
          <p:nvPr>
            <p:extLst>
              <p:ext uri="{D42A27DB-BD31-4B8C-83A1-F6EECF244321}">
                <p14:modId xmlns:p14="http://schemas.microsoft.com/office/powerpoint/2010/main" val="1040222218"/>
              </p:ext>
            </p:extLst>
          </p:nvPr>
        </p:nvGraphicFramePr>
        <p:xfrm>
          <a:off x="4817096" y="1219200"/>
          <a:ext cx="7211505" cy="2581412"/>
        </p:xfrm>
        <a:graphic>
          <a:graphicData uri="http://schemas.openxmlformats.org/drawingml/2006/table">
            <a:tbl>
              <a:tblPr/>
              <a:tblGrid>
                <a:gridCol w="1798660">
                  <a:extLst>
                    <a:ext uri="{9D8B030D-6E8A-4147-A177-3AD203B41FA5}">
                      <a16:colId xmlns:a16="http://schemas.microsoft.com/office/drawing/2014/main" val="20000"/>
                    </a:ext>
                  </a:extLst>
                </a:gridCol>
                <a:gridCol w="5412845">
                  <a:extLst>
                    <a:ext uri="{9D8B030D-6E8A-4147-A177-3AD203B41FA5}">
                      <a16:colId xmlns:a16="http://schemas.microsoft.com/office/drawing/2014/main" val="20001"/>
                    </a:ext>
                  </a:extLst>
                </a:gridCol>
              </a:tblGrid>
              <a:tr h="366790">
                <a:tc>
                  <a:txBody>
                    <a:bodyPr/>
                    <a:lstStyle>
                      <a:lvl1pPr eaLnBrk="0" hangingPunct="0">
                        <a:spcBef>
                          <a:spcPct val="20000"/>
                        </a:spcBef>
                        <a:buClr>
                          <a:srgbClr val="EB641B"/>
                        </a:buClr>
                        <a:buSzPct val="95000"/>
                        <a:buFont typeface="Wingdings 2" charset="2"/>
                        <a:defRPr sz="2000">
                          <a:solidFill>
                            <a:schemeClr val="tx1"/>
                          </a:solidFill>
                          <a:latin typeface="Verdana" charset="0"/>
                          <a:ea typeface="ＭＳ Ｐゴシック" charset="-128"/>
                        </a:defRPr>
                      </a:lvl1pPr>
                      <a:lvl2pPr marL="742950" indent="-285750" eaLnBrk="0" hangingPunct="0">
                        <a:spcBef>
                          <a:spcPct val="20000"/>
                        </a:spcBef>
                        <a:buClr>
                          <a:schemeClr val="accent1"/>
                        </a:buClr>
                        <a:buSzPct val="85000"/>
                        <a:buFont typeface="Wingdings 2" charset="2"/>
                        <a:defRPr>
                          <a:solidFill>
                            <a:schemeClr val="tx1"/>
                          </a:solidFill>
                          <a:latin typeface="Verdana" charset="0"/>
                          <a:ea typeface="ＭＳ Ｐゴシック" charset="-128"/>
                        </a:defRPr>
                      </a:lvl2pPr>
                      <a:lvl3pPr marL="1143000" indent="-228600" eaLnBrk="0" hangingPunct="0">
                        <a:spcBef>
                          <a:spcPct val="20000"/>
                        </a:spcBef>
                        <a:buClr>
                          <a:schemeClr val="accent2"/>
                        </a:buClr>
                        <a:buSzPct val="70000"/>
                        <a:buFont typeface="Wingdings 2" charset="2"/>
                        <a:defRPr sz="1600">
                          <a:solidFill>
                            <a:schemeClr val="tx1"/>
                          </a:solidFill>
                          <a:latin typeface="Verdana" charset="0"/>
                          <a:ea typeface="ＭＳ Ｐゴシック" charset="-128"/>
                        </a:defRPr>
                      </a:lvl3pPr>
                      <a:lvl4pPr marL="1600200" indent="-228600" eaLnBrk="0" hangingPunct="0">
                        <a:spcBef>
                          <a:spcPct val="20000"/>
                        </a:spcBef>
                        <a:buClr>
                          <a:srgbClr val="EB641B"/>
                        </a:buClr>
                        <a:buSzPct val="65000"/>
                        <a:buFont typeface="Wingdings 2" charset="2"/>
                        <a:defRPr sz="1500">
                          <a:solidFill>
                            <a:schemeClr val="tx1"/>
                          </a:solidFill>
                          <a:latin typeface="Verdana" charset="0"/>
                          <a:ea typeface="ＭＳ Ｐゴシック" charset="-128"/>
                        </a:defRPr>
                      </a:lvl4pPr>
                      <a:lvl5pPr marL="2057400" indent="-228600" eaLnBrk="0" hangingPunct="0">
                        <a:spcBef>
                          <a:spcPct val="20000"/>
                        </a:spcBef>
                        <a:buClr>
                          <a:srgbClr val="39639D"/>
                        </a:buClr>
                        <a:buSzPct val="65000"/>
                        <a:buFont typeface="Wingdings 2" charset="2"/>
                        <a:defRPr sz="1500">
                          <a:solidFill>
                            <a:schemeClr val="tx1"/>
                          </a:solidFill>
                          <a:latin typeface="Verdana" charset="0"/>
                          <a:ea typeface="ＭＳ Ｐゴシック" charset="-128"/>
                        </a:defRPr>
                      </a:lvl5pPr>
                      <a:lvl6pPr marL="25146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6pPr>
                      <a:lvl7pPr marL="29718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7pPr>
                      <a:lvl8pPr marL="34290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8pPr>
                      <a:lvl9pPr marL="38862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altLang="en-US" sz="2000" b="0" i="0" u="none" strike="noStrike" cap="none" normalizeH="0" baseline="0">
                          <a:ln>
                            <a:noFill/>
                          </a:ln>
                          <a:solidFill>
                            <a:schemeClr val="tx1"/>
                          </a:solidFill>
                          <a:effectLst/>
                          <a:latin typeface="Courier New" charset="0"/>
                          <a:ea typeface="ＭＳ Ｐゴシック" charset="-128"/>
                        </a:rPr>
                        <a:t>add(</a:t>
                      </a:r>
                      <a:r>
                        <a:rPr kumimoji="0" lang="en-US" altLang="en-US" sz="2000" b="1" i="0" u="none" strike="noStrike" cap="none" normalizeH="0" baseline="0">
                          <a:ln>
                            <a:noFill/>
                          </a:ln>
                          <a:solidFill>
                            <a:schemeClr val="tx1"/>
                          </a:solidFill>
                          <a:effectLst/>
                          <a:latin typeface="Verdana" charset="0"/>
                          <a:ea typeface="ＭＳ Ｐゴシック" charset="-128"/>
                        </a:rPr>
                        <a:t>value</a:t>
                      </a:r>
                      <a:r>
                        <a:rPr kumimoji="0" lang="en-US" altLang="en-US" sz="2000" b="0" i="0" u="none" strike="noStrike" cap="none" normalizeH="0" baseline="0">
                          <a:ln>
                            <a:noFill/>
                          </a:ln>
                          <a:solidFill>
                            <a:schemeClr val="tx1"/>
                          </a:solidFill>
                          <a:effectLst/>
                          <a:latin typeface="Courier New" charset="0"/>
                          <a:ea typeface="ＭＳ Ｐゴシック" charset="-128"/>
                        </a:rPr>
                        <a:t>)</a:t>
                      </a:r>
                      <a:endParaRPr kumimoji="0" lang="en-US" altLang="en-US" sz="2000" b="0" i="0" u="none" strike="noStrike" cap="none" normalizeH="0" baseline="0">
                        <a:ln>
                          <a:noFill/>
                        </a:ln>
                        <a:solidFill>
                          <a:schemeClr val="tx1"/>
                        </a:solidFill>
                        <a:effectLst/>
                        <a:latin typeface="Arial" charset="0"/>
                        <a:ea typeface="ＭＳ Ｐゴシック" charset="-128"/>
                      </a:endParaRPr>
                    </a:p>
                  </a:txBody>
                  <a:tcPr marT="45198" marB="4519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EB641B"/>
                        </a:buClr>
                        <a:buSzPct val="95000"/>
                        <a:buFont typeface="Wingdings 2" charset="2"/>
                        <a:defRPr sz="2000">
                          <a:solidFill>
                            <a:schemeClr val="tx1"/>
                          </a:solidFill>
                          <a:latin typeface="Verdana" charset="0"/>
                          <a:ea typeface="ＭＳ Ｐゴシック" charset="-128"/>
                        </a:defRPr>
                      </a:lvl1pPr>
                      <a:lvl2pPr marL="742950" indent="-285750" eaLnBrk="0" hangingPunct="0">
                        <a:spcBef>
                          <a:spcPct val="20000"/>
                        </a:spcBef>
                        <a:buClr>
                          <a:schemeClr val="accent1"/>
                        </a:buClr>
                        <a:buSzPct val="85000"/>
                        <a:buFont typeface="Wingdings 2" charset="2"/>
                        <a:defRPr>
                          <a:solidFill>
                            <a:schemeClr val="tx1"/>
                          </a:solidFill>
                          <a:latin typeface="Verdana" charset="0"/>
                          <a:ea typeface="ＭＳ Ｐゴシック" charset="-128"/>
                        </a:defRPr>
                      </a:lvl2pPr>
                      <a:lvl3pPr marL="1143000" indent="-228600" eaLnBrk="0" hangingPunct="0">
                        <a:spcBef>
                          <a:spcPct val="20000"/>
                        </a:spcBef>
                        <a:buClr>
                          <a:schemeClr val="accent2"/>
                        </a:buClr>
                        <a:buSzPct val="70000"/>
                        <a:buFont typeface="Wingdings 2" charset="2"/>
                        <a:defRPr sz="1600">
                          <a:solidFill>
                            <a:schemeClr val="tx1"/>
                          </a:solidFill>
                          <a:latin typeface="Verdana" charset="0"/>
                          <a:ea typeface="ＭＳ Ｐゴシック" charset="-128"/>
                        </a:defRPr>
                      </a:lvl3pPr>
                      <a:lvl4pPr marL="1600200" indent="-228600" eaLnBrk="0" hangingPunct="0">
                        <a:spcBef>
                          <a:spcPct val="20000"/>
                        </a:spcBef>
                        <a:buClr>
                          <a:srgbClr val="EB641B"/>
                        </a:buClr>
                        <a:buSzPct val="65000"/>
                        <a:buFont typeface="Wingdings 2" charset="2"/>
                        <a:defRPr sz="1500">
                          <a:solidFill>
                            <a:schemeClr val="tx1"/>
                          </a:solidFill>
                          <a:latin typeface="Verdana" charset="0"/>
                          <a:ea typeface="ＭＳ Ｐゴシック" charset="-128"/>
                        </a:defRPr>
                      </a:lvl4pPr>
                      <a:lvl5pPr marL="2057400" indent="-228600" eaLnBrk="0" hangingPunct="0">
                        <a:spcBef>
                          <a:spcPct val="20000"/>
                        </a:spcBef>
                        <a:buClr>
                          <a:srgbClr val="39639D"/>
                        </a:buClr>
                        <a:buSzPct val="65000"/>
                        <a:buFont typeface="Wingdings 2" charset="2"/>
                        <a:defRPr sz="1500">
                          <a:solidFill>
                            <a:schemeClr val="tx1"/>
                          </a:solidFill>
                          <a:latin typeface="Verdana" charset="0"/>
                          <a:ea typeface="ＭＳ Ｐゴシック" charset="-128"/>
                        </a:defRPr>
                      </a:lvl5pPr>
                      <a:lvl6pPr marL="25146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6pPr>
                      <a:lvl7pPr marL="29718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7pPr>
                      <a:lvl8pPr marL="34290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8pPr>
                      <a:lvl9pPr marL="38862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ahoma" charset="0"/>
                          <a:ea typeface="ＭＳ Ｐゴシック" charset="-128"/>
                        </a:rPr>
                        <a:t>places given value at back of queue</a:t>
                      </a:r>
                    </a:p>
                  </a:txBody>
                  <a:tcPr marT="45198" marB="4519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37724">
                <a:tc>
                  <a:txBody>
                    <a:bodyPr/>
                    <a:lstStyle>
                      <a:lvl1pPr eaLnBrk="0" hangingPunct="0">
                        <a:spcBef>
                          <a:spcPct val="20000"/>
                        </a:spcBef>
                        <a:buClr>
                          <a:srgbClr val="EB641B"/>
                        </a:buClr>
                        <a:buSzPct val="95000"/>
                        <a:buFont typeface="Wingdings 2" charset="2"/>
                        <a:defRPr sz="2000">
                          <a:solidFill>
                            <a:schemeClr val="tx1"/>
                          </a:solidFill>
                          <a:latin typeface="Verdana" charset="0"/>
                          <a:ea typeface="ＭＳ Ｐゴシック" charset="-128"/>
                        </a:defRPr>
                      </a:lvl1pPr>
                      <a:lvl2pPr marL="742950" indent="-285750" eaLnBrk="0" hangingPunct="0">
                        <a:spcBef>
                          <a:spcPct val="20000"/>
                        </a:spcBef>
                        <a:buClr>
                          <a:schemeClr val="accent1"/>
                        </a:buClr>
                        <a:buSzPct val="85000"/>
                        <a:buFont typeface="Wingdings 2" charset="2"/>
                        <a:defRPr>
                          <a:solidFill>
                            <a:schemeClr val="tx1"/>
                          </a:solidFill>
                          <a:latin typeface="Verdana" charset="0"/>
                          <a:ea typeface="ＭＳ Ｐゴシック" charset="-128"/>
                        </a:defRPr>
                      </a:lvl2pPr>
                      <a:lvl3pPr marL="1143000" indent="-228600" eaLnBrk="0" hangingPunct="0">
                        <a:spcBef>
                          <a:spcPct val="20000"/>
                        </a:spcBef>
                        <a:buClr>
                          <a:schemeClr val="accent2"/>
                        </a:buClr>
                        <a:buSzPct val="70000"/>
                        <a:buFont typeface="Wingdings 2" charset="2"/>
                        <a:defRPr sz="1600">
                          <a:solidFill>
                            <a:schemeClr val="tx1"/>
                          </a:solidFill>
                          <a:latin typeface="Verdana" charset="0"/>
                          <a:ea typeface="ＭＳ Ｐゴシック" charset="-128"/>
                        </a:defRPr>
                      </a:lvl3pPr>
                      <a:lvl4pPr marL="1600200" indent="-228600" eaLnBrk="0" hangingPunct="0">
                        <a:spcBef>
                          <a:spcPct val="20000"/>
                        </a:spcBef>
                        <a:buClr>
                          <a:srgbClr val="EB641B"/>
                        </a:buClr>
                        <a:buSzPct val="65000"/>
                        <a:buFont typeface="Wingdings 2" charset="2"/>
                        <a:defRPr sz="1500">
                          <a:solidFill>
                            <a:schemeClr val="tx1"/>
                          </a:solidFill>
                          <a:latin typeface="Verdana" charset="0"/>
                          <a:ea typeface="ＭＳ Ｐゴシック" charset="-128"/>
                        </a:defRPr>
                      </a:lvl4pPr>
                      <a:lvl5pPr marL="2057400" indent="-228600" eaLnBrk="0" hangingPunct="0">
                        <a:spcBef>
                          <a:spcPct val="20000"/>
                        </a:spcBef>
                        <a:buClr>
                          <a:srgbClr val="39639D"/>
                        </a:buClr>
                        <a:buSzPct val="65000"/>
                        <a:buFont typeface="Wingdings 2" charset="2"/>
                        <a:defRPr sz="1500">
                          <a:solidFill>
                            <a:schemeClr val="tx1"/>
                          </a:solidFill>
                          <a:latin typeface="Verdana" charset="0"/>
                          <a:ea typeface="ＭＳ Ｐゴシック" charset="-128"/>
                        </a:defRPr>
                      </a:lvl5pPr>
                      <a:lvl6pPr marL="25146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6pPr>
                      <a:lvl7pPr marL="29718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7pPr>
                      <a:lvl8pPr marL="34290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8pPr>
                      <a:lvl9pPr marL="38862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Courier New" charset="0"/>
                          <a:ea typeface="ＭＳ Ｐゴシック" charset="-128"/>
                        </a:rPr>
                        <a:t>remove()</a:t>
                      </a:r>
                      <a:endParaRPr kumimoji="0" lang="en-US" altLang="en-US" sz="2000" b="0" i="0" u="none" strike="noStrike" cap="none" normalizeH="0" baseline="0" dirty="0">
                        <a:ln>
                          <a:noFill/>
                        </a:ln>
                        <a:solidFill>
                          <a:schemeClr val="tx1"/>
                        </a:solidFill>
                        <a:effectLst/>
                        <a:latin typeface="Arial" charset="0"/>
                        <a:ea typeface="ＭＳ Ｐゴシック" charset="-128"/>
                      </a:endParaRPr>
                    </a:p>
                  </a:txBody>
                  <a:tcPr marT="45198" marB="4519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EB641B"/>
                        </a:buClr>
                        <a:buSzPct val="95000"/>
                        <a:buFont typeface="Wingdings 2" charset="2"/>
                        <a:defRPr sz="2000">
                          <a:solidFill>
                            <a:schemeClr val="tx1"/>
                          </a:solidFill>
                          <a:latin typeface="Verdana" charset="0"/>
                          <a:ea typeface="ＭＳ Ｐゴシック" charset="-128"/>
                        </a:defRPr>
                      </a:lvl1pPr>
                      <a:lvl2pPr marL="742950" indent="-285750" eaLnBrk="0" hangingPunct="0">
                        <a:spcBef>
                          <a:spcPct val="20000"/>
                        </a:spcBef>
                        <a:buClr>
                          <a:schemeClr val="accent1"/>
                        </a:buClr>
                        <a:buSzPct val="85000"/>
                        <a:buFont typeface="Wingdings 2" charset="2"/>
                        <a:defRPr>
                          <a:solidFill>
                            <a:schemeClr val="tx1"/>
                          </a:solidFill>
                          <a:latin typeface="Verdana" charset="0"/>
                          <a:ea typeface="ＭＳ Ｐゴシック" charset="-128"/>
                        </a:defRPr>
                      </a:lvl2pPr>
                      <a:lvl3pPr marL="1143000" indent="-228600" eaLnBrk="0" hangingPunct="0">
                        <a:spcBef>
                          <a:spcPct val="20000"/>
                        </a:spcBef>
                        <a:buClr>
                          <a:schemeClr val="accent2"/>
                        </a:buClr>
                        <a:buSzPct val="70000"/>
                        <a:buFont typeface="Wingdings 2" charset="2"/>
                        <a:defRPr sz="1600">
                          <a:solidFill>
                            <a:schemeClr val="tx1"/>
                          </a:solidFill>
                          <a:latin typeface="Verdana" charset="0"/>
                          <a:ea typeface="ＭＳ Ｐゴシック" charset="-128"/>
                        </a:defRPr>
                      </a:lvl3pPr>
                      <a:lvl4pPr marL="1600200" indent="-228600" eaLnBrk="0" hangingPunct="0">
                        <a:spcBef>
                          <a:spcPct val="20000"/>
                        </a:spcBef>
                        <a:buClr>
                          <a:srgbClr val="EB641B"/>
                        </a:buClr>
                        <a:buSzPct val="65000"/>
                        <a:buFont typeface="Wingdings 2" charset="2"/>
                        <a:defRPr sz="1500">
                          <a:solidFill>
                            <a:schemeClr val="tx1"/>
                          </a:solidFill>
                          <a:latin typeface="Verdana" charset="0"/>
                          <a:ea typeface="ＭＳ Ｐゴシック" charset="-128"/>
                        </a:defRPr>
                      </a:lvl4pPr>
                      <a:lvl5pPr marL="2057400" indent="-228600" eaLnBrk="0" hangingPunct="0">
                        <a:spcBef>
                          <a:spcPct val="20000"/>
                        </a:spcBef>
                        <a:buClr>
                          <a:srgbClr val="39639D"/>
                        </a:buClr>
                        <a:buSzPct val="65000"/>
                        <a:buFont typeface="Wingdings 2" charset="2"/>
                        <a:defRPr sz="1500">
                          <a:solidFill>
                            <a:schemeClr val="tx1"/>
                          </a:solidFill>
                          <a:latin typeface="Verdana" charset="0"/>
                          <a:ea typeface="ＭＳ Ｐゴシック" charset="-128"/>
                        </a:defRPr>
                      </a:lvl5pPr>
                      <a:lvl6pPr marL="25146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6pPr>
                      <a:lvl7pPr marL="29718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7pPr>
                      <a:lvl8pPr marL="34290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8pPr>
                      <a:lvl9pPr marL="38862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ahoma" charset="0"/>
                          <a:ea typeface="ＭＳ Ｐゴシック" charset="-128"/>
                        </a:rPr>
                        <a:t>removes value from front of queue and returns it;</a:t>
                      </a:r>
                    </a:p>
                    <a:p>
                      <a:pPr marL="0" marR="0" lvl="0" indent="0" algn="l" defTabSz="914400" rtl="0" eaLnBrk="0" fontAlgn="base" latinLnBrk="0" hangingPunct="0">
                        <a:lnSpc>
                          <a:spcPct val="9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ahoma" charset="0"/>
                          <a:ea typeface="ＭＳ Ｐゴシック" charset="-128"/>
                        </a:rPr>
                        <a:t>throws a </a:t>
                      </a:r>
                      <a:r>
                        <a:rPr kumimoji="0" lang="en-US" altLang="en-US" sz="1800" b="0" i="0" u="none" strike="noStrike" cap="none" normalizeH="0" baseline="0" dirty="0" err="1">
                          <a:ln>
                            <a:noFill/>
                          </a:ln>
                          <a:solidFill>
                            <a:schemeClr val="tx1"/>
                          </a:solidFill>
                          <a:effectLst/>
                          <a:latin typeface="Courier New" charset="0"/>
                          <a:ea typeface="ＭＳ Ｐゴシック" charset="-128"/>
                        </a:rPr>
                        <a:t>NoSuchElementException</a:t>
                      </a:r>
                      <a:r>
                        <a:rPr kumimoji="0" lang="en-US" altLang="en-US" sz="1800" b="0" i="0" u="none" strike="noStrike" cap="none" normalizeH="0" baseline="0" dirty="0">
                          <a:ln>
                            <a:noFill/>
                          </a:ln>
                          <a:solidFill>
                            <a:schemeClr val="tx1"/>
                          </a:solidFill>
                          <a:effectLst/>
                          <a:latin typeface="Tahoma" charset="0"/>
                          <a:ea typeface="ＭＳ Ｐゴシック" charset="-128"/>
                        </a:rPr>
                        <a:t> if queue is empty</a:t>
                      </a:r>
                    </a:p>
                  </a:txBody>
                  <a:tcPr marT="45198" marB="4519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37724">
                <a:tc>
                  <a:txBody>
                    <a:bodyPr/>
                    <a:lstStyle>
                      <a:lvl1pPr eaLnBrk="0" hangingPunct="0">
                        <a:spcBef>
                          <a:spcPct val="20000"/>
                        </a:spcBef>
                        <a:buClr>
                          <a:srgbClr val="EB641B"/>
                        </a:buClr>
                        <a:buSzPct val="95000"/>
                        <a:buFont typeface="Wingdings 2" charset="2"/>
                        <a:defRPr sz="2000">
                          <a:solidFill>
                            <a:schemeClr val="tx1"/>
                          </a:solidFill>
                          <a:latin typeface="Verdana" charset="0"/>
                          <a:ea typeface="ＭＳ Ｐゴシック" charset="-128"/>
                        </a:defRPr>
                      </a:lvl1pPr>
                      <a:lvl2pPr marL="742950" indent="-285750" eaLnBrk="0" hangingPunct="0">
                        <a:spcBef>
                          <a:spcPct val="20000"/>
                        </a:spcBef>
                        <a:buClr>
                          <a:schemeClr val="accent1"/>
                        </a:buClr>
                        <a:buSzPct val="85000"/>
                        <a:buFont typeface="Wingdings 2" charset="2"/>
                        <a:defRPr>
                          <a:solidFill>
                            <a:schemeClr val="tx1"/>
                          </a:solidFill>
                          <a:latin typeface="Verdana" charset="0"/>
                          <a:ea typeface="ＭＳ Ｐゴシック" charset="-128"/>
                        </a:defRPr>
                      </a:lvl2pPr>
                      <a:lvl3pPr marL="1143000" indent="-228600" eaLnBrk="0" hangingPunct="0">
                        <a:spcBef>
                          <a:spcPct val="20000"/>
                        </a:spcBef>
                        <a:buClr>
                          <a:schemeClr val="accent2"/>
                        </a:buClr>
                        <a:buSzPct val="70000"/>
                        <a:buFont typeface="Wingdings 2" charset="2"/>
                        <a:defRPr sz="1600">
                          <a:solidFill>
                            <a:schemeClr val="tx1"/>
                          </a:solidFill>
                          <a:latin typeface="Verdana" charset="0"/>
                          <a:ea typeface="ＭＳ Ｐゴシック" charset="-128"/>
                        </a:defRPr>
                      </a:lvl3pPr>
                      <a:lvl4pPr marL="1600200" indent="-228600" eaLnBrk="0" hangingPunct="0">
                        <a:spcBef>
                          <a:spcPct val="20000"/>
                        </a:spcBef>
                        <a:buClr>
                          <a:srgbClr val="EB641B"/>
                        </a:buClr>
                        <a:buSzPct val="65000"/>
                        <a:buFont typeface="Wingdings 2" charset="2"/>
                        <a:defRPr sz="1500">
                          <a:solidFill>
                            <a:schemeClr val="tx1"/>
                          </a:solidFill>
                          <a:latin typeface="Verdana" charset="0"/>
                          <a:ea typeface="ＭＳ Ｐゴシック" charset="-128"/>
                        </a:defRPr>
                      </a:lvl4pPr>
                      <a:lvl5pPr marL="2057400" indent="-228600" eaLnBrk="0" hangingPunct="0">
                        <a:spcBef>
                          <a:spcPct val="20000"/>
                        </a:spcBef>
                        <a:buClr>
                          <a:srgbClr val="39639D"/>
                        </a:buClr>
                        <a:buSzPct val="65000"/>
                        <a:buFont typeface="Wingdings 2" charset="2"/>
                        <a:defRPr sz="1500">
                          <a:solidFill>
                            <a:schemeClr val="tx1"/>
                          </a:solidFill>
                          <a:latin typeface="Verdana" charset="0"/>
                          <a:ea typeface="ＭＳ Ｐゴシック" charset="-128"/>
                        </a:defRPr>
                      </a:lvl5pPr>
                      <a:lvl6pPr marL="25146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6pPr>
                      <a:lvl7pPr marL="29718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7pPr>
                      <a:lvl8pPr marL="34290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8pPr>
                      <a:lvl9pPr marL="38862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Courier New" charset="0"/>
                          <a:ea typeface="ＭＳ Ｐゴシック" charset="-128"/>
                        </a:rPr>
                        <a:t>peek()</a:t>
                      </a:r>
                      <a:endParaRPr kumimoji="0" lang="en-US" altLang="en-US" sz="2000" b="0" i="0" u="none" strike="noStrike" cap="none" normalizeH="0" baseline="0" dirty="0">
                        <a:ln>
                          <a:noFill/>
                        </a:ln>
                        <a:solidFill>
                          <a:schemeClr val="tx1"/>
                        </a:solidFill>
                        <a:effectLst/>
                        <a:latin typeface="Arial" charset="0"/>
                        <a:ea typeface="ＭＳ Ｐゴシック" charset="-128"/>
                      </a:endParaRPr>
                    </a:p>
                  </a:txBody>
                  <a:tcPr marT="45198" marB="4519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EB641B"/>
                        </a:buClr>
                        <a:buSzPct val="95000"/>
                        <a:buFont typeface="Wingdings 2" charset="2"/>
                        <a:defRPr sz="2000">
                          <a:solidFill>
                            <a:schemeClr val="tx1"/>
                          </a:solidFill>
                          <a:latin typeface="Verdana" charset="0"/>
                          <a:ea typeface="ＭＳ Ｐゴシック" charset="-128"/>
                        </a:defRPr>
                      </a:lvl1pPr>
                      <a:lvl2pPr marL="742950" indent="-285750" eaLnBrk="0" hangingPunct="0">
                        <a:spcBef>
                          <a:spcPct val="20000"/>
                        </a:spcBef>
                        <a:buClr>
                          <a:schemeClr val="accent1"/>
                        </a:buClr>
                        <a:buSzPct val="85000"/>
                        <a:buFont typeface="Wingdings 2" charset="2"/>
                        <a:defRPr>
                          <a:solidFill>
                            <a:schemeClr val="tx1"/>
                          </a:solidFill>
                          <a:latin typeface="Verdana" charset="0"/>
                          <a:ea typeface="ＭＳ Ｐゴシック" charset="-128"/>
                        </a:defRPr>
                      </a:lvl2pPr>
                      <a:lvl3pPr marL="1143000" indent="-228600" eaLnBrk="0" hangingPunct="0">
                        <a:spcBef>
                          <a:spcPct val="20000"/>
                        </a:spcBef>
                        <a:buClr>
                          <a:schemeClr val="accent2"/>
                        </a:buClr>
                        <a:buSzPct val="70000"/>
                        <a:buFont typeface="Wingdings 2" charset="2"/>
                        <a:defRPr sz="1600">
                          <a:solidFill>
                            <a:schemeClr val="tx1"/>
                          </a:solidFill>
                          <a:latin typeface="Verdana" charset="0"/>
                          <a:ea typeface="ＭＳ Ｐゴシック" charset="-128"/>
                        </a:defRPr>
                      </a:lvl3pPr>
                      <a:lvl4pPr marL="1600200" indent="-228600" eaLnBrk="0" hangingPunct="0">
                        <a:spcBef>
                          <a:spcPct val="20000"/>
                        </a:spcBef>
                        <a:buClr>
                          <a:srgbClr val="EB641B"/>
                        </a:buClr>
                        <a:buSzPct val="65000"/>
                        <a:buFont typeface="Wingdings 2" charset="2"/>
                        <a:defRPr sz="1500">
                          <a:solidFill>
                            <a:schemeClr val="tx1"/>
                          </a:solidFill>
                          <a:latin typeface="Verdana" charset="0"/>
                          <a:ea typeface="ＭＳ Ｐゴシック" charset="-128"/>
                        </a:defRPr>
                      </a:lvl4pPr>
                      <a:lvl5pPr marL="2057400" indent="-228600" eaLnBrk="0" hangingPunct="0">
                        <a:spcBef>
                          <a:spcPct val="20000"/>
                        </a:spcBef>
                        <a:buClr>
                          <a:srgbClr val="39639D"/>
                        </a:buClr>
                        <a:buSzPct val="65000"/>
                        <a:buFont typeface="Wingdings 2" charset="2"/>
                        <a:defRPr sz="1500">
                          <a:solidFill>
                            <a:schemeClr val="tx1"/>
                          </a:solidFill>
                          <a:latin typeface="Verdana" charset="0"/>
                          <a:ea typeface="ＭＳ Ｐゴシック" charset="-128"/>
                        </a:defRPr>
                      </a:lvl5pPr>
                      <a:lvl6pPr marL="25146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6pPr>
                      <a:lvl7pPr marL="29718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7pPr>
                      <a:lvl8pPr marL="34290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8pPr>
                      <a:lvl9pPr marL="38862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ahoma" charset="0"/>
                          <a:ea typeface="ＭＳ Ｐゴシック" charset="-128"/>
                        </a:rPr>
                        <a:t>returns front value from queue without removing it;</a:t>
                      </a:r>
                    </a:p>
                    <a:p>
                      <a:pPr marL="0" marR="0" lvl="0" indent="0" algn="l" defTabSz="914400" rtl="0" eaLnBrk="0" fontAlgn="base" latinLnBrk="0" hangingPunct="0">
                        <a:lnSpc>
                          <a:spcPct val="9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ahoma" charset="0"/>
                          <a:ea typeface="ＭＳ Ｐゴシック" charset="-128"/>
                        </a:rPr>
                        <a:t>returns </a:t>
                      </a:r>
                      <a:r>
                        <a:rPr kumimoji="0" lang="en-US" altLang="en-US" sz="1800" b="0" i="0" u="none" strike="noStrike" cap="none" normalizeH="0" baseline="0" dirty="0">
                          <a:ln>
                            <a:noFill/>
                          </a:ln>
                          <a:solidFill>
                            <a:schemeClr val="tx1"/>
                          </a:solidFill>
                          <a:effectLst/>
                          <a:latin typeface="Courier New" charset="0"/>
                          <a:ea typeface="ＭＳ Ｐゴシック" charset="-128"/>
                        </a:rPr>
                        <a:t>null</a:t>
                      </a:r>
                      <a:r>
                        <a:rPr kumimoji="0" lang="en-US" altLang="en-US" sz="1800" b="0" i="0" u="none" strike="noStrike" cap="none" normalizeH="0" baseline="0" dirty="0">
                          <a:ln>
                            <a:noFill/>
                          </a:ln>
                          <a:solidFill>
                            <a:schemeClr val="tx1"/>
                          </a:solidFill>
                          <a:effectLst/>
                          <a:latin typeface="Tahoma" charset="0"/>
                          <a:ea typeface="ＭＳ Ｐゴシック" charset="-128"/>
                        </a:rPr>
                        <a:t> if queue is empty</a:t>
                      </a:r>
                    </a:p>
                  </a:txBody>
                  <a:tcPr marT="45198" marB="4519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67919">
                <a:tc>
                  <a:txBody>
                    <a:bodyPr/>
                    <a:lstStyle>
                      <a:lvl1pPr eaLnBrk="0" hangingPunct="0">
                        <a:spcBef>
                          <a:spcPct val="20000"/>
                        </a:spcBef>
                        <a:buClr>
                          <a:srgbClr val="EB641B"/>
                        </a:buClr>
                        <a:buSzPct val="95000"/>
                        <a:buFont typeface="Wingdings 2" charset="2"/>
                        <a:defRPr sz="2000">
                          <a:solidFill>
                            <a:schemeClr val="tx1"/>
                          </a:solidFill>
                          <a:latin typeface="Verdana" charset="0"/>
                          <a:ea typeface="ＭＳ Ｐゴシック" charset="-128"/>
                        </a:defRPr>
                      </a:lvl1pPr>
                      <a:lvl2pPr marL="742950" indent="-285750" eaLnBrk="0" hangingPunct="0">
                        <a:spcBef>
                          <a:spcPct val="20000"/>
                        </a:spcBef>
                        <a:buClr>
                          <a:schemeClr val="accent1"/>
                        </a:buClr>
                        <a:buSzPct val="85000"/>
                        <a:buFont typeface="Wingdings 2" charset="2"/>
                        <a:defRPr>
                          <a:solidFill>
                            <a:schemeClr val="tx1"/>
                          </a:solidFill>
                          <a:latin typeface="Verdana" charset="0"/>
                          <a:ea typeface="ＭＳ Ｐゴシック" charset="-128"/>
                        </a:defRPr>
                      </a:lvl2pPr>
                      <a:lvl3pPr marL="1143000" indent="-228600" eaLnBrk="0" hangingPunct="0">
                        <a:spcBef>
                          <a:spcPct val="20000"/>
                        </a:spcBef>
                        <a:buClr>
                          <a:schemeClr val="accent2"/>
                        </a:buClr>
                        <a:buSzPct val="70000"/>
                        <a:buFont typeface="Wingdings 2" charset="2"/>
                        <a:defRPr sz="1600">
                          <a:solidFill>
                            <a:schemeClr val="tx1"/>
                          </a:solidFill>
                          <a:latin typeface="Verdana" charset="0"/>
                          <a:ea typeface="ＭＳ Ｐゴシック" charset="-128"/>
                        </a:defRPr>
                      </a:lvl3pPr>
                      <a:lvl4pPr marL="1600200" indent="-228600" eaLnBrk="0" hangingPunct="0">
                        <a:spcBef>
                          <a:spcPct val="20000"/>
                        </a:spcBef>
                        <a:buClr>
                          <a:srgbClr val="EB641B"/>
                        </a:buClr>
                        <a:buSzPct val="65000"/>
                        <a:buFont typeface="Wingdings 2" charset="2"/>
                        <a:defRPr sz="1500">
                          <a:solidFill>
                            <a:schemeClr val="tx1"/>
                          </a:solidFill>
                          <a:latin typeface="Verdana" charset="0"/>
                          <a:ea typeface="ＭＳ Ｐゴシック" charset="-128"/>
                        </a:defRPr>
                      </a:lvl4pPr>
                      <a:lvl5pPr marL="2057400" indent="-228600" eaLnBrk="0" hangingPunct="0">
                        <a:spcBef>
                          <a:spcPct val="20000"/>
                        </a:spcBef>
                        <a:buClr>
                          <a:srgbClr val="39639D"/>
                        </a:buClr>
                        <a:buSzPct val="65000"/>
                        <a:buFont typeface="Wingdings 2" charset="2"/>
                        <a:defRPr sz="1500">
                          <a:solidFill>
                            <a:schemeClr val="tx1"/>
                          </a:solidFill>
                          <a:latin typeface="Verdana" charset="0"/>
                          <a:ea typeface="ＭＳ Ｐゴシック" charset="-128"/>
                        </a:defRPr>
                      </a:lvl5pPr>
                      <a:lvl6pPr marL="25146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6pPr>
                      <a:lvl7pPr marL="29718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7pPr>
                      <a:lvl8pPr marL="34290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8pPr>
                      <a:lvl9pPr marL="38862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altLang="en-US" sz="2000" b="0" i="0" u="none" strike="noStrike" cap="none" normalizeH="0" baseline="0">
                          <a:ln>
                            <a:noFill/>
                          </a:ln>
                          <a:solidFill>
                            <a:schemeClr val="tx1"/>
                          </a:solidFill>
                          <a:effectLst/>
                          <a:latin typeface="Courier New" charset="0"/>
                          <a:ea typeface="ＭＳ Ｐゴシック" charset="-128"/>
                        </a:rPr>
                        <a:t>size()</a:t>
                      </a:r>
                      <a:endParaRPr kumimoji="0" lang="en-US" altLang="en-US" sz="2000" b="0" i="0" u="none" strike="noStrike" cap="none" normalizeH="0" baseline="0">
                        <a:ln>
                          <a:noFill/>
                        </a:ln>
                        <a:solidFill>
                          <a:schemeClr val="tx1"/>
                        </a:solidFill>
                        <a:effectLst/>
                        <a:latin typeface="Arial" charset="0"/>
                        <a:ea typeface="ＭＳ Ｐゴシック" charset="-128"/>
                      </a:endParaRPr>
                    </a:p>
                  </a:txBody>
                  <a:tcPr marT="45198" marB="4519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EB641B"/>
                        </a:buClr>
                        <a:buSzPct val="95000"/>
                        <a:buFont typeface="Wingdings 2" charset="2"/>
                        <a:defRPr sz="2000">
                          <a:solidFill>
                            <a:schemeClr val="tx1"/>
                          </a:solidFill>
                          <a:latin typeface="Verdana" charset="0"/>
                          <a:ea typeface="ＭＳ Ｐゴシック" charset="-128"/>
                        </a:defRPr>
                      </a:lvl1pPr>
                      <a:lvl2pPr marL="742950" indent="-285750" eaLnBrk="0" hangingPunct="0">
                        <a:spcBef>
                          <a:spcPct val="20000"/>
                        </a:spcBef>
                        <a:buClr>
                          <a:schemeClr val="accent1"/>
                        </a:buClr>
                        <a:buSzPct val="85000"/>
                        <a:buFont typeface="Wingdings 2" charset="2"/>
                        <a:defRPr>
                          <a:solidFill>
                            <a:schemeClr val="tx1"/>
                          </a:solidFill>
                          <a:latin typeface="Verdana" charset="0"/>
                          <a:ea typeface="ＭＳ Ｐゴシック" charset="-128"/>
                        </a:defRPr>
                      </a:lvl2pPr>
                      <a:lvl3pPr marL="1143000" indent="-228600" eaLnBrk="0" hangingPunct="0">
                        <a:spcBef>
                          <a:spcPct val="20000"/>
                        </a:spcBef>
                        <a:buClr>
                          <a:schemeClr val="accent2"/>
                        </a:buClr>
                        <a:buSzPct val="70000"/>
                        <a:buFont typeface="Wingdings 2" charset="2"/>
                        <a:defRPr sz="1600">
                          <a:solidFill>
                            <a:schemeClr val="tx1"/>
                          </a:solidFill>
                          <a:latin typeface="Verdana" charset="0"/>
                          <a:ea typeface="ＭＳ Ｐゴシック" charset="-128"/>
                        </a:defRPr>
                      </a:lvl3pPr>
                      <a:lvl4pPr marL="1600200" indent="-228600" eaLnBrk="0" hangingPunct="0">
                        <a:spcBef>
                          <a:spcPct val="20000"/>
                        </a:spcBef>
                        <a:buClr>
                          <a:srgbClr val="EB641B"/>
                        </a:buClr>
                        <a:buSzPct val="65000"/>
                        <a:buFont typeface="Wingdings 2" charset="2"/>
                        <a:defRPr sz="1500">
                          <a:solidFill>
                            <a:schemeClr val="tx1"/>
                          </a:solidFill>
                          <a:latin typeface="Verdana" charset="0"/>
                          <a:ea typeface="ＭＳ Ｐゴシック" charset="-128"/>
                        </a:defRPr>
                      </a:lvl4pPr>
                      <a:lvl5pPr marL="2057400" indent="-228600" eaLnBrk="0" hangingPunct="0">
                        <a:spcBef>
                          <a:spcPct val="20000"/>
                        </a:spcBef>
                        <a:buClr>
                          <a:srgbClr val="39639D"/>
                        </a:buClr>
                        <a:buSzPct val="65000"/>
                        <a:buFont typeface="Wingdings 2" charset="2"/>
                        <a:defRPr sz="1500">
                          <a:solidFill>
                            <a:schemeClr val="tx1"/>
                          </a:solidFill>
                          <a:latin typeface="Verdana" charset="0"/>
                          <a:ea typeface="ＭＳ Ｐゴシック" charset="-128"/>
                        </a:defRPr>
                      </a:lvl5pPr>
                      <a:lvl6pPr marL="25146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6pPr>
                      <a:lvl7pPr marL="29718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7pPr>
                      <a:lvl8pPr marL="34290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8pPr>
                      <a:lvl9pPr marL="38862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ahoma" charset="0"/>
                          <a:ea typeface="ＭＳ Ｐゴシック" charset="-128"/>
                        </a:rPr>
                        <a:t>returns number of elements in queue</a:t>
                      </a:r>
                    </a:p>
                  </a:txBody>
                  <a:tcPr marT="45198" marB="4519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67919">
                <a:tc>
                  <a:txBody>
                    <a:bodyPr/>
                    <a:lstStyle>
                      <a:lvl1pPr eaLnBrk="0" hangingPunct="0">
                        <a:spcBef>
                          <a:spcPct val="20000"/>
                        </a:spcBef>
                        <a:buClr>
                          <a:srgbClr val="EB641B"/>
                        </a:buClr>
                        <a:buSzPct val="95000"/>
                        <a:buFont typeface="Wingdings 2" charset="2"/>
                        <a:defRPr sz="2000">
                          <a:solidFill>
                            <a:schemeClr val="tx1"/>
                          </a:solidFill>
                          <a:latin typeface="Verdana" charset="0"/>
                          <a:ea typeface="ＭＳ Ｐゴシック" charset="-128"/>
                        </a:defRPr>
                      </a:lvl1pPr>
                      <a:lvl2pPr marL="742950" indent="-285750" eaLnBrk="0" hangingPunct="0">
                        <a:spcBef>
                          <a:spcPct val="20000"/>
                        </a:spcBef>
                        <a:buClr>
                          <a:schemeClr val="accent1"/>
                        </a:buClr>
                        <a:buSzPct val="85000"/>
                        <a:buFont typeface="Wingdings 2" charset="2"/>
                        <a:defRPr>
                          <a:solidFill>
                            <a:schemeClr val="tx1"/>
                          </a:solidFill>
                          <a:latin typeface="Verdana" charset="0"/>
                          <a:ea typeface="ＭＳ Ｐゴシック" charset="-128"/>
                        </a:defRPr>
                      </a:lvl2pPr>
                      <a:lvl3pPr marL="1143000" indent="-228600" eaLnBrk="0" hangingPunct="0">
                        <a:spcBef>
                          <a:spcPct val="20000"/>
                        </a:spcBef>
                        <a:buClr>
                          <a:schemeClr val="accent2"/>
                        </a:buClr>
                        <a:buSzPct val="70000"/>
                        <a:buFont typeface="Wingdings 2" charset="2"/>
                        <a:defRPr sz="1600">
                          <a:solidFill>
                            <a:schemeClr val="tx1"/>
                          </a:solidFill>
                          <a:latin typeface="Verdana" charset="0"/>
                          <a:ea typeface="ＭＳ Ｐゴシック" charset="-128"/>
                        </a:defRPr>
                      </a:lvl3pPr>
                      <a:lvl4pPr marL="1600200" indent="-228600" eaLnBrk="0" hangingPunct="0">
                        <a:spcBef>
                          <a:spcPct val="20000"/>
                        </a:spcBef>
                        <a:buClr>
                          <a:srgbClr val="EB641B"/>
                        </a:buClr>
                        <a:buSzPct val="65000"/>
                        <a:buFont typeface="Wingdings 2" charset="2"/>
                        <a:defRPr sz="1500">
                          <a:solidFill>
                            <a:schemeClr val="tx1"/>
                          </a:solidFill>
                          <a:latin typeface="Verdana" charset="0"/>
                          <a:ea typeface="ＭＳ Ｐゴシック" charset="-128"/>
                        </a:defRPr>
                      </a:lvl4pPr>
                      <a:lvl5pPr marL="2057400" indent="-228600" eaLnBrk="0" hangingPunct="0">
                        <a:spcBef>
                          <a:spcPct val="20000"/>
                        </a:spcBef>
                        <a:buClr>
                          <a:srgbClr val="39639D"/>
                        </a:buClr>
                        <a:buSzPct val="65000"/>
                        <a:buFont typeface="Wingdings 2" charset="2"/>
                        <a:defRPr sz="1500">
                          <a:solidFill>
                            <a:schemeClr val="tx1"/>
                          </a:solidFill>
                          <a:latin typeface="Verdana" charset="0"/>
                          <a:ea typeface="ＭＳ Ｐゴシック" charset="-128"/>
                        </a:defRPr>
                      </a:lvl5pPr>
                      <a:lvl6pPr marL="25146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6pPr>
                      <a:lvl7pPr marL="29718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7pPr>
                      <a:lvl8pPr marL="34290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8pPr>
                      <a:lvl9pPr marL="38862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altLang="en-US" sz="2000" b="0" i="0" u="none" strike="noStrike" cap="none" normalizeH="0" baseline="0" dirty="0" err="1">
                          <a:ln>
                            <a:noFill/>
                          </a:ln>
                          <a:solidFill>
                            <a:schemeClr val="tx1"/>
                          </a:solidFill>
                          <a:effectLst/>
                          <a:latin typeface="Courier New" charset="0"/>
                          <a:ea typeface="ＭＳ Ｐゴシック" charset="-128"/>
                        </a:rPr>
                        <a:t>isEmpty</a:t>
                      </a:r>
                      <a:r>
                        <a:rPr kumimoji="0" lang="en-US" altLang="en-US" sz="2000" b="0" i="0" u="none" strike="noStrike" cap="none" normalizeH="0" baseline="0" dirty="0">
                          <a:ln>
                            <a:noFill/>
                          </a:ln>
                          <a:solidFill>
                            <a:schemeClr val="tx1"/>
                          </a:solidFill>
                          <a:effectLst/>
                          <a:latin typeface="Courier New" charset="0"/>
                          <a:ea typeface="ＭＳ Ｐゴシック" charset="-128"/>
                        </a:rPr>
                        <a:t>()</a:t>
                      </a:r>
                      <a:endParaRPr kumimoji="0" lang="en-US" altLang="en-US" sz="2000" b="0" i="0" u="none" strike="noStrike" cap="none" normalizeH="0" baseline="0" dirty="0">
                        <a:ln>
                          <a:noFill/>
                        </a:ln>
                        <a:solidFill>
                          <a:schemeClr val="tx1"/>
                        </a:solidFill>
                        <a:effectLst/>
                        <a:latin typeface="Arial" charset="0"/>
                        <a:ea typeface="ＭＳ Ｐゴシック" charset="-128"/>
                      </a:endParaRPr>
                    </a:p>
                  </a:txBody>
                  <a:tcPr marT="45198" marB="4519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EB641B"/>
                        </a:buClr>
                        <a:buSzPct val="95000"/>
                        <a:buFont typeface="Wingdings 2" charset="2"/>
                        <a:defRPr sz="2000">
                          <a:solidFill>
                            <a:schemeClr val="tx1"/>
                          </a:solidFill>
                          <a:latin typeface="Verdana" charset="0"/>
                          <a:ea typeface="ＭＳ Ｐゴシック" charset="-128"/>
                        </a:defRPr>
                      </a:lvl1pPr>
                      <a:lvl2pPr marL="742950" indent="-285750" eaLnBrk="0" hangingPunct="0">
                        <a:spcBef>
                          <a:spcPct val="20000"/>
                        </a:spcBef>
                        <a:buClr>
                          <a:schemeClr val="accent1"/>
                        </a:buClr>
                        <a:buSzPct val="85000"/>
                        <a:buFont typeface="Wingdings 2" charset="2"/>
                        <a:defRPr>
                          <a:solidFill>
                            <a:schemeClr val="tx1"/>
                          </a:solidFill>
                          <a:latin typeface="Verdana" charset="0"/>
                          <a:ea typeface="ＭＳ Ｐゴシック" charset="-128"/>
                        </a:defRPr>
                      </a:lvl2pPr>
                      <a:lvl3pPr marL="1143000" indent="-228600" eaLnBrk="0" hangingPunct="0">
                        <a:spcBef>
                          <a:spcPct val="20000"/>
                        </a:spcBef>
                        <a:buClr>
                          <a:schemeClr val="accent2"/>
                        </a:buClr>
                        <a:buSzPct val="70000"/>
                        <a:buFont typeface="Wingdings 2" charset="2"/>
                        <a:defRPr sz="1600">
                          <a:solidFill>
                            <a:schemeClr val="tx1"/>
                          </a:solidFill>
                          <a:latin typeface="Verdana" charset="0"/>
                          <a:ea typeface="ＭＳ Ｐゴシック" charset="-128"/>
                        </a:defRPr>
                      </a:lvl3pPr>
                      <a:lvl4pPr marL="1600200" indent="-228600" eaLnBrk="0" hangingPunct="0">
                        <a:spcBef>
                          <a:spcPct val="20000"/>
                        </a:spcBef>
                        <a:buClr>
                          <a:srgbClr val="EB641B"/>
                        </a:buClr>
                        <a:buSzPct val="65000"/>
                        <a:buFont typeface="Wingdings 2" charset="2"/>
                        <a:defRPr sz="1500">
                          <a:solidFill>
                            <a:schemeClr val="tx1"/>
                          </a:solidFill>
                          <a:latin typeface="Verdana" charset="0"/>
                          <a:ea typeface="ＭＳ Ｐゴシック" charset="-128"/>
                        </a:defRPr>
                      </a:lvl4pPr>
                      <a:lvl5pPr marL="2057400" indent="-228600" eaLnBrk="0" hangingPunct="0">
                        <a:spcBef>
                          <a:spcPct val="20000"/>
                        </a:spcBef>
                        <a:buClr>
                          <a:srgbClr val="39639D"/>
                        </a:buClr>
                        <a:buSzPct val="65000"/>
                        <a:buFont typeface="Wingdings 2" charset="2"/>
                        <a:defRPr sz="1500">
                          <a:solidFill>
                            <a:schemeClr val="tx1"/>
                          </a:solidFill>
                          <a:latin typeface="Verdana" charset="0"/>
                          <a:ea typeface="ＭＳ Ｐゴシック" charset="-128"/>
                        </a:defRPr>
                      </a:lvl5pPr>
                      <a:lvl6pPr marL="25146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6pPr>
                      <a:lvl7pPr marL="29718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7pPr>
                      <a:lvl8pPr marL="34290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8pPr>
                      <a:lvl9pPr marL="38862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ahoma" charset="0"/>
                          <a:ea typeface="ＭＳ Ｐゴシック" charset="-128"/>
                        </a:rPr>
                        <a:t>returns </a:t>
                      </a:r>
                      <a:r>
                        <a:rPr kumimoji="0" lang="en-US" altLang="en-US" sz="1800" b="0" i="0" u="none" strike="noStrike" cap="none" normalizeH="0" baseline="0" dirty="0">
                          <a:ln>
                            <a:noFill/>
                          </a:ln>
                          <a:solidFill>
                            <a:schemeClr val="tx1"/>
                          </a:solidFill>
                          <a:effectLst/>
                          <a:latin typeface="Courier New" charset="0"/>
                          <a:ea typeface="ＭＳ Ｐゴシック" charset="-128"/>
                        </a:rPr>
                        <a:t>true</a:t>
                      </a:r>
                      <a:r>
                        <a:rPr kumimoji="0" lang="en-US" altLang="en-US" sz="1800" b="0" i="0" u="none" strike="noStrike" cap="none" normalizeH="0" baseline="0" dirty="0">
                          <a:ln>
                            <a:noFill/>
                          </a:ln>
                          <a:solidFill>
                            <a:schemeClr val="tx1"/>
                          </a:solidFill>
                          <a:effectLst/>
                          <a:latin typeface="Tahoma" charset="0"/>
                          <a:ea typeface="ＭＳ Ｐゴシック" charset="-128"/>
                        </a:rPr>
                        <a:t> if queue has no elements</a:t>
                      </a:r>
                    </a:p>
                  </a:txBody>
                  <a:tcPr marT="45198" marB="4519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30" name="Rectangle 29">
            <a:extLst>
              <a:ext uri="{FF2B5EF4-FFF2-40B4-BE49-F238E27FC236}">
                <a16:creationId xmlns:a16="http://schemas.microsoft.com/office/drawing/2014/main" id="{07D5EB71-3917-A17B-F44A-E195034DDD23}"/>
              </a:ext>
            </a:extLst>
          </p:cNvPr>
          <p:cNvSpPr/>
          <p:nvPr/>
        </p:nvSpPr>
        <p:spPr>
          <a:xfrm rot="5400000">
            <a:off x="1943276" y="896903"/>
            <a:ext cx="1570779" cy="3780933"/>
          </a:xfrm>
          <a:prstGeom prst="rect">
            <a:avLst/>
          </a:prstGeom>
          <a:noFill/>
          <a:ln w="28575">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D1D71DE1-D1A7-4419-2FAE-9067848F2C29}"/>
              </a:ext>
            </a:extLst>
          </p:cNvPr>
          <p:cNvSpPr/>
          <p:nvPr/>
        </p:nvSpPr>
        <p:spPr>
          <a:xfrm>
            <a:off x="3373030" y="2291282"/>
            <a:ext cx="1109958" cy="1046022"/>
          </a:xfrm>
          <a:prstGeom prst="rect">
            <a:avLst/>
          </a:prstGeom>
          <a:noFill/>
          <a:ln w="28575">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en-US" b="1" dirty="0">
                <a:solidFill>
                  <a:srgbClr val="008000"/>
                </a:solidFill>
                <a:latin typeface="Courier New" panose="02070309020205020404" pitchFamily="49" charset="0"/>
                <a:ea typeface="ＭＳ Ｐゴシック" panose="020B0600070205080204" pitchFamily="34" charset="-128"/>
              </a:rPr>
              <a:t>42</a:t>
            </a:r>
            <a:endParaRPr lang="en-US" dirty="0">
              <a:solidFill>
                <a:schemeClr val="accent1">
                  <a:lumMod val="75000"/>
                </a:schemeClr>
              </a:solidFill>
            </a:endParaRPr>
          </a:p>
        </p:txBody>
      </p:sp>
      <p:sp>
        <p:nvSpPr>
          <p:cNvPr id="32" name="Rectangle 31">
            <a:extLst>
              <a:ext uri="{FF2B5EF4-FFF2-40B4-BE49-F238E27FC236}">
                <a16:creationId xmlns:a16="http://schemas.microsoft.com/office/drawing/2014/main" id="{ADF49A54-8D88-106F-0B67-E4350EEB8FC6}"/>
              </a:ext>
            </a:extLst>
          </p:cNvPr>
          <p:cNvSpPr/>
          <p:nvPr/>
        </p:nvSpPr>
        <p:spPr>
          <a:xfrm>
            <a:off x="2164091" y="2291793"/>
            <a:ext cx="1109958" cy="1046023"/>
          </a:xfrm>
          <a:prstGeom prst="rect">
            <a:avLst/>
          </a:prstGeom>
          <a:noFill/>
          <a:ln w="28575">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en-US" b="1" dirty="0">
                <a:solidFill>
                  <a:srgbClr val="008000"/>
                </a:solidFill>
                <a:latin typeface="Courier New" panose="02070309020205020404" pitchFamily="49" charset="0"/>
                <a:ea typeface="ＭＳ Ｐゴシック" panose="020B0600070205080204" pitchFamily="34" charset="-128"/>
              </a:rPr>
              <a:t>-3</a:t>
            </a:r>
            <a:endParaRPr lang="en-US" dirty="0">
              <a:solidFill>
                <a:schemeClr val="accent1">
                  <a:lumMod val="75000"/>
                </a:schemeClr>
              </a:solidFill>
            </a:endParaRPr>
          </a:p>
        </p:txBody>
      </p:sp>
      <p:sp>
        <p:nvSpPr>
          <p:cNvPr id="33" name="Rectangle 32">
            <a:extLst>
              <a:ext uri="{FF2B5EF4-FFF2-40B4-BE49-F238E27FC236}">
                <a16:creationId xmlns:a16="http://schemas.microsoft.com/office/drawing/2014/main" id="{48C3FBD8-3A05-20CA-78EE-BB06012E53D1}"/>
              </a:ext>
            </a:extLst>
          </p:cNvPr>
          <p:cNvSpPr/>
          <p:nvPr/>
        </p:nvSpPr>
        <p:spPr>
          <a:xfrm>
            <a:off x="955152" y="2302298"/>
            <a:ext cx="1109958" cy="1046023"/>
          </a:xfrm>
          <a:prstGeom prst="rect">
            <a:avLst/>
          </a:prstGeom>
          <a:noFill/>
          <a:ln w="28575">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en-US" b="1" dirty="0">
                <a:solidFill>
                  <a:srgbClr val="008000"/>
                </a:solidFill>
                <a:latin typeface="Courier New" panose="02070309020205020404" pitchFamily="49" charset="0"/>
                <a:ea typeface="ＭＳ Ｐゴシック" panose="020B0600070205080204" pitchFamily="34" charset="-128"/>
              </a:rPr>
              <a:t>17</a:t>
            </a:r>
            <a:endParaRPr lang="en-US" dirty="0">
              <a:solidFill>
                <a:schemeClr val="accent1">
                  <a:lumMod val="75000"/>
                </a:schemeClr>
              </a:solidFill>
            </a:endParaRPr>
          </a:p>
        </p:txBody>
      </p:sp>
    </p:spTree>
    <p:extLst>
      <p:ext uri="{BB962C8B-B14F-4D97-AF65-F5344CB8AC3E}">
        <p14:creationId xmlns:p14="http://schemas.microsoft.com/office/powerpoint/2010/main" val="510204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2"/>
                                        </p:tgtEl>
                                        <p:attrNameLst>
                                          <p:attrName>style.visibility</p:attrName>
                                        </p:attrNameLst>
                                      </p:cBhvr>
                                      <p:to>
                                        <p:strVal val="visible"/>
                                      </p:to>
                                    </p:set>
                                    <p:anim calcmode="lin" valueType="num">
                                      <p:cBhvr additive="base">
                                        <p:cTn id="13" dur="500" fill="hold"/>
                                        <p:tgtEl>
                                          <p:spTgt spid="32"/>
                                        </p:tgtEl>
                                        <p:attrNameLst>
                                          <p:attrName>ppt_x</p:attrName>
                                        </p:attrNameLst>
                                      </p:cBhvr>
                                      <p:tavLst>
                                        <p:tav tm="0">
                                          <p:val>
                                            <p:strVal val="0-#ppt_w/2"/>
                                          </p:val>
                                        </p:tav>
                                        <p:tav tm="100000">
                                          <p:val>
                                            <p:strVal val="#ppt_x"/>
                                          </p:val>
                                        </p:tav>
                                      </p:tavLst>
                                    </p:anim>
                                    <p:anim calcmode="lin" valueType="num">
                                      <p:cBhvr additive="base">
                                        <p:cTn id="14" dur="500" fill="hold"/>
                                        <p:tgtEl>
                                          <p:spTgt spid="3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500" fill="hold"/>
                                        <p:tgtEl>
                                          <p:spTgt spid="33"/>
                                        </p:tgtEl>
                                        <p:attrNameLst>
                                          <p:attrName>ppt_x</p:attrName>
                                        </p:attrNameLst>
                                      </p:cBhvr>
                                      <p:tavLst>
                                        <p:tav tm="0">
                                          <p:val>
                                            <p:strVal val="0-#ppt_w/2"/>
                                          </p:val>
                                        </p:tav>
                                        <p:tav tm="100000">
                                          <p:val>
                                            <p:strVal val="#ppt_x"/>
                                          </p:val>
                                        </p:tav>
                                      </p:tavLst>
                                    </p:anim>
                                    <p:anim calcmode="lin" valueType="num">
                                      <p:cBhvr additive="base">
                                        <p:cTn id="20" dur="500" fill="hold"/>
                                        <p:tgtEl>
                                          <p:spTgt spid="3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path" presetSubtype="0" accel="50000" decel="50000" fill="hold" grpId="1" nodeType="clickEffect">
                                  <p:stCondLst>
                                    <p:cond delay="0"/>
                                  </p:stCondLst>
                                  <p:childTnLst>
                                    <p:animMotion origin="layout" path="M 4.58333E-6 4.81481E-6 L 0.31015 0.37638 " pathEditMode="relative" rAng="0" ptsTypes="AA">
                                      <p:cBhvr>
                                        <p:cTn id="24" dur="1500" fill="hold"/>
                                        <p:tgtEl>
                                          <p:spTgt spid="31"/>
                                        </p:tgtEl>
                                        <p:attrNameLst>
                                          <p:attrName>ppt_x</p:attrName>
                                          <p:attrName>ppt_y</p:attrName>
                                        </p:attrNameLst>
                                      </p:cBhvr>
                                      <p:rCtr x="15508" y="1881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1" grpId="1" animBg="1"/>
      <p:bldP spid="32" grpId="0" animBg="1"/>
      <p:bldP spid="3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B0C9BED1-0E01-413B-5B64-4F71E8AC3B33}"/>
              </a:ext>
            </a:extLst>
          </p:cNvPr>
          <p:cNvSpPr>
            <a:spLocks noGrp="1"/>
          </p:cNvSpPr>
          <p:nvPr>
            <p:ph type="title"/>
          </p:nvPr>
        </p:nvSpPr>
        <p:spPr>
          <a:xfrm>
            <a:off x="838200" y="456565"/>
            <a:ext cx="10515600" cy="762635"/>
          </a:xfrm>
        </p:spPr>
        <p:txBody>
          <a:bodyPr/>
          <a:lstStyle/>
          <a:p>
            <a:r>
              <a:rPr lang="en-US" dirty="0"/>
              <a:t>Programming with Stacks</a:t>
            </a:r>
          </a:p>
        </p:txBody>
      </p:sp>
      <p:sp>
        <p:nvSpPr>
          <p:cNvPr id="17" name="Content Placeholder 2">
            <a:extLst>
              <a:ext uri="{FF2B5EF4-FFF2-40B4-BE49-F238E27FC236}">
                <a16:creationId xmlns:a16="http://schemas.microsoft.com/office/drawing/2014/main" id="{B08EC2A7-DFF5-9105-6A0D-EADE433D9604}"/>
              </a:ext>
            </a:extLst>
          </p:cNvPr>
          <p:cNvSpPr>
            <a:spLocks noGrp="1"/>
          </p:cNvSpPr>
          <p:nvPr>
            <p:ph idx="1"/>
          </p:nvPr>
        </p:nvSpPr>
        <p:spPr>
          <a:xfrm>
            <a:off x="0" y="4176361"/>
            <a:ext cx="10882536" cy="2701575"/>
          </a:xfrm>
        </p:spPr>
        <p:txBody>
          <a:bodyPr>
            <a:normAutofit lnSpcReduction="10000"/>
          </a:bodyPr>
          <a:lstStyle/>
          <a:p>
            <a:pPr lvl="1" eaLnBrk="1" hangingPunct="1">
              <a:lnSpc>
                <a:spcPct val="70000"/>
              </a:lnSpc>
              <a:buFontTx/>
              <a:buNone/>
            </a:pPr>
            <a:endParaRPr lang="en-US" altLang="en-US" dirty="0">
              <a:latin typeface="Courier New" panose="02070309020205020404" pitchFamily="49" charset="0"/>
              <a:ea typeface="ＭＳ Ｐゴシック" panose="020B0600070205080204" pitchFamily="34" charset="-128"/>
            </a:endParaRPr>
          </a:p>
          <a:p>
            <a:pPr lvl="1" eaLnBrk="1" hangingPunct="1">
              <a:lnSpc>
                <a:spcPct val="70000"/>
              </a:lnSpc>
              <a:buFontTx/>
              <a:buNone/>
            </a:pPr>
            <a:r>
              <a:rPr lang="en-US" altLang="en-US" dirty="0">
                <a:latin typeface="Courier New" panose="02070309020205020404" pitchFamily="49" charset="0"/>
                <a:ea typeface="ＭＳ Ｐゴシック" panose="020B0600070205080204" pitchFamily="34" charset="-128"/>
              </a:rPr>
              <a:t>Stack&lt;String&gt; s = new Stack&lt;String&gt;();</a:t>
            </a:r>
          </a:p>
          <a:p>
            <a:pPr lvl="1" eaLnBrk="1" hangingPunct="1">
              <a:lnSpc>
                <a:spcPct val="70000"/>
              </a:lnSpc>
              <a:buFontTx/>
              <a:buNone/>
            </a:pPr>
            <a:r>
              <a:rPr lang="en-US" altLang="en-US" dirty="0" err="1">
                <a:latin typeface="Courier New" panose="02070309020205020404" pitchFamily="49" charset="0"/>
                <a:ea typeface="ＭＳ Ｐゴシック" panose="020B0600070205080204" pitchFamily="34" charset="-128"/>
              </a:rPr>
              <a:t>s.push</a:t>
            </a:r>
            <a:r>
              <a:rPr lang="en-US" altLang="en-US" dirty="0">
                <a:latin typeface="Courier New" panose="02070309020205020404" pitchFamily="49" charset="0"/>
                <a:ea typeface="ＭＳ Ｐゴシック" panose="020B0600070205080204" pitchFamily="34" charset="-128"/>
              </a:rPr>
              <a:t>("a");</a:t>
            </a:r>
          </a:p>
          <a:p>
            <a:pPr lvl="1" eaLnBrk="1" hangingPunct="1">
              <a:lnSpc>
                <a:spcPct val="70000"/>
              </a:lnSpc>
              <a:buFontTx/>
              <a:buNone/>
            </a:pPr>
            <a:r>
              <a:rPr lang="en-US" altLang="en-US" dirty="0" err="1">
                <a:latin typeface="Courier New" panose="02070309020205020404" pitchFamily="49" charset="0"/>
                <a:ea typeface="ＭＳ Ｐゴシック" panose="020B0600070205080204" pitchFamily="34" charset="-128"/>
              </a:rPr>
              <a:t>s.push</a:t>
            </a:r>
            <a:r>
              <a:rPr lang="en-US" altLang="en-US" dirty="0">
                <a:latin typeface="Courier New" panose="02070309020205020404" pitchFamily="49" charset="0"/>
                <a:ea typeface="ＭＳ Ｐゴシック" panose="020B0600070205080204" pitchFamily="34" charset="-128"/>
              </a:rPr>
              <a:t>("b");</a:t>
            </a:r>
          </a:p>
          <a:p>
            <a:pPr lvl="1" eaLnBrk="1" hangingPunct="1">
              <a:lnSpc>
                <a:spcPct val="70000"/>
              </a:lnSpc>
              <a:buFontTx/>
              <a:buNone/>
            </a:pPr>
            <a:r>
              <a:rPr lang="en-US" altLang="en-US" dirty="0" err="1">
                <a:latin typeface="Courier New" panose="02070309020205020404" pitchFamily="49" charset="0"/>
                <a:ea typeface="ＭＳ Ｐゴシック" panose="020B0600070205080204" pitchFamily="34" charset="-128"/>
              </a:rPr>
              <a:t>s.push</a:t>
            </a:r>
            <a:r>
              <a:rPr lang="en-US" altLang="en-US" dirty="0">
                <a:latin typeface="Courier New" panose="02070309020205020404" pitchFamily="49" charset="0"/>
                <a:ea typeface="ＭＳ Ｐゴシック" panose="020B0600070205080204" pitchFamily="34" charset="-128"/>
              </a:rPr>
              <a:t>("c");   </a:t>
            </a:r>
            <a:endParaRPr lang="en-US" altLang="en-US" b="1" dirty="0">
              <a:solidFill>
                <a:schemeClr val="bg2">
                  <a:lumMod val="50000"/>
                </a:schemeClr>
              </a:solidFill>
              <a:latin typeface="Courier New" panose="02070309020205020404" pitchFamily="49" charset="0"/>
              <a:ea typeface="ＭＳ Ｐゴシック" panose="020B0600070205080204" pitchFamily="34" charset="-128"/>
            </a:endParaRPr>
          </a:p>
          <a:p>
            <a:pPr lvl="1" eaLnBrk="1" hangingPunct="1">
              <a:lnSpc>
                <a:spcPct val="70000"/>
              </a:lnSpc>
              <a:buFontTx/>
              <a:buNone/>
            </a:pPr>
            <a:endParaRPr lang="en-US" altLang="en-US" sz="800" dirty="0">
              <a:latin typeface="Courier New" panose="02070309020205020404" pitchFamily="49" charset="0"/>
              <a:ea typeface="ＭＳ Ｐゴシック" panose="020B0600070205080204" pitchFamily="34" charset="-128"/>
            </a:endParaRPr>
          </a:p>
          <a:p>
            <a:pPr lvl="1" eaLnBrk="1" hangingPunct="1">
              <a:lnSpc>
                <a:spcPct val="70000"/>
              </a:lnSpc>
              <a:buFontTx/>
              <a:buNone/>
            </a:pPr>
            <a:r>
              <a:rPr lang="en-US" altLang="en-US" dirty="0" err="1">
                <a:latin typeface="Courier New" panose="02070309020205020404" pitchFamily="49" charset="0"/>
                <a:ea typeface="ＭＳ Ｐゴシック" panose="020B0600070205080204" pitchFamily="34" charset="-128"/>
              </a:rPr>
              <a:t>System.out.println</a:t>
            </a:r>
            <a:r>
              <a:rPr lang="en-US" altLang="en-US" dirty="0">
                <a:latin typeface="Courier New" panose="02070309020205020404" pitchFamily="49" charset="0"/>
                <a:ea typeface="ＭＳ Ｐゴシック" panose="020B0600070205080204" pitchFamily="34" charset="-128"/>
              </a:rPr>
              <a:t>(</a:t>
            </a:r>
            <a:r>
              <a:rPr lang="en-US" altLang="en-US" dirty="0" err="1">
                <a:latin typeface="Courier New" panose="02070309020205020404" pitchFamily="49" charset="0"/>
                <a:ea typeface="ＭＳ Ｐゴシック" panose="020B0600070205080204" pitchFamily="34" charset="-128"/>
              </a:rPr>
              <a:t>s.pop</a:t>
            </a:r>
            <a:r>
              <a:rPr lang="en-US" altLang="en-US" dirty="0">
                <a:latin typeface="Courier New" panose="02070309020205020404" pitchFamily="49" charset="0"/>
                <a:ea typeface="ＭＳ Ｐゴシック" panose="020B0600070205080204" pitchFamily="34" charset="-128"/>
              </a:rPr>
              <a:t>());</a:t>
            </a:r>
          </a:p>
          <a:p>
            <a:pPr lvl="1" eaLnBrk="1" hangingPunct="1">
              <a:lnSpc>
                <a:spcPct val="70000"/>
              </a:lnSpc>
              <a:buFontTx/>
              <a:buNone/>
            </a:pPr>
            <a:endParaRPr lang="en-US" altLang="en-US" sz="2000" dirty="0">
              <a:latin typeface="Courier New" panose="02070309020205020404" pitchFamily="49" charset="0"/>
              <a:ea typeface="ＭＳ Ｐゴシック" panose="020B0600070205080204" pitchFamily="34" charset="-128"/>
            </a:endParaRPr>
          </a:p>
          <a:p>
            <a:pPr lvl="1" eaLnBrk="1" hangingPunct="1"/>
            <a:r>
              <a:rPr lang="en-US" altLang="en-US" dirty="0">
                <a:latin typeface="Courier New" panose="02070309020205020404" pitchFamily="49" charset="0"/>
                <a:ea typeface="ＭＳ Ｐゴシック" panose="020B0600070205080204" pitchFamily="34" charset="-128"/>
              </a:rPr>
              <a:t>Stack</a:t>
            </a:r>
            <a:r>
              <a:rPr lang="en-US" altLang="en-US" dirty="0">
                <a:ea typeface="ＭＳ Ｐゴシック" panose="020B0600070205080204" pitchFamily="34" charset="-128"/>
              </a:rPr>
              <a:t> has other methods that we will ask you not to use 😬</a:t>
            </a:r>
            <a:endParaRPr lang="en-US" dirty="0"/>
          </a:p>
        </p:txBody>
      </p:sp>
      <p:graphicFrame>
        <p:nvGraphicFramePr>
          <p:cNvPr id="18" name="Group 101">
            <a:extLst>
              <a:ext uri="{FF2B5EF4-FFF2-40B4-BE49-F238E27FC236}">
                <a16:creationId xmlns:a16="http://schemas.microsoft.com/office/drawing/2014/main" id="{E3FA074F-26A4-1310-EEEF-A3ADF8E4E053}"/>
              </a:ext>
            </a:extLst>
          </p:cNvPr>
          <p:cNvGraphicFramePr>
            <a:graphicFrameLocks noGrp="1"/>
          </p:cNvGraphicFramePr>
          <p:nvPr/>
        </p:nvGraphicFramePr>
        <p:xfrm>
          <a:off x="4003796" y="1405545"/>
          <a:ext cx="7691437" cy="2770816"/>
        </p:xfrm>
        <a:graphic>
          <a:graphicData uri="http://schemas.openxmlformats.org/drawingml/2006/table">
            <a:tbl>
              <a:tblPr/>
              <a:tblGrid>
                <a:gridCol w="1870075">
                  <a:extLst>
                    <a:ext uri="{9D8B030D-6E8A-4147-A177-3AD203B41FA5}">
                      <a16:colId xmlns:a16="http://schemas.microsoft.com/office/drawing/2014/main" val="20000"/>
                    </a:ext>
                  </a:extLst>
                </a:gridCol>
                <a:gridCol w="5821362">
                  <a:extLst>
                    <a:ext uri="{9D8B030D-6E8A-4147-A177-3AD203B41FA5}">
                      <a16:colId xmlns:a16="http://schemas.microsoft.com/office/drawing/2014/main" val="20001"/>
                    </a:ext>
                  </a:extLst>
                </a:gridCol>
              </a:tblGrid>
              <a:tr h="327205">
                <a:tc>
                  <a:txBody>
                    <a:bodyPr/>
                    <a:lstStyle>
                      <a:lvl1pPr eaLnBrk="0" hangingPunct="0">
                        <a:spcBef>
                          <a:spcPct val="20000"/>
                        </a:spcBef>
                        <a:buClr>
                          <a:srgbClr val="EB641B"/>
                        </a:buClr>
                        <a:buSzPct val="95000"/>
                        <a:buFont typeface="Wingdings 2" charset="2"/>
                        <a:defRPr sz="2000">
                          <a:solidFill>
                            <a:schemeClr val="tx1"/>
                          </a:solidFill>
                          <a:latin typeface="Verdana" charset="0"/>
                          <a:ea typeface="ＭＳ Ｐゴシック" charset="-128"/>
                        </a:defRPr>
                      </a:lvl1pPr>
                      <a:lvl2pPr marL="742950" indent="-285750" eaLnBrk="0" hangingPunct="0">
                        <a:spcBef>
                          <a:spcPct val="20000"/>
                        </a:spcBef>
                        <a:buClr>
                          <a:schemeClr val="accent1"/>
                        </a:buClr>
                        <a:buSzPct val="85000"/>
                        <a:buFont typeface="Wingdings 2" charset="2"/>
                        <a:defRPr>
                          <a:solidFill>
                            <a:schemeClr val="tx1"/>
                          </a:solidFill>
                          <a:latin typeface="Verdana" charset="0"/>
                          <a:ea typeface="ＭＳ Ｐゴシック" charset="-128"/>
                        </a:defRPr>
                      </a:lvl2pPr>
                      <a:lvl3pPr marL="1143000" indent="-228600" eaLnBrk="0" hangingPunct="0">
                        <a:spcBef>
                          <a:spcPct val="20000"/>
                        </a:spcBef>
                        <a:buClr>
                          <a:schemeClr val="accent2"/>
                        </a:buClr>
                        <a:buSzPct val="70000"/>
                        <a:buFont typeface="Wingdings 2" charset="2"/>
                        <a:defRPr sz="1600">
                          <a:solidFill>
                            <a:schemeClr val="tx1"/>
                          </a:solidFill>
                          <a:latin typeface="Verdana" charset="0"/>
                          <a:ea typeface="ＭＳ Ｐゴシック" charset="-128"/>
                        </a:defRPr>
                      </a:lvl3pPr>
                      <a:lvl4pPr marL="1600200" indent="-228600" eaLnBrk="0" hangingPunct="0">
                        <a:spcBef>
                          <a:spcPct val="20000"/>
                        </a:spcBef>
                        <a:buClr>
                          <a:srgbClr val="EB641B"/>
                        </a:buClr>
                        <a:buSzPct val="65000"/>
                        <a:buFont typeface="Wingdings 2" charset="2"/>
                        <a:defRPr sz="1500">
                          <a:solidFill>
                            <a:schemeClr val="tx1"/>
                          </a:solidFill>
                          <a:latin typeface="Verdana" charset="0"/>
                          <a:ea typeface="ＭＳ Ｐゴシック" charset="-128"/>
                        </a:defRPr>
                      </a:lvl4pPr>
                      <a:lvl5pPr marL="2057400" indent="-228600" eaLnBrk="0" hangingPunct="0">
                        <a:spcBef>
                          <a:spcPct val="20000"/>
                        </a:spcBef>
                        <a:buClr>
                          <a:srgbClr val="39639D"/>
                        </a:buClr>
                        <a:buSzPct val="65000"/>
                        <a:buFont typeface="Wingdings 2" charset="2"/>
                        <a:defRPr sz="1500">
                          <a:solidFill>
                            <a:schemeClr val="tx1"/>
                          </a:solidFill>
                          <a:latin typeface="Verdana" charset="0"/>
                          <a:ea typeface="ＭＳ Ｐゴシック" charset="-128"/>
                        </a:defRPr>
                      </a:lvl5pPr>
                      <a:lvl6pPr marL="25146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6pPr>
                      <a:lvl7pPr marL="29718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7pPr>
                      <a:lvl8pPr marL="34290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8pPr>
                      <a:lvl9pPr marL="38862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Courier New" charset="0"/>
                          <a:ea typeface="ＭＳ Ｐゴシック" charset="-128"/>
                        </a:rPr>
                        <a:t>Stack&lt;</a:t>
                      </a:r>
                      <a:r>
                        <a:rPr kumimoji="0" lang="en-US" altLang="en-US" sz="2000" b="1" i="0" u="none" strike="noStrike" cap="none" normalizeH="0" baseline="0" dirty="0">
                          <a:ln>
                            <a:noFill/>
                          </a:ln>
                          <a:solidFill>
                            <a:schemeClr val="tx1"/>
                          </a:solidFill>
                          <a:effectLst/>
                          <a:latin typeface="Verdana" charset="0"/>
                          <a:ea typeface="ＭＳ Ｐゴシック" charset="-128"/>
                        </a:rPr>
                        <a:t>E</a:t>
                      </a:r>
                      <a:r>
                        <a:rPr kumimoji="0" lang="en-US" altLang="en-US" sz="2000" b="0" i="0" u="none" strike="noStrike" cap="none" normalizeH="0" baseline="0" dirty="0">
                          <a:ln>
                            <a:noFill/>
                          </a:ln>
                          <a:solidFill>
                            <a:schemeClr val="tx1"/>
                          </a:solidFill>
                          <a:effectLst/>
                          <a:latin typeface="Courier New" charset="0"/>
                          <a:ea typeface="ＭＳ Ｐゴシック" charset="-128"/>
                        </a:rPr>
                        <a:t>&gt;()</a:t>
                      </a:r>
                      <a:endParaRPr kumimoji="0" lang="en-US" altLang="en-US" sz="2000" b="0" i="0" u="none" strike="noStrike" cap="none" normalizeH="0" baseline="0" dirty="0">
                        <a:ln>
                          <a:noFill/>
                        </a:ln>
                        <a:solidFill>
                          <a:schemeClr val="tx1"/>
                        </a:solidFill>
                        <a:effectLst/>
                        <a:latin typeface="Arial" charset="0"/>
                        <a:ea typeface="ＭＳ Ｐゴシック" charset="-128"/>
                      </a:endParaRPr>
                    </a:p>
                  </a:txBody>
                  <a:tcPr marT="45153" marB="4515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EB641B"/>
                        </a:buClr>
                        <a:buSzPct val="95000"/>
                        <a:buFont typeface="Wingdings 2" charset="2"/>
                        <a:defRPr sz="2000">
                          <a:solidFill>
                            <a:schemeClr val="tx1"/>
                          </a:solidFill>
                          <a:latin typeface="Verdana" charset="0"/>
                          <a:ea typeface="ＭＳ Ｐゴシック" charset="-128"/>
                        </a:defRPr>
                      </a:lvl1pPr>
                      <a:lvl2pPr marL="742950" indent="-285750" eaLnBrk="0" hangingPunct="0">
                        <a:spcBef>
                          <a:spcPct val="20000"/>
                        </a:spcBef>
                        <a:buClr>
                          <a:schemeClr val="accent1"/>
                        </a:buClr>
                        <a:buSzPct val="85000"/>
                        <a:buFont typeface="Wingdings 2" charset="2"/>
                        <a:defRPr>
                          <a:solidFill>
                            <a:schemeClr val="tx1"/>
                          </a:solidFill>
                          <a:latin typeface="Verdana" charset="0"/>
                          <a:ea typeface="ＭＳ Ｐゴシック" charset="-128"/>
                        </a:defRPr>
                      </a:lvl2pPr>
                      <a:lvl3pPr marL="1143000" indent="-228600" eaLnBrk="0" hangingPunct="0">
                        <a:spcBef>
                          <a:spcPct val="20000"/>
                        </a:spcBef>
                        <a:buClr>
                          <a:schemeClr val="accent2"/>
                        </a:buClr>
                        <a:buSzPct val="70000"/>
                        <a:buFont typeface="Wingdings 2" charset="2"/>
                        <a:defRPr sz="1600">
                          <a:solidFill>
                            <a:schemeClr val="tx1"/>
                          </a:solidFill>
                          <a:latin typeface="Verdana" charset="0"/>
                          <a:ea typeface="ＭＳ Ｐゴシック" charset="-128"/>
                        </a:defRPr>
                      </a:lvl3pPr>
                      <a:lvl4pPr marL="1600200" indent="-228600" eaLnBrk="0" hangingPunct="0">
                        <a:spcBef>
                          <a:spcPct val="20000"/>
                        </a:spcBef>
                        <a:buClr>
                          <a:srgbClr val="EB641B"/>
                        </a:buClr>
                        <a:buSzPct val="65000"/>
                        <a:buFont typeface="Wingdings 2" charset="2"/>
                        <a:defRPr sz="1500">
                          <a:solidFill>
                            <a:schemeClr val="tx1"/>
                          </a:solidFill>
                          <a:latin typeface="Verdana" charset="0"/>
                          <a:ea typeface="ＭＳ Ｐゴシック" charset="-128"/>
                        </a:defRPr>
                      </a:lvl4pPr>
                      <a:lvl5pPr marL="2057400" indent="-228600" eaLnBrk="0" hangingPunct="0">
                        <a:spcBef>
                          <a:spcPct val="20000"/>
                        </a:spcBef>
                        <a:buClr>
                          <a:srgbClr val="39639D"/>
                        </a:buClr>
                        <a:buSzPct val="65000"/>
                        <a:buFont typeface="Wingdings 2" charset="2"/>
                        <a:defRPr sz="1500">
                          <a:solidFill>
                            <a:schemeClr val="tx1"/>
                          </a:solidFill>
                          <a:latin typeface="Verdana" charset="0"/>
                          <a:ea typeface="ＭＳ Ｐゴシック" charset="-128"/>
                        </a:defRPr>
                      </a:lvl5pPr>
                      <a:lvl6pPr marL="25146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6pPr>
                      <a:lvl7pPr marL="29718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7pPr>
                      <a:lvl8pPr marL="34290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8pPr>
                      <a:lvl9pPr marL="38862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altLang="en-US" sz="2000" b="0" i="0" u="none" strike="noStrike" cap="none" normalizeH="0" baseline="0">
                          <a:ln>
                            <a:noFill/>
                          </a:ln>
                          <a:solidFill>
                            <a:schemeClr val="tx1"/>
                          </a:solidFill>
                          <a:effectLst/>
                          <a:latin typeface="Tahoma" charset="0"/>
                          <a:ea typeface="ＭＳ Ｐゴシック" charset="-128"/>
                        </a:rPr>
                        <a:t>constructs a new stack with elements of type </a:t>
                      </a:r>
                      <a:r>
                        <a:rPr kumimoji="0" lang="en-US" altLang="en-US" sz="2000" b="1" i="0" u="none" strike="noStrike" cap="none" normalizeH="0" baseline="0">
                          <a:ln>
                            <a:noFill/>
                          </a:ln>
                          <a:solidFill>
                            <a:schemeClr val="tx1"/>
                          </a:solidFill>
                          <a:effectLst/>
                          <a:latin typeface="Verdana" charset="0"/>
                          <a:ea typeface="ＭＳ Ｐゴシック" charset="-128"/>
                        </a:rPr>
                        <a:t>E</a:t>
                      </a:r>
                    </a:p>
                  </a:txBody>
                  <a:tcPr marT="45153" marB="4515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66559">
                <a:tc>
                  <a:txBody>
                    <a:bodyPr/>
                    <a:lstStyle>
                      <a:lvl1pPr eaLnBrk="0" hangingPunct="0">
                        <a:spcBef>
                          <a:spcPct val="20000"/>
                        </a:spcBef>
                        <a:buClr>
                          <a:srgbClr val="EB641B"/>
                        </a:buClr>
                        <a:buSzPct val="95000"/>
                        <a:buFont typeface="Wingdings 2" charset="2"/>
                        <a:defRPr sz="2000">
                          <a:solidFill>
                            <a:schemeClr val="tx1"/>
                          </a:solidFill>
                          <a:latin typeface="Verdana" charset="0"/>
                          <a:ea typeface="ＭＳ Ｐゴシック" charset="-128"/>
                        </a:defRPr>
                      </a:lvl1pPr>
                      <a:lvl2pPr marL="742950" indent="-285750" eaLnBrk="0" hangingPunct="0">
                        <a:spcBef>
                          <a:spcPct val="20000"/>
                        </a:spcBef>
                        <a:buClr>
                          <a:schemeClr val="accent1"/>
                        </a:buClr>
                        <a:buSzPct val="85000"/>
                        <a:buFont typeface="Wingdings 2" charset="2"/>
                        <a:defRPr>
                          <a:solidFill>
                            <a:schemeClr val="tx1"/>
                          </a:solidFill>
                          <a:latin typeface="Verdana" charset="0"/>
                          <a:ea typeface="ＭＳ Ｐゴシック" charset="-128"/>
                        </a:defRPr>
                      </a:lvl2pPr>
                      <a:lvl3pPr marL="1143000" indent="-228600" eaLnBrk="0" hangingPunct="0">
                        <a:spcBef>
                          <a:spcPct val="20000"/>
                        </a:spcBef>
                        <a:buClr>
                          <a:schemeClr val="accent2"/>
                        </a:buClr>
                        <a:buSzPct val="70000"/>
                        <a:buFont typeface="Wingdings 2" charset="2"/>
                        <a:defRPr sz="1600">
                          <a:solidFill>
                            <a:schemeClr val="tx1"/>
                          </a:solidFill>
                          <a:latin typeface="Verdana" charset="0"/>
                          <a:ea typeface="ＭＳ Ｐゴシック" charset="-128"/>
                        </a:defRPr>
                      </a:lvl3pPr>
                      <a:lvl4pPr marL="1600200" indent="-228600" eaLnBrk="0" hangingPunct="0">
                        <a:spcBef>
                          <a:spcPct val="20000"/>
                        </a:spcBef>
                        <a:buClr>
                          <a:srgbClr val="EB641B"/>
                        </a:buClr>
                        <a:buSzPct val="65000"/>
                        <a:buFont typeface="Wingdings 2" charset="2"/>
                        <a:defRPr sz="1500">
                          <a:solidFill>
                            <a:schemeClr val="tx1"/>
                          </a:solidFill>
                          <a:latin typeface="Verdana" charset="0"/>
                          <a:ea typeface="ＭＳ Ｐゴシック" charset="-128"/>
                        </a:defRPr>
                      </a:lvl4pPr>
                      <a:lvl5pPr marL="2057400" indent="-228600" eaLnBrk="0" hangingPunct="0">
                        <a:spcBef>
                          <a:spcPct val="20000"/>
                        </a:spcBef>
                        <a:buClr>
                          <a:srgbClr val="39639D"/>
                        </a:buClr>
                        <a:buSzPct val="65000"/>
                        <a:buFont typeface="Wingdings 2" charset="2"/>
                        <a:defRPr sz="1500">
                          <a:solidFill>
                            <a:schemeClr val="tx1"/>
                          </a:solidFill>
                          <a:latin typeface="Verdana" charset="0"/>
                          <a:ea typeface="ＭＳ Ｐゴシック" charset="-128"/>
                        </a:defRPr>
                      </a:lvl5pPr>
                      <a:lvl6pPr marL="25146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6pPr>
                      <a:lvl7pPr marL="29718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7pPr>
                      <a:lvl8pPr marL="34290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8pPr>
                      <a:lvl9pPr marL="38862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Courier New" charset="0"/>
                          <a:ea typeface="ＭＳ Ｐゴシック" charset="-128"/>
                        </a:rPr>
                        <a:t>push(</a:t>
                      </a:r>
                      <a:r>
                        <a:rPr kumimoji="0" lang="en-US" altLang="en-US" sz="2000" b="1" i="0" u="none" strike="noStrike" cap="none" normalizeH="0" baseline="0" dirty="0">
                          <a:ln>
                            <a:noFill/>
                          </a:ln>
                          <a:solidFill>
                            <a:schemeClr val="tx1"/>
                          </a:solidFill>
                          <a:effectLst/>
                          <a:latin typeface="Verdana" charset="0"/>
                          <a:ea typeface="ＭＳ Ｐゴシック" charset="-128"/>
                        </a:rPr>
                        <a:t>value</a:t>
                      </a:r>
                      <a:r>
                        <a:rPr kumimoji="0" lang="en-US" altLang="en-US" sz="2000" b="0" i="0" u="none" strike="noStrike" cap="none" normalizeH="0" baseline="0" dirty="0">
                          <a:ln>
                            <a:noFill/>
                          </a:ln>
                          <a:solidFill>
                            <a:schemeClr val="tx1"/>
                          </a:solidFill>
                          <a:effectLst/>
                          <a:latin typeface="Courier New" charset="0"/>
                          <a:ea typeface="ＭＳ Ｐゴシック" charset="-128"/>
                        </a:rPr>
                        <a:t>)</a:t>
                      </a:r>
                      <a:endParaRPr kumimoji="0" lang="en-US" altLang="en-US" sz="2000" b="0" i="0" u="none" strike="noStrike" cap="none" normalizeH="0" baseline="0" dirty="0">
                        <a:ln>
                          <a:noFill/>
                        </a:ln>
                        <a:solidFill>
                          <a:schemeClr val="tx1"/>
                        </a:solidFill>
                        <a:effectLst/>
                        <a:latin typeface="Arial" charset="0"/>
                        <a:ea typeface="ＭＳ Ｐゴシック" charset="-128"/>
                      </a:endParaRPr>
                    </a:p>
                  </a:txBody>
                  <a:tcPr marT="45153" marB="4515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EB641B"/>
                        </a:buClr>
                        <a:buSzPct val="95000"/>
                        <a:buFont typeface="Wingdings 2" charset="2"/>
                        <a:defRPr sz="2000">
                          <a:solidFill>
                            <a:schemeClr val="tx1"/>
                          </a:solidFill>
                          <a:latin typeface="Verdana" charset="0"/>
                          <a:ea typeface="ＭＳ Ｐゴシック" charset="-128"/>
                        </a:defRPr>
                      </a:lvl1pPr>
                      <a:lvl2pPr marL="742950" indent="-285750" eaLnBrk="0" hangingPunct="0">
                        <a:spcBef>
                          <a:spcPct val="20000"/>
                        </a:spcBef>
                        <a:buClr>
                          <a:schemeClr val="accent1"/>
                        </a:buClr>
                        <a:buSzPct val="85000"/>
                        <a:buFont typeface="Wingdings 2" charset="2"/>
                        <a:defRPr>
                          <a:solidFill>
                            <a:schemeClr val="tx1"/>
                          </a:solidFill>
                          <a:latin typeface="Verdana" charset="0"/>
                          <a:ea typeface="ＭＳ Ｐゴシック" charset="-128"/>
                        </a:defRPr>
                      </a:lvl2pPr>
                      <a:lvl3pPr marL="1143000" indent="-228600" eaLnBrk="0" hangingPunct="0">
                        <a:spcBef>
                          <a:spcPct val="20000"/>
                        </a:spcBef>
                        <a:buClr>
                          <a:schemeClr val="accent2"/>
                        </a:buClr>
                        <a:buSzPct val="70000"/>
                        <a:buFont typeface="Wingdings 2" charset="2"/>
                        <a:defRPr sz="1600">
                          <a:solidFill>
                            <a:schemeClr val="tx1"/>
                          </a:solidFill>
                          <a:latin typeface="Verdana" charset="0"/>
                          <a:ea typeface="ＭＳ Ｐゴシック" charset="-128"/>
                        </a:defRPr>
                      </a:lvl3pPr>
                      <a:lvl4pPr marL="1600200" indent="-228600" eaLnBrk="0" hangingPunct="0">
                        <a:spcBef>
                          <a:spcPct val="20000"/>
                        </a:spcBef>
                        <a:buClr>
                          <a:srgbClr val="EB641B"/>
                        </a:buClr>
                        <a:buSzPct val="65000"/>
                        <a:buFont typeface="Wingdings 2" charset="2"/>
                        <a:defRPr sz="1500">
                          <a:solidFill>
                            <a:schemeClr val="tx1"/>
                          </a:solidFill>
                          <a:latin typeface="Verdana" charset="0"/>
                          <a:ea typeface="ＭＳ Ｐゴシック" charset="-128"/>
                        </a:defRPr>
                      </a:lvl4pPr>
                      <a:lvl5pPr marL="2057400" indent="-228600" eaLnBrk="0" hangingPunct="0">
                        <a:spcBef>
                          <a:spcPct val="20000"/>
                        </a:spcBef>
                        <a:buClr>
                          <a:srgbClr val="39639D"/>
                        </a:buClr>
                        <a:buSzPct val="65000"/>
                        <a:buFont typeface="Wingdings 2" charset="2"/>
                        <a:defRPr sz="1500">
                          <a:solidFill>
                            <a:schemeClr val="tx1"/>
                          </a:solidFill>
                          <a:latin typeface="Verdana" charset="0"/>
                          <a:ea typeface="ＭＳ Ｐゴシック" charset="-128"/>
                        </a:defRPr>
                      </a:lvl5pPr>
                      <a:lvl6pPr marL="25146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6pPr>
                      <a:lvl7pPr marL="29718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7pPr>
                      <a:lvl8pPr marL="34290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8pPr>
                      <a:lvl9pPr marL="38862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altLang="en-US" sz="2000" b="0" i="0" u="none" strike="noStrike" cap="none" normalizeH="0" baseline="0">
                          <a:ln>
                            <a:noFill/>
                          </a:ln>
                          <a:solidFill>
                            <a:schemeClr val="tx1"/>
                          </a:solidFill>
                          <a:effectLst/>
                          <a:latin typeface="Tahoma" charset="0"/>
                          <a:ea typeface="ＭＳ Ｐゴシック" charset="-128"/>
                        </a:rPr>
                        <a:t>places given value on top of stack</a:t>
                      </a:r>
                    </a:p>
                  </a:txBody>
                  <a:tcPr marT="45153" marB="4515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37354">
                <a:tc>
                  <a:txBody>
                    <a:bodyPr/>
                    <a:lstStyle>
                      <a:lvl1pPr eaLnBrk="0" hangingPunct="0">
                        <a:spcBef>
                          <a:spcPct val="20000"/>
                        </a:spcBef>
                        <a:buClr>
                          <a:srgbClr val="EB641B"/>
                        </a:buClr>
                        <a:buSzPct val="95000"/>
                        <a:buFont typeface="Wingdings 2" charset="2"/>
                        <a:defRPr sz="2000">
                          <a:solidFill>
                            <a:schemeClr val="tx1"/>
                          </a:solidFill>
                          <a:latin typeface="Verdana" charset="0"/>
                          <a:ea typeface="ＭＳ Ｐゴシック" charset="-128"/>
                        </a:defRPr>
                      </a:lvl1pPr>
                      <a:lvl2pPr marL="742950" indent="-285750" eaLnBrk="0" hangingPunct="0">
                        <a:spcBef>
                          <a:spcPct val="20000"/>
                        </a:spcBef>
                        <a:buClr>
                          <a:schemeClr val="accent1"/>
                        </a:buClr>
                        <a:buSzPct val="85000"/>
                        <a:buFont typeface="Wingdings 2" charset="2"/>
                        <a:defRPr>
                          <a:solidFill>
                            <a:schemeClr val="tx1"/>
                          </a:solidFill>
                          <a:latin typeface="Verdana" charset="0"/>
                          <a:ea typeface="ＭＳ Ｐゴシック" charset="-128"/>
                        </a:defRPr>
                      </a:lvl2pPr>
                      <a:lvl3pPr marL="1143000" indent="-228600" eaLnBrk="0" hangingPunct="0">
                        <a:spcBef>
                          <a:spcPct val="20000"/>
                        </a:spcBef>
                        <a:buClr>
                          <a:schemeClr val="accent2"/>
                        </a:buClr>
                        <a:buSzPct val="70000"/>
                        <a:buFont typeface="Wingdings 2" charset="2"/>
                        <a:defRPr sz="1600">
                          <a:solidFill>
                            <a:schemeClr val="tx1"/>
                          </a:solidFill>
                          <a:latin typeface="Verdana" charset="0"/>
                          <a:ea typeface="ＭＳ Ｐゴシック" charset="-128"/>
                        </a:defRPr>
                      </a:lvl3pPr>
                      <a:lvl4pPr marL="1600200" indent="-228600" eaLnBrk="0" hangingPunct="0">
                        <a:spcBef>
                          <a:spcPct val="20000"/>
                        </a:spcBef>
                        <a:buClr>
                          <a:srgbClr val="EB641B"/>
                        </a:buClr>
                        <a:buSzPct val="65000"/>
                        <a:buFont typeface="Wingdings 2" charset="2"/>
                        <a:defRPr sz="1500">
                          <a:solidFill>
                            <a:schemeClr val="tx1"/>
                          </a:solidFill>
                          <a:latin typeface="Verdana" charset="0"/>
                          <a:ea typeface="ＭＳ Ｐゴシック" charset="-128"/>
                        </a:defRPr>
                      </a:lvl4pPr>
                      <a:lvl5pPr marL="2057400" indent="-228600" eaLnBrk="0" hangingPunct="0">
                        <a:spcBef>
                          <a:spcPct val="20000"/>
                        </a:spcBef>
                        <a:buClr>
                          <a:srgbClr val="39639D"/>
                        </a:buClr>
                        <a:buSzPct val="65000"/>
                        <a:buFont typeface="Wingdings 2" charset="2"/>
                        <a:defRPr sz="1500">
                          <a:solidFill>
                            <a:schemeClr val="tx1"/>
                          </a:solidFill>
                          <a:latin typeface="Verdana" charset="0"/>
                          <a:ea typeface="ＭＳ Ｐゴシック" charset="-128"/>
                        </a:defRPr>
                      </a:lvl5pPr>
                      <a:lvl6pPr marL="25146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6pPr>
                      <a:lvl7pPr marL="29718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7pPr>
                      <a:lvl8pPr marL="34290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8pPr>
                      <a:lvl9pPr marL="38862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altLang="en-US" sz="2000" b="0" i="0" u="none" strike="noStrike" cap="none" normalizeH="0" baseline="0">
                          <a:ln>
                            <a:noFill/>
                          </a:ln>
                          <a:solidFill>
                            <a:schemeClr val="tx1"/>
                          </a:solidFill>
                          <a:effectLst/>
                          <a:latin typeface="Courier New" charset="0"/>
                          <a:ea typeface="ＭＳ Ｐゴシック" charset="-128"/>
                        </a:rPr>
                        <a:t>pop()</a:t>
                      </a:r>
                      <a:endParaRPr kumimoji="0" lang="en-US" altLang="en-US" sz="2000" b="0" i="0" u="none" strike="noStrike" cap="none" normalizeH="0" baseline="0">
                        <a:ln>
                          <a:noFill/>
                        </a:ln>
                        <a:solidFill>
                          <a:schemeClr val="tx1"/>
                        </a:solidFill>
                        <a:effectLst/>
                        <a:latin typeface="Arial" charset="0"/>
                        <a:ea typeface="ＭＳ Ｐゴシック" charset="-128"/>
                      </a:endParaRPr>
                    </a:p>
                  </a:txBody>
                  <a:tcPr marT="45153" marB="4515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EB641B"/>
                        </a:buClr>
                        <a:buSzPct val="95000"/>
                        <a:buFont typeface="Wingdings 2" charset="2"/>
                        <a:defRPr sz="2000">
                          <a:solidFill>
                            <a:schemeClr val="tx1"/>
                          </a:solidFill>
                          <a:latin typeface="Verdana" charset="0"/>
                          <a:ea typeface="ＭＳ Ｐゴシック" charset="-128"/>
                        </a:defRPr>
                      </a:lvl1pPr>
                      <a:lvl2pPr marL="742950" indent="-285750" eaLnBrk="0" hangingPunct="0">
                        <a:spcBef>
                          <a:spcPct val="20000"/>
                        </a:spcBef>
                        <a:buClr>
                          <a:schemeClr val="accent1"/>
                        </a:buClr>
                        <a:buSzPct val="85000"/>
                        <a:buFont typeface="Wingdings 2" charset="2"/>
                        <a:defRPr>
                          <a:solidFill>
                            <a:schemeClr val="tx1"/>
                          </a:solidFill>
                          <a:latin typeface="Verdana" charset="0"/>
                          <a:ea typeface="ＭＳ Ｐゴシック" charset="-128"/>
                        </a:defRPr>
                      </a:lvl2pPr>
                      <a:lvl3pPr marL="1143000" indent="-228600" eaLnBrk="0" hangingPunct="0">
                        <a:spcBef>
                          <a:spcPct val="20000"/>
                        </a:spcBef>
                        <a:buClr>
                          <a:schemeClr val="accent2"/>
                        </a:buClr>
                        <a:buSzPct val="70000"/>
                        <a:buFont typeface="Wingdings 2" charset="2"/>
                        <a:defRPr sz="1600">
                          <a:solidFill>
                            <a:schemeClr val="tx1"/>
                          </a:solidFill>
                          <a:latin typeface="Verdana" charset="0"/>
                          <a:ea typeface="ＭＳ Ｐゴシック" charset="-128"/>
                        </a:defRPr>
                      </a:lvl3pPr>
                      <a:lvl4pPr marL="1600200" indent="-228600" eaLnBrk="0" hangingPunct="0">
                        <a:spcBef>
                          <a:spcPct val="20000"/>
                        </a:spcBef>
                        <a:buClr>
                          <a:srgbClr val="EB641B"/>
                        </a:buClr>
                        <a:buSzPct val="65000"/>
                        <a:buFont typeface="Wingdings 2" charset="2"/>
                        <a:defRPr sz="1500">
                          <a:solidFill>
                            <a:schemeClr val="tx1"/>
                          </a:solidFill>
                          <a:latin typeface="Verdana" charset="0"/>
                          <a:ea typeface="ＭＳ Ｐゴシック" charset="-128"/>
                        </a:defRPr>
                      </a:lvl4pPr>
                      <a:lvl5pPr marL="2057400" indent="-228600" eaLnBrk="0" hangingPunct="0">
                        <a:spcBef>
                          <a:spcPct val="20000"/>
                        </a:spcBef>
                        <a:buClr>
                          <a:srgbClr val="39639D"/>
                        </a:buClr>
                        <a:buSzPct val="65000"/>
                        <a:buFont typeface="Wingdings 2" charset="2"/>
                        <a:defRPr sz="1500">
                          <a:solidFill>
                            <a:schemeClr val="tx1"/>
                          </a:solidFill>
                          <a:latin typeface="Verdana" charset="0"/>
                          <a:ea typeface="ＭＳ Ｐゴシック" charset="-128"/>
                        </a:defRPr>
                      </a:lvl5pPr>
                      <a:lvl6pPr marL="25146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6pPr>
                      <a:lvl7pPr marL="29718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7pPr>
                      <a:lvl8pPr marL="34290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8pPr>
                      <a:lvl9pPr marL="38862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altLang="en-US" sz="2000" b="0" i="0" u="none" strike="noStrike" cap="none" normalizeH="0" baseline="0">
                          <a:ln>
                            <a:noFill/>
                          </a:ln>
                          <a:solidFill>
                            <a:schemeClr val="tx1"/>
                          </a:solidFill>
                          <a:effectLst/>
                          <a:latin typeface="Tahoma" charset="0"/>
                          <a:ea typeface="ＭＳ Ｐゴシック" charset="-128"/>
                        </a:rPr>
                        <a:t>removes top value from stack and returns it;</a:t>
                      </a:r>
                    </a:p>
                    <a:p>
                      <a:pPr marL="0" marR="0" lvl="0" indent="0" algn="l" defTabSz="914400" rtl="0" eaLnBrk="0" fontAlgn="base" latinLnBrk="0" hangingPunct="0">
                        <a:lnSpc>
                          <a:spcPct val="90000"/>
                        </a:lnSpc>
                        <a:spcBef>
                          <a:spcPct val="0"/>
                        </a:spcBef>
                        <a:spcAft>
                          <a:spcPct val="0"/>
                        </a:spcAft>
                        <a:buClrTx/>
                        <a:buSzTx/>
                        <a:buFontTx/>
                        <a:buNone/>
                        <a:tabLst/>
                      </a:pPr>
                      <a:r>
                        <a:rPr kumimoji="0" lang="en-US" altLang="en-US" sz="2000" b="0" i="0" u="none" strike="noStrike" cap="none" normalizeH="0" baseline="0">
                          <a:ln>
                            <a:noFill/>
                          </a:ln>
                          <a:solidFill>
                            <a:schemeClr val="tx1"/>
                          </a:solidFill>
                          <a:effectLst/>
                          <a:latin typeface="Tahoma" charset="0"/>
                          <a:ea typeface="ＭＳ Ｐゴシック" charset="-128"/>
                        </a:rPr>
                        <a:t>throws </a:t>
                      </a:r>
                      <a:r>
                        <a:rPr kumimoji="0" lang="en-US" altLang="en-US" sz="2000" b="0" i="0" u="none" strike="noStrike" cap="none" normalizeH="0" baseline="0">
                          <a:ln>
                            <a:noFill/>
                          </a:ln>
                          <a:solidFill>
                            <a:schemeClr val="tx1"/>
                          </a:solidFill>
                          <a:effectLst/>
                          <a:latin typeface="Courier New" charset="0"/>
                          <a:ea typeface="ＭＳ Ｐゴシック" charset="-128"/>
                        </a:rPr>
                        <a:t>EmptyStackException</a:t>
                      </a:r>
                      <a:r>
                        <a:rPr kumimoji="0" lang="en-US" altLang="en-US" sz="2000" b="0" i="0" u="none" strike="noStrike" cap="none" normalizeH="0" baseline="0">
                          <a:ln>
                            <a:noFill/>
                          </a:ln>
                          <a:solidFill>
                            <a:schemeClr val="tx1"/>
                          </a:solidFill>
                          <a:effectLst/>
                          <a:latin typeface="Tahoma" charset="0"/>
                          <a:ea typeface="ＭＳ Ｐゴシック" charset="-128"/>
                        </a:rPr>
                        <a:t> if stack is empty</a:t>
                      </a:r>
                    </a:p>
                  </a:txBody>
                  <a:tcPr marT="45153" marB="4515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37354">
                <a:tc>
                  <a:txBody>
                    <a:bodyPr/>
                    <a:lstStyle>
                      <a:lvl1pPr eaLnBrk="0" hangingPunct="0">
                        <a:spcBef>
                          <a:spcPct val="20000"/>
                        </a:spcBef>
                        <a:buClr>
                          <a:srgbClr val="EB641B"/>
                        </a:buClr>
                        <a:buSzPct val="95000"/>
                        <a:buFont typeface="Wingdings 2" charset="2"/>
                        <a:defRPr sz="2000">
                          <a:solidFill>
                            <a:schemeClr val="tx1"/>
                          </a:solidFill>
                          <a:latin typeface="Verdana" charset="0"/>
                          <a:ea typeface="ＭＳ Ｐゴシック" charset="-128"/>
                        </a:defRPr>
                      </a:lvl1pPr>
                      <a:lvl2pPr marL="742950" indent="-285750" eaLnBrk="0" hangingPunct="0">
                        <a:spcBef>
                          <a:spcPct val="20000"/>
                        </a:spcBef>
                        <a:buClr>
                          <a:schemeClr val="accent1"/>
                        </a:buClr>
                        <a:buSzPct val="85000"/>
                        <a:buFont typeface="Wingdings 2" charset="2"/>
                        <a:defRPr>
                          <a:solidFill>
                            <a:schemeClr val="tx1"/>
                          </a:solidFill>
                          <a:latin typeface="Verdana" charset="0"/>
                          <a:ea typeface="ＭＳ Ｐゴシック" charset="-128"/>
                        </a:defRPr>
                      </a:lvl2pPr>
                      <a:lvl3pPr marL="1143000" indent="-228600" eaLnBrk="0" hangingPunct="0">
                        <a:spcBef>
                          <a:spcPct val="20000"/>
                        </a:spcBef>
                        <a:buClr>
                          <a:schemeClr val="accent2"/>
                        </a:buClr>
                        <a:buSzPct val="70000"/>
                        <a:buFont typeface="Wingdings 2" charset="2"/>
                        <a:defRPr sz="1600">
                          <a:solidFill>
                            <a:schemeClr val="tx1"/>
                          </a:solidFill>
                          <a:latin typeface="Verdana" charset="0"/>
                          <a:ea typeface="ＭＳ Ｐゴシック" charset="-128"/>
                        </a:defRPr>
                      </a:lvl3pPr>
                      <a:lvl4pPr marL="1600200" indent="-228600" eaLnBrk="0" hangingPunct="0">
                        <a:spcBef>
                          <a:spcPct val="20000"/>
                        </a:spcBef>
                        <a:buClr>
                          <a:srgbClr val="EB641B"/>
                        </a:buClr>
                        <a:buSzPct val="65000"/>
                        <a:buFont typeface="Wingdings 2" charset="2"/>
                        <a:defRPr sz="1500">
                          <a:solidFill>
                            <a:schemeClr val="tx1"/>
                          </a:solidFill>
                          <a:latin typeface="Verdana" charset="0"/>
                          <a:ea typeface="ＭＳ Ｐゴシック" charset="-128"/>
                        </a:defRPr>
                      </a:lvl4pPr>
                      <a:lvl5pPr marL="2057400" indent="-228600" eaLnBrk="0" hangingPunct="0">
                        <a:spcBef>
                          <a:spcPct val="20000"/>
                        </a:spcBef>
                        <a:buClr>
                          <a:srgbClr val="39639D"/>
                        </a:buClr>
                        <a:buSzPct val="65000"/>
                        <a:buFont typeface="Wingdings 2" charset="2"/>
                        <a:defRPr sz="1500">
                          <a:solidFill>
                            <a:schemeClr val="tx1"/>
                          </a:solidFill>
                          <a:latin typeface="Verdana" charset="0"/>
                          <a:ea typeface="ＭＳ Ｐゴシック" charset="-128"/>
                        </a:defRPr>
                      </a:lvl5pPr>
                      <a:lvl6pPr marL="25146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6pPr>
                      <a:lvl7pPr marL="29718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7pPr>
                      <a:lvl8pPr marL="34290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8pPr>
                      <a:lvl9pPr marL="38862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Courier New" charset="0"/>
                          <a:ea typeface="ＭＳ Ｐゴシック" charset="-128"/>
                        </a:rPr>
                        <a:t>peek()</a:t>
                      </a:r>
                      <a:endParaRPr kumimoji="0" lang="en-US" altLang="en-US" sz="2000" b="0" i="0" u="none" strike="noStrike" cap="none" normalizeH="0" baseline="0" dirty="0">
                        <a:ln>
                          <a:noFill/>
                        </a:ln>
                        <a:solidFill>
                          <a:schemeClr val="tx1"/>
                        </a:solidFill>
                        <a:effectLst/>
                        <a:latin typeface="Arial" charset="0"/>
                        <a:ea typeface="ＭＳ Ｐゴシック" charset="-128"/>
                      </a:endParaRPr>
                    </a:p>
                  </a:txBody>
                  <a:tcPr marT="45153" marB="4515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EB641B"/>
                        </a:buClr>
                        <a:buSzPct val="95000"/>
                        <a:buFont typeface="Wingdings 2" charset="2"/>
                        <a:defRPr sz="2000">
                          <a:solidFill>
                            <a:schemeClr val="tx1"/>
                          </a:solidFill>
                          <a:latin typeface="Verdana" charset="0"/>
                          <a:ea typeface="ＭＳ Ｐゴシック" charset="-128"/>
                        </a:defRPr>
                      </a:lvl1pPr>
                      <a:lvl2pPr marL="742950" indent="-285750" eaLnBrk="0" hangingPunct="0">
                        <a:spcBef>
                          <a:spcPct val="20000"/>
                        </a:spcBef>
                        <a:buClr>
                          <a:schemeClr val="accent1"/>
                        </a:buClr>
                        <a:buSzPct val="85000"/>
                        <a:buFont typeface="Wingdings 2" charset="2"/>
                        <a:defRPr>
                          <a:solidFill>
                            <a:schemeClr val="tx1"/>
                          </a:solidFill>
                          <a:latin typeface="Verdana" charset="0"/>
                          <a:ea typeface="ＭＳ Ｐゴシック" charset="-128"/>
                        </a:defRPr>
                      </a:lvl2pPr>
                      <a:lvl3pPr marL="1143000" indent="-228600" eaLnBrk="0" hangingPunct="0">
                        <a:spcBef>
                          <a:spcPct val="20000"/>
                        </a:spcBef>
                        <a:buClr>
                          <a:schemeClr val="accent2"/>
                        </a:buClr>
                        <a:buSzPct val="70000"/>
                        <a:buFont typeface="Wingdings 2" charset="2"/>
                        <a:defRPr sz="1600">
                          <a:solidFill>
                            <a:schemeClr val="tx1"/>
                          </a:solidFill>
                          <a:latin typeface="Verdana" charset="0"/>
                          <a:ea typeface="ＭＳ Ｐゴシック" charset="-128"/>
                        </a:defRPr>
                      </a:lvl3pPr>
                      <a:lvl4pPr marL="1600200" indent="-228600" eaLnBrk="0" hangingPunct="0">
                        <a:spcBef>
                          <a:spcPct val="20000"/>
                        </a:spcBef>
                        <a:buClr>
                          <a:srgbClr val="EB641B"/>
                        </a:buClr>
                        <a:buSzPct val="65000"/>
                        <a:buFont typeface="Wingdings 2" charset="2"/>
                        <a:defRPr sz="1500">
                          <a:solidFill>
                            <a:schemeClr val="tx1"/>
                          </a:solidFill>
                          <a:latin typeface="Verdana" charset="0"/>
                          <a:ea typeface="ＭＳ Ｐゴシック" charset="-128"/>
                        </a:defRPr>
                      </a:lvl4pPr>
                      <a:lvl5pPr marL="2057400" indent="-228600" eaLnBrk="0" hangingPunct="0">
                        <a:spcBef>
                          <a:spcPct val="20000"/>
                        </a:spcBef>
                        <a:buClr>
                          <a:srgbClr val="39639D"/>
                        </a:buClr>
                        <a:buSzPct val="65000"/>
                        <a:buFont typeface="Wingdings 2" charset="2"/>
                        <a:defRPr sz="1500">
                          <a:solidFill>
                            <a:schemeClr val="tx1"/>
                          </a:solidFill>
                          <a:latin typeface="Verdana" charset="0"/>
                          <a:ea typeface="ＭＳ Ｐゴシック" charset="-128"/>
                        </a:defRPr>
                      </a:lvl5pPr>
                      <a:lvl6pPr marL="25146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6pPr>
                      <a:lvl7pPr marL="29718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7pPr>
                      <a:lvl8pPr marL="34290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8pPr>
                      <a:lvl9pPr marL="38862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altLang="en-US" sz="2000" b="0" i="0" u="none" strike="noStrike" cap="none" normalizeH="0" baseline="0">
                          <a:ln>
                            <a:noFill/>
                          </a:ln>
                          <a:solidFill>
                            <a:schemeClr val="tx1"/>
                          </a:solidFill>
                          <a:effectLst/>
                          <a:latin typeface="Tahoma" charset="0"/>
                          <a:ea typeface="ＭＳ Ｐゴシック" charset="-128"/>
                        </a:rPr>
                        <a:t>returns top value from stack without removing it;</a:t>
                      </a:r>
                    </a:p>
                    <a:p>
                      <a:pPr marL="0" marR="0" lvl="0" indent="0" algn="l" defTabSz="914400" rtl="0" eaLnBrk="0" fontAlgn="base" latinLnBrk="0" hangingPunct="0">
                        <a:lnSpc>
                          <a:spcPct val="90000"/>
                        </a:lnSpc>
                        <a:spcBef>
                          <a:spcPct val="0"/>
                        </a:spcBef>
                        <a:spcAft>
                          <a:spcPct val="0"/>
                        </a:spcAft>
                        <a:buClrTx/>
                        <a:buSzTx/>
                        <a:buFontTx/>
                        <a:buNone/>
                        <a:tabLst/>
                      </a:pPr>
                      <a:r>
                        <a:rPr kumimoji="0" lang="en-US" altLang="en-US" sz="2000" b="0" i="0" u="none" strike="noStrike" cap="none" normalizeH="0" baseline="0">
                          <a:ln>
                            <a:noFill/>
                          </a:ln>
                          <a:solidFill>
                            <a:schemeClr val="tx1"/>
                          </a:solidFill>
                          <a:effectLst/>
                          <a:latin typeface="Tahoma" charset="0"/>
                          <a:ea typeface="ＭＳ Ｐゴシック" charset="-128"/>
                        </a:rPr>
                        <a:t>throws </a:t>
                      </a:r>
                      <a:r>
                        <a:rPr kumimoji="0" lang="en-US" altLang="en-US" sz="2000" b="0" i="0" u="none" strike="noStrike" cap="none" normalizeH="0" baseline="0">
                          <a:ln>
                            <a:noFill/>
                          </a:ln>
                          <a:solidFill>
                            <a:schemeClr val="tx1"/>
                          </a:solidFill>
                          <a:effectLst/>
                          <a:latin typeface="Courier New" charset="0"/>
                          <a:ea typeface="ＭＳ Ｐゴシック" charset="-128"/>
                        </a:rPr>
                        <a:t>EmptyStackException</a:t>
                      </a:r>
                      <a:r>
                        <a:rPr kumimoji="0" lang="en-US" altLang="en-US" sz="2000" b="0" i="0" u="none" strike="noStrike" cap="none" normalizeH="0" baseline="0">
                          <a:ln>
                            <a:noFill/>
                          </a:ln>
                          <a:solidFill>
                            <a:schemeClr val="tx1"/>
                          </a:solidFill>
                          <a:effectLst/>
                          <a:latin typeface="Tahoma" charset="0"/>
                          <a:ea typeface="ＭＳ Ｐゴシック" charset="-128"/>
                        </a:rPr>
                        <a:t> if stack is empty</a:t>
                      </a:r>
                    </a:p>
                  </a:txBody>
                  <a:tcPr marT="45153" marB="4515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67687">
                <a:tc>
                  <a:txBody>
                    <a:bodyPr/>
                    <a:lstStyle>
                      <a:lvl1pPr eaLnBrk="0" hangingPunct="0">
                        <a:spcBef>
                          <a:spcPct val="20000"/>
                        </a:spcBef>
                        <a:buClr>
                          <a:srgbClr val="EB641B"/>
                        </a:buClr>
                        <a:buSzPct val="95000"/>
                        <a:buFont typeface="Wingdings 2" charset="2"/>
                        <a:defRPr sz="2000">
                          <a:solidFill>
                            <a:schemeClr val="tx1"/>
                          </a:solidFill>
                          <a:latin typeface="Verdana" charset="0"/>
                          <a:ea typeface="ＭＳ Ｐゴシック" charset="-128"/>
                        </a:defRPr>
                      </a:lvl1pPr>
                      <a:lvl2pPr marL="742950" indent="-285750" eaLnBrk="0" hangingPunct="0">
                        <a:spcBef>
                          <a:spcPct val="20000"/>
                        </a:spcBef>
                        <a:buClr>
                          <a:schemeClr val="accent1"/>
                        </a:buClr>
                        <a:buSzPct val="85000"/>
                        <a:buFont typeface="Wingdings 2" charset="2"/>
                        <a:defRPr>
                          <a:solidFill>
                            <a:schemeClr val="tx1"/>
                          </a:solidFill>
                          <a:latin typeface="Verdana" charset="0"/>
                          <a:ea typeface="ＭＳ Ｐゴシック" charset="-128"/>
                        </a:defRPr>
                      </a:lvl2pPr>
                      <a:lvl3pPr marL="1143000" indent="-228600" eaLnBrk="0" hangingPunct="0">
                        <a:spcBef>
                          <a:spcPct val="20000"/>
                        </a:spcBef>
                        <a:buClr>
                          <a:schemeClr val="accent2"/>
                        </a:buClr>
                        <a:buSzPct val="70000"/>
                        <a:buFont typeface="Wingdings 2" charset="2"/>
                        <a:defRPr sz="1600">
                          <a:solidFill>
                            <a:schemeClr val="tx1"/>
                          </a:solidFill>
                          <a:latin typeface="Verdana" charset="0"/>
                          <a:ea typeface="ＭＳ Ｐゴシック" charset="-128"/>
                        </a:defRPr>
                      </a:lvl3pPr>
                      <a:lvl4pPr marL="1600200" indent="-228600" eaLnBrk="0" hangingPunct="0">
                        <a:spcBef>
                          <a:spcPct val="20000"/>
                        </a:spcBef>
                        <a:buClr>
                          <a:srgbClr val="EB641B"/>
                        </a:buClr>
                        <a:buSzPct val="65000"/>
                        <a:buFont typeface="Wingdings 2" charset="2"/>
                        <a:defRPr sz="1500">
                          <a:solidFill>
                            <a:schemeClr val="tx1"/>
                          </a:solidFill>
                          <a:latin typeface="Verdana" charset="0"/>
                          <a:ea typeface="ＭＳ Ｐゴシック" charset="-128"/>
                        </a:defRPr>
                      </a:lvl4pPr>
                      <a:lvl5pPr marL="2057400" indent="-228600" eaLnBrk="0" hangingPunct="0">
                        <a:spcBef>
                          <a:spcPct val="20000"/>
                        </a:spcBef>
                        <a:buClr>
                          <a:srgbClr val="39639D"/>
                        </a:buClr>
                        <a:buSzPct val="65000"/>
                        <a:buFont typeface="Wingdings 2" charset="2"/>
                        <a:defRPr sz="1500">
                          <a:solidFill>
                            <a:schemeClr val="tx1"/>
                          </a:solidFill>
                          <a:latin typeface="Verdana" charset="0"/>
                          <a:ea typeface="ＭＳ Ｐゴシック" charset="-128"/>
                        </a:defRPr>
                      </a:lvl5pPr>
                      <a:lvl6pPr marL="25146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6pPr>
                      <a:lvl7pPr marL="29718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7pPr>
                      <a:lvl8pPr marL="34290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8pPr>
                      <a:lvl9pPr marL="38862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altLang="en-US" sz="2000" b="0" i="0" u="none" strike="noStrike" cap="none" normalizeH="0" baseline="0">
                          <a:ln>
                            <a:noFill/>
                          </a:ln>
                          <a:solidFill>
                            <a:schemeClr val="tx1"/>
                          </a:solidFill>
                          <a:effectLst/>
                          <a:latin typeface="Courier New" charset="0"/>
                          <a:ea typeface="ＭＳ Ｐゴシック" charset="-128"/>
                        </a:rPr>
                        <a:t>size()</a:t>
                      </a:r>
                      <a:endParaRPr kumimoji="0" lang="en-US" altLang="en-US" sz="2000" b="0" i="0" u="none" strike="noStrike" cap="none" normalizeH="0" baseline="0">
                        <a:ln>
                          <a:noFill/>
                        </a:ln>
                        <a:solidFill>
                          <a:schemeClr val="tx1"/>
                        </a:solidFill>
                        <a:effectLst/>
                        <a:latin typeface="Arial" charset="0"/>
                        <a:ea typeface="ＭＳ Ｐゴシック" charset="-128"/>
                      </a:endParaRPr>
                    </a:p>
                  </a:txBody>
                  <a:tcPr marT="45153" marB="4515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EB641B"/>
                        </a:buClr>
                        <a:buSzPct val="95000"/>
                        <a:buFont typeface="Wingdings 2" charset="2"/>
                        <a:defRPr sz="2000">
                          <a:solidFill>
                            <a:schemeClr val="tx1"/>
                          </a:solidFill>
                          <a:latin typeface="Verdana" charset="0"/>
                          <a:ea typeface="ＭＳ Ｐゴシック" charset="-128"/>
                        </a:defRPr>
                      </a:lvl1pPr>
                      <a:lvl2pPr marL="742950" indent="-285750" eaLnBrk="0" hangingPunct="0">
                        <a:spcBef>
                          <a:spcPct val="20000"/>
                        </a:spcBef>
                        <a:buClr>
                          <a:schemeClr val="accent1"/>
                        </a:buClr>
                        <a:buSzPct val="85000"/>
                        <a:buFont typeface="Wingdings 2" charset="2"/>
                        <a:defRPr>
                          <a:solidFill>
                            <a:schemeClr val="tx1"/>
                          </a:solidFill>
                          <a:latin typeface="Verdana" charset="0"/>
                          <a:ea typeface="ＭＳ Ｐゴシック" charset="-128"/>
                        </a:defRPr>
                      </a:lvl2pPr>
                      <a:lvl3pPr marL="1143000" indent="-228600" eaLnBrk="0" hangingPunct="0">
                        <a:spcBef>
                          <a:spcPct val="20000"/>
                        </a:spcBef>
                        <a:buClr>
                          <a:schemeClr val="accent2"/>
                        </a:buClr>
                        <a:buSzPct val="70000"/>
                        <a:buFont typeface="Wingdings 2" charset="2"/>
                        <a:defRPr sz="1600">
                          <a:solidFill>
                            <a:schemeClr val="tx1"/>
                          </a:solidFill>
                          <a:latin typeface="Verdana" charset="0"/>
                          <a:ea typeface="ＭＳ Ｐゴシック" charset="-128"/>
                        </a:defRPr>
                      </a:lvl3pPr>
                      <a:lvl4pPr marL="1600200" indent="-228600" eaLnBrk="0" hangingPunct="0">
                        <a:spcBef>
                          <a:spcPct val="20000"/>
                        </a:spcBef>
                        <a:buClr>
                          <a:srgbClr val="EB641B"/>
                        </a:buClr>
                        <a:buSzPct val="65000"/>
                        <a:buFont typeface="Wingdings 2" charset="2"/>
                        <a:defRPr sz="1500">
                          <a:solidFill>
                            <a:schemeClr val="tx1"/>
                          </a:solidFill>
                          <a:latin typeface="Verdana" charset="0"/>
                          <a:ea typeface="ＭＳ Ｐゴシック" charset="-128"/>
                        </a:defRPr>
                      </a:lvl4pPr>
                      <a:lvl5pPr marL="2057400" indent="-228600" eaLnBrk="0" hangingPunct="0">
                        <a:spcBef>
                          <a:spcPct val="20000"/>
                        </a:spcBef>
                        <a:buClr>
                          <a:srgbClr val="39639D"/>
                        </a:buClr>
                        <a:buSzPct val="65000"/>
                        <a:buFont typeface="Wingdings 2" charset="2"/>
                        <a:defRPr sz="1500">
                          <a:solidFill>
                            <a:schemeClr val="tx1"/>
                          </a:solidFill>
                          <a:latin typeface="Verdana" charset="0"/>
                          <a:ea typeface="ＭＳ Ｐゴシック" charset="-128"/>
                        </a:defRPr>
                      </a:lvl5pPr>
                      <a:lvl6pPr marL="25146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6pPr>
                      <a:lvl7pPr marL="29718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7pPr>
                      <a:lvl8pPr marL="34290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8pPr>
                      <a:lvl9pPr marL="38862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altLang="en-US" sz="2000" b="0" i="0" u="none" strike="noStrike" cap="none" normalizeH="0" baseline="0">
                          <a:ln>
                            <a:noFill/>
                          </a:ln>
                          <a:solidFill>
                            <a:schemeClr val="tx1"/>
                          </a:solidFill>
                          <a:effectLst/>
                          <a:latin typeface="Tahoma" charset="0"/>
                          <a:ea typeface="ＭＳ Ｐゴシック" charset="-128"/>
                        </a:rPr>
                        <a:t>returns number of elements in stack</a:t>
                      </a:r>
                    </a:p>
                  </a:txBody>
                  <a:tcPr marT="45153" marB="4515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67687">
                <a:tc>
                  <a:txBody>
                    <a:bodyPr/>
                    <a:lstStyle>
                      <a:lvl1pPr eaLnBrk="0" hangingPunct="0">
                        <a:spcBef>
                          <a:spcPct val="20000"/>
                        </a:spcBef>
                        <a:buClr>
                          <a:srgbClr val="EB641B"/>
                        </a:buClr>
                        <a:buSzPct val="95000"/>
                        <a:buFont typeface="Wingdings 2" charset="2"/>
                        <a:defRPr sz="2000">
                          <a:solidFill>
                            <a:schemeClr val="tx1"/>
                          </a:solidFill>
                          <a:latin typeface="Verdana" charset="0"/>
                          <a:ea typeface="ＭＳ Ｐゴシック" charset="-128"/>
                        </a:defRPr>
                      </a:lvl1pPr>
                      <a:lvl2pPr marL="742950" indent="-285750" eaLnBrk="0" hangingPunct="0">
                        <a:spcBef>
                          <a:spcPct val="20000"/>
                        </a:spcBef>
                        <a:buClr>
                          <a:schemeClr val="accent1"/>
                        </a:buClr>
                        <a:buSzPct val="85000"/>
                        <a:buFont typeface="Wingdings 2" charset="2"/>
                        <a:defRPr>
                          <a:solidFill>
                            <a:schemeClr val="tx1"/>
                          </a:solidFill>
                          <a:latin typeface="Verdana" charset="0"/>
                          <a:ea typeface="ＭＳ Ｐゴシック" charset="-128"/>
                        </a:defRPr>
                      </a:lvl2pPr>
                      <a:lvl3pPr marL="1143000" indent="-228600" eaLnBrk="0" hangingPunct="0">
                        <a:spcBef>
                          <a:spcPct val="20000"/>
                        </a:spcBef>
                        <a:buClr>
                          <a:schemeClr val="accent2"/>
                        </a:buClr>
                        <a:buSzPct val="70000"/>
                        <a:buFont typeface="Wingdings 2" charset="2"/>
                        <a:defRPr sz="1600">
                          <a:solidFill>
                            <a:schemeClr val="tx1"/>
                          </a:solidFill>
                          <a:latin typeface="Verdana" charset="0"/>
                          <a:ea typeface="ＭＳ Ｐゴシック" charset="-128"/>
                        </a:defRPr>
                      </a:lvl3pPr>
                      <a:lvl4pPr marL="1600200" indent="-228600" eaLnBrk="0" hangingPunct="0">
                        <a:spcBef>
                          <a:spcPct val="20000"/>
                        </a:spcBef>
                        <a:buClr>
                          <a:srgbClr val="EB641B"/>
                        </a:buClr>
                        <a:buSzPct val="65000"/>
                        <a:buFont typeface="Wingdings 2" charset="2"/>
                        <a:defRPr sz="1500">
                          <a:solidFill>
                            <a:schemeClr val="tx1"/>
                          </a:solidFill>
                          <a:latin typeface="Verdana" charset="0"/>
                          <a:ea typeface="ＭＳ Ｐゴシック" charset="-128"/>
                        </a:defRPr>
                      </a:lvl4pPr>
                      <a:lvl5pPr marL="2057400" indent="-228600" eaLnBrk="0" hangingPunct="0">
                        <a:spcBef>
                          <a:spcPct val="20000"/>
                        </a:spcBef>
                        <a:buClr>
                          <a:srgbClr val="39639D"/>
                        </a:buClr>
                        <a:buSzPct val="65000"/>
                        <a:buFont typeface="Wingdings 2" charset="2"/>
                        <a:defRPr sz="1500">
                          <a:solidFill>
                            <a:schemeClr val="tx1"/>
                          </a:solidFill>
                          <a:latin typeface="Verdana" charset="0"/>
                          <a:ea typeface="ＭＳ Ｐゴシック" charset="-128"/>
                        </a:defRPr>
                      </a:lvl5pPr>
                      <a:lvl6pPr marL="25146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6pPr>
                      <a:lvl7pPr marL="29718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7pPr>
                      <a:lvl8pPr marL="34290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8pPr>
                      <a:lvl9pPr marL="38862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altLang="en-US" sz="2000" b="0" i="0" u="none" strike="noStrike" cap="none" normalizeH="0" baseline="0">
                          <a:ln>
                            <a:noFill/>
                          </a:ln>
                          <a:solidFill>
                            <a:schemeClr val="tx1"/>
                          </a:solidFill>
                          <a:effectLst/>
                          <a:latin typeface="Courier New" charset="0"/>
                          <a:ea typeface="ＭＳ Ｐゴシック" charset="-128"/>
                        </a:rPr>
                        <a:t>isEmpty()</a:t>
                      </a:r>
                      <a:endParaRPr kumimoji="0" lang="en-US" altLang="en-US" sz="2000" b="0" i="0" u="none" strike="noStrike" cap="none" normalizeH="0" baseline="0">
                        <a:ln>
                          <a:noFill/>
                        </a:ln>
                        <a:solidFill>
                          <a:schemeClr val="tx1"/>
                        </a:solidFill>
                        <a:effectLst/>
                        <a:latin typeface="Arial" charset="0"/>
                        <a:ea typeface="ＭＳ Ｐゴシック" charset="-128"/>
                      </a:endParaRPr>
                    </a:p>
                  </a:txBody>
                  <a:tcPr marT="45153" marB="4515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EB641B"/>
                        </a:buClr>
                        <a:buSzPct val="95000"/>
                        <a:buFont typeface="Wingdings 2" charset="2"/>
                        <a:defRPr sz="2000">
                          <a:solidFill>
                            <a:schemeClr val="tx1"/>
                          </a:solidFill>
                          <a:latin typeface="Verdana" charset="0"/>
                          <a:ea typeface="ＭＳ Ｐゴシック" charset="-128"/>
                        </a:defRPr>
                      </a:lvl1pPr>
                      <a:lvl2pPr marL="742950" indent="-285750" eaLnBrk="0" hangingPunct="0">
                        <a:spcBef>
                          <a:spcPct val="20000"/>
                        </a:spcBef>
                        <a:buClr>
                          <a:schemeClr val="accent1"/>
                        </a:buClr>
                        <a:buSzPct val="85000"/>
                        <a:buFont typeface="Wingdings 2" charset="2"/>
                        <a:defRPr>
                          <a:solidFill>
                            <a:schemeClr val="tx1"/>
                          </a:solidFill>
                          <a:latin typeface="Verdana" charset="0"/>
                          <a:ea typeface="ＭＳ Ｐゴシック" charset="-128"/>
                        </a:defRPr>
                      </a:lvl2pPr>
                      <a:lvl3pPr marL="1143000" indent="-228600" eaLnBrk="0" hangingPunct="0">
                        <a:spcBef>
                          <a:spcPct val="20000"/>
                        </a:spcBef>
                        <a:buClr>
                          <a:schemeClr val="accent2"/>
                        </a:buClr>
                        <a:buSzPct val="70000"/>
                        <a:buFont typeface="Wingdings 2" charset="2"/>
                        <a:defRPr sz="1600">
                          <a:solidFill>
                            <a:schemeClr val="tx1"/>
                          </a:solidFill>
                          <a:latin typeface="Verdana" charset="0"/>
                          <a:ea typeface="ＭＳ Ｐゴシック" charset="-128"/>
                        </a:defRPr>
                      </a:lvl3pPr>
                      <a:lvl4pPr marL="1600200" indent="-228600" eaLnBrk="0" hangingPunct="0">
                        <a:spcBef>
                          <a:spcPct val="20000"/>
                        </a:spcBef>
                        <a:buClr>
                          <a:srgbClr val="EB641B"/>
                        </a:buClr>
                        <a:buSzPct val="65000"/>
                        <a:buFont typeface="Wingdings 2" charset="2"/>
                        <a:defRPr sz="1500">
                          <a:solidFill>
                            <a:schemeClr val="tx1"/>
                          </a:solidFill>
                          <a:latin typeface="Verdana" charset="0"/>
                          <a:ea typeface="ＭＳ Ｐゴシック" charset="-128"/>
                        </a:defRPr>
                      </a:lvl4pPr>
                      <a:lvl5pPr marL="2057400" indent="-228600" eaLnBrk="0" hangingPunct="0">
                        <a:spcBef>
                          <a:spcPct val="20000"/>
                        </a:spcBef>
                        <a:buClr>
                          <a:srgbClr val="39639D"/>
                        </a:buClr>
                        <a:buSzPct val="65000"/>
                        <a:buFont typeface="Wingdings 2" charset="2"/>
                        <a:defRPr sz="1500">
                          <a:solidFill>
                            <a:schemeClr val="tx1"/>
                          </a:solidFill>
                          <a:latin typeface="Verdana" charset="0"/>
                          <a:ea typeface="ＭＳ Ｐゴシック" charset="-128"/>
                        </a:defRPr>
                      </a:lvl5pPr>
                      <a:lvl6pPr marL="25146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6pPr>
                      <a:lvl7pPr marL="29718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7pPr>
                      <a:lvl8pPr marL="34290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8pPr>
                      <a:lvl9pPr marL="38862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Tahoma" charset="0"/>
                          <a:ea typeface="ＭＳ Ｐゴシック" charset="-128"/>
                        </a:rPr>
                        <a:t>returns </a:t>
                      </a:r>
                      <a:r>
                        <a:rPr kumimoji="0" lang="en-US" altLang="en-US" sz="2000" b="0" i="0" u="none" strike="noStrike" cap="none" normalizeH="0" baseline="0" dirty="0">
                          <a:ln>
                            <a:noFill/>
                          </a:ln>
                          <a:solidFill>
                            <a:schemeClr val="tx1"/>
                          </a:solidFill>
                          <a:effectLst/>
                          <a:latin typeface="Courier New" charset="0"/>
                          <a:ea typeface="ＭＳ Ｐゴシック" charset="-128"/>
                        </a:rPr>
                        <a:t>true</a:t>
                      </a:r>
                      <a:r>
                        <a:rPr kumimoji="0" lang="en-US" altLang="en-US" sz="2000" b="0" i="0" u="none" strike="noStrike" cap="none" normalizeH="0" baseline="0" dirty="0">
                          <a:ln>
                            <a:noFill/>
                          </a:ln>
                          <a:solidFill>
                            <a:schemeClr val="tx1"/>
                          </a:solidFill>
                          <a:effectLst/>
                          <a:latin typeface="Tahoma" charset="0"/>
                          <a:ea typeface="ＭＳ Ｐゴシック" charset="-128"/>
                        </a:rPr>
                        <a:t> if stack has no elements</a:t>
                      </a:r>
                    </a:p>
                  </a:txBody>
                  <a:tcPr marT="45153" marB="4515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19" name="Rectangle 18">
            <a:extLst>
              <a:ext uri="{FF2B5EF4-FFF2-40B4-BE49-F238E27FC236}">
                <a16:creationId xmlns:a16="http://schemas.microsoft.com/office/drawing/2014/main" id="{B4CE50F8-B47B-50E9-27BD-B74902D715C0}"/>
              </a:ext>
            </a:extLst>
          </p:cNvPr>
          <p:cNvSpPr/>
          <p:nvPr/>
        </p:nvSpPr>
        <p:spPr>
          <a:xfrm>
            <a:off x="1472750" y="1499838"/>
            <a:ext cx="1577947" cy="2582230"/>
          </a:xfrm>
          <a:prstGeom prst="rect">
            <a:avLst/>
          </a:prstGeom>
          <a:noFill/>
          <a:ln w="28575">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9BFB972C-17EC-5491-8062-06EF7C5342ED}"/>
              </a:ext>
            </a:extLst>
          </p:cNvPr>
          <p:cNvSpPr/>
          <p:nvPr/>
        </p:nvSpPr>
        <p:spPr>
          <a:xfrm>
            <a:off x="1706744" y="3429000"/>
            <a:ext cx="1109958" cy="528316"/>
          </a:xfrm>
          <a:prstGeom prst="rect">
            <a:avLst/>
          </a:prstGeom>
          <a:noFill/>
          <a:ln w="28575">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en-US" b="1" dirty="0">
                <a:solidFill>
                  <a:srgbClr val="008000"/>
                </a:solidFill>
                <a:latin typeface="Courier New" panose="02070309020205020404" pitchFamily="49" charset="0"/>
                <a:ea typeface="ＭＳ Ｐゴシック" panose="020B0600070205080204" pitchFamily="34" charset="-128"/>
              </a:rPr>
              <a:t>"a"</a:t>
            </a:r>
            <a:endParaRPr lang="en-US" dirty="0">
              <a:solidFill>
                <a:schemeClr val="accent1">
                  <a:lumMod val="75000"/>
                </a:schemeClr>
              </a:solidFill>
            </a:endParaRPr>
          </a:p>
        </p:txBody>
      </p:sp>
      <p:sp>
        <p:nvSpPr>
          <p:cNvPr id="21" name="Rectangle 20">
            <a:extLst>
              <a:ext uri="{FF2B5EF4-FFF2-40B4-BE49-F238E27FC236}">
                <a16:creationId xmlns:a16="http://schemas.microsoft.com/office/drawing/2014/main" id="{EAA76E88-FBD7-88A2-8451-102C8D6EBC5F}"/>
              </a:ext>
            </a:extLst>
          </p:cNvPr>
          <p:cNvSpPr/>
          <p:nvPr/>
        </p:nvSpPr>
        <p:spPr>
          <a:xfrm>
            <a:off x="1706744" y="2760365"/>
            <a:ext cx="1109958" cy="528316"/>
          </a:xfrm>
          <a:prstGeom prst="rect">
            <a:avLst/>
          </a:prstGeom>
          <a:noFill/>
          <a:ln w="28575">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en-US" b="1" dirty="0">
                <a:solidFill>
                  <a:srgbClr val="008000"/>
                </a:solidFill>
                <a:latin typeface="Courier New" panose="02070309020205020404" pitchFamily="49" charset="0"/>
                <a:ea typeface="ＭＳ Ｐゴシック" panose="020B0600070205080204" pitchFamily="34" charset="-128"/>
              </a:rPr>
              <a:t>"b"</a:t>
            </a:r>
            <a:endParaRPr lang="en-US" dirty="0">
              <a:solidFill>
                <a:schemeClr val="accent1">
                  <a:lumMod val="75000"/>
                </a:schemeClr>
              </a:solidFill>
            </a:endParaRPr>
          </a:p>
        </p:txBody>
      </p:sp>
      <p:sp>
        <p:nvSpPr>
          <p:cNvPr id="22" name="Rectangle 21">
            <a:extLst>
              <a:ext uri="{FF2B5EF4-FFF2-40B4-BE49-F238E27FC236}">
                <a16:creationId xmlns:a16="http://schemas.microsoft.com/office/drawing/2014/main" id="{26D9FB8A-A200-88B2-7A17-11889C0ABCC3}"/>
              </a:ext>
            </a:extLst>
          </p:cNvPr>
          <p:cNvSpPr/>
          <p:nvPr/>
        </p:nvSpPr>
        <p:spPr>
          <a:xfrm>
            <a:off x="1706744" y="2091730"/>
            <a:ext cx="1109958" cy="528316"/>
          </a:xfrm>
          <a:prstGeom prst="rect">
            <a:avLst/>
          </a:prstGeom>
          <a:noFill/>
          <a:ln w="28575">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en-US" b="1" dirty="0">
                <a:solidFill>
                  <a:srgbClr val="008000"/>
                </a:solidFill>
                <a:latin typeface="Courier New" panose="02070309020205020404" pitchFamily="49" charset="0"/>
                <a:ea typeface="ＭＳ Ｐゴシック" panose="020B0600070205080204" pitchFamily="34" charset="-128"/>
              </a:rPr>
              <a:t>"c"</a:t>
            </a:r>
            <a:endParaRPr lang="en-US" dirty="0">
              <a:solidFill>
                <a:schemeClr val="accent1">
                  <a:lumMod val="75000"/>
                </a:schemeClr>
              </a:solidFill>
            </a:endParaRPr>
          </a:p>
        </p:txBody>
      </p:sp>
    </p:spTree>
    <p:extLst>
      <p:ext uri="{BB962C8B-B14F-4D97-AF65-F5344CB8AC3E}">
        <p14:creationId xmlns:p14="http://schemas.microsoft.com/office/powerpoint/2010/main" val="2973597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additive="base">
                                        <p:cTn id="13" dur="500" fill="hold"/>
                                        <p:tgtEl>
                                          <p:spTgt spid="21"/>
                                        </p:tgtEl>
                                        <p:attrNameLst>
                                          <p:attrName>ppt_x</p:attrName>
                                        </p:attrNameLst>
                                      </p:cBhvr>
                                      <p:tavLst>
                                        <p:tav tm="0">
                                          <p:val>
                                            <p:strVal val="#ppt_x"/>
                                          </p:val>
                                        </p:tav>
                                        <p:tav tm="100000">
                                          <p:val>
                                            <p:strVal val="#ppt_x"/>
                                          </p:val>
                                        </p:tav>
                                      </p:tavLst>
                                    </p:anim>
                                    <p:anim calcmode="lin" valueType="num">
                                      <p:cBhvr additive="base">
                                        <p:cTn id="14" dur="500" fill="hold"/>
                                        <p:tgtEl>
                                          <p:spTgt spid="21"/>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fill="hold"/>
                                        <p:tgtEl>
                                          <p:spTgt spid="22"/>
                                        </p:tgtEl>
                                        <p:attrNameLst>
                                          <p:attrName>ppt_x</p:attrName>
                                        </p:attrNameLst>
                                      </p:cBhvr>
                                      <p:tavLst>
                                        <p:tav tm="0">
                                          <p:val>
                                            <p:strVal val="#ppt_x"/>
                                          </p:val>
                                        </p:tav>
                                        <p:tav tm="100000">
                                          <p:val>
                                            <p:strVal val="#ppt_x"/>
                                          </p:val>
                                        </p:tav>
                                      </p:tavLst>
                                    </p:anim>
                                    <p:anim calcmode="lin" valueType="num">
                                      <p:cBhvr additive="base">
                                        <p:cTn id="20" dur="500" fill="hold"/>
                                        <p:tgtEl>
                                          <p:spTgt spid="22"/>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path" presetSubtype="0" accel="50000" decel="50000" fill="hold" grpId="1" nodeType="clickEffect">
                                  <p:stCondLst>
                                    <p:cond delay="0"/>
                                  </p:stCondLst>
                                  <p:childTnLst>
                                    <p:animMotion origin="layout" path="M 3.33333E-6 1.48148E-6 L 0.34505 0.51967 " pathEditMode="relative" rAng="0" ptsTypes="AA">
                                      <p:cBhvr>
                                        <p:cTn id="24" dur="1500" fill="hold"/>
                                        <p:tgtEl>
                                          <p:spTgt spid="22"/>
                                        </p:tgtEl>
                                        <p:attrNameLst>
                                          <p:attrName>ppt_x</p:attrName>
                                          <p:attrName>ppt_y</p:attrName>
                                        </p:attrNameLst>
                                      </p:cBhvr>
                                      <p:rCtr x="17253" y="2597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2"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2A37BC2-C929-A1C2-6922-52FF1C4F0412}"/>
              </a:ext>
            </a:extLst>
          </p:cNvPr>
          <p:cNvSpPr>
            <a:spLocks noGrp="1"/>
          </p:cNvSpPr>
          <p:nvPr>
            <p:ph type="title"/>
          </p:nvPr>
        </p:nvSpPr>
        <p:spPr>
          <a:xfrm>
            <a:off x="838200" y="456565"/>
            <a:ext cx="10816244" cy="762635"/>
          </a:xfrm>
        </p:spPr>
        <p:txBody>
          <a:bodyPr>
            <a:normAutofit fontScale="90000"/>
          </a:bodyPr>
          <a:lstStyle/>
          <a:p>
            <a:r>
              <a:rPr lang="en-US" dirty="0"/>
              <a:t>Fundamental Data Structures ➔ Problem Solving</a:t>
            </a:r>
          </a:p>
        </p:txBody>
      </p:sp>
      <p:sp>
        <p:nvSpPr>
          <p:cNvPr id="4" name="Content Placeholder 3">
            <a:extLst>
              <a:ext uri="{FF2B5EF4-FFF2-40B4-BE49-F238E27FC236}">
                <a16:creationId xmlns:a16="http://schemas.microsoft.com/office/drawing/2014/main" id="{11AD42D1-3968-0DAC-EB9B-083A9826CD4E}"/>
              </a:ext>
            </a:extLst>
          </p:cNvPr>
          <p:cNvSpPr>
            <a:spLocks noGrp="1"/>
          </p:cNvSpPr>
          <p:nvPr>
            <p:ph idx="1"/>
          </p:nvPr>
        </p:nvSpPr>
        <p:spPr/>
        <p:txBody>
          <a:bodyPr/>
          <a:lstStyle/>
          <a:p>
            <a:r>
              <a:rPr lang="en-US" dirty="0"/>
              <a:t>On their own, Stacks &amp; Queues are</a:t>
            </a:r>
            <a:br>
              <a:rPr lang="en-US" dirty="0"/>
            </a:br>
            <a:r>
              <a:rPr lang="en-US" dirty="0"/>
              <a:t>quite simple with practice</a:t>
            </a:r>
            <a:br>
              <a:rPr lang="en-US" dirty="0"/>
            </a:br>
            <a:r>
              <a:rPr lang="en-US" dirty="0"/>
              <a:t>(few methods, simple model)</a:t>
            </a:r>
          </a:p>
          <a:p>
            <a:r>
              <a:rPr lang="en-US" dirty="0"/>
              <a:t>Some of the problems we ask are</a:t>
            </a:r>
            <a:br>
              <a:rPr lang="en-US" dirty="0"/>
            </a:br>
            <a:r>
              <a:rPr lang="en-US" dirty="0"/>
              <a:t>complex </a:t>
            </a:r>
            <a:r>
              <a:rPr lang="en-US" i="1" dirty="0"/>
              <a:t>because </a:t>
            </a:r>
            <a:r>
              <a:rPr lang="en-US" dirty="0"/>
              <a:t>the tools you have</a:t>
            </a:r>
            <a:br>
              <a:rPr lang="en-US" dirty="0"/>
            </a:br>
            <a:r>
              <a:rPr lang="en-US" dirty="0"/>
              <a:t>to solve them are restrictive</a:t>
            </a:r>
          </a:p>
          <a:p>
            <a:pPr lvl="1"/>
            <a:r>
              <a:rPr lang="en-US" dirty="0"/>
              <a:t>sum(Stack) is hard with a Queue as</a:t>
            </a:r>
            <a:br>
              <a:rPr lang="en-US" dirty="0"/>
            </a:br>
            <a:r>
              <a:rPr lang="en-US" dirty="0"/>
              <a:t>the auxiliary structure</a:t>
            </a:r>
          </a:p>
          <a:p>
            <a:r>
              <a:rPr lang="en-US" dirty="0"/>
              <a:t>We challenge you on purpose here</a:t>
            </a:r>
            <a:br>
              <a:rPr lang="en-US" dirty="0"/>
            </a:br>
            <a:r>
              <a:rPr lang="en-US" dirty="0"/>
              <a:t>to practice </a:t>
            </a:r>
            <a:r>
              <a:rPr lang="en-US" b="1" dirty="0"/>
              <a:t>problem solving</a:t>
            </a:r>
            <a:endParaRPr lang="en-US" dirty="0"/>
          </a:p>
          <a:p>
            <a:endParaRPr lang="en-US" dirty="0"/>
          </a:p>
          <a:p>
            <a:endParaRPr lang="en-US" dirty="0"/>
          </a:p>
        </p:txBody>
      </p:sp>
      <p:pic>
        <p:nvPicPr>
          <p:cNvPr id="5" name="Picture 4" descr="Diagram showing the following problem outlined here https://alannaholeson.com/papers/p1449-loksa.pdf">
            <a:extLst>
              <a:ext uri="{FF2B5EF4-FFF2-40B4-BE49-F238E27FC236}">
                <a16:creationId xmlns:a16="http://schemas.microsoft.com/office/drawing/2014/main" id="{72FE37DC-75AD-4222-E177-7C03F50F4188}"/>
              </a:ext>
            </a:extLst>
          </p:cNvPr>
          <p:cNvPicPr>
            <a:picLocks noChangeAspect="1"/>
          </p:cNvPicPr>
          <p:nvPr/>
        </p:nvPicPr>
        <p:blipFill>
          <a:blip r:embed="rId3"/>
          <a:stretch>
            <a:fillRect/>
          </a:stretch>
        </p:blipFill>
        <p:spPr>
          <a:xfrm>
            <a:off x="6432434" y="1436914"/>
            <a:ext cx="5535322" cy="4143430"/>
          </a:xfrm>
          <a:prstGeom prst="rect">
            <a:avLst/>
          </a:prstGeom>
        </p:spPr>
      </p:pic>
      <p:sp>
        <p:nvSpPr>
          <p:cNvPr id="6" name="TextBox 5">
            <a:extLst>
              <a:ext uri="{FF2B5EF4-FFF2-40B4-BE49-F238E27FC236}">
                <a16:creationId xmlns:a16="http://schemas.microsoft.com/office/drawing/2014/main" id="{987A879A-D2C4-21BB-009A-EF4B8CA2C407}"/>
              </a:ext>
            </a:extLst>
          </p:cNvPr>
          <p:cNvSpPr txBox="1"/>
          <p:nvPr/>
        </p:nvSpPr>
        <p:spPr>
          <a:xfrm>
            <a:off x="6705601" y="5807631"/>
            <a:ext cx="5224507" cy="230832"/>
          </a:xfrm>
          <a:prstGeom prst="rect">
            <a:avLst/>
          </a:prstGeom>
          <a:noFill/>
        </p:spPr>
        <p:txBody>
          <a:bodyPr wrap="none" rtlCol="0">
            <a:spAutoFit/>
          </a:bodyPr>
          <a:lstStyle/>
          <a:p>
            <a:r>
              <a:rPr lang="en-US" sz="900" i="1" dirty="0"/>
              <a:t>Source: Oleson, Ko (2016) - Programming, Problem Solving, and Self-Awareness: Effects of Explicit Guidance </a:t>
            </a:r>
          </a:p>
        </p:txBody>
      </p:sp>
    </p:spTree>
    <p:extLst>
      <p:ext uri="{BB962C8B-B14F-4D97-AF65-F5344CB8AC3E}">
        <p14:creationId xmlns:p14="http://schemas.microsoft.com/office/powerpoint/2010/main" val="37753399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615D6-5527-B45C-1075-62DD64F7D4C4}"/>
              </a:ext>
            </a:extLst>
          </p:cNvPr>
          <p:cNvSpPr>
            <a:spLocks noGrp="1"/>
          </p:cNvSpPr>
          <p:nvPr>
            <p:ph type="title"/>
          </p:nvPr>
        </p:nvSpPr>
        <p:spPr/>
        <p:txBody>
          <a:bodyPr>
            <a:normAutofit/>
          </a:bodyPr>
          <a:lstStyle/>
          <a:p>
            <a:r>
              <a:rPr lang="en-US" dirty="0"/>
              <a:t>Common Problem-Solving Strategies</a:t>
            </a:r>
          </a:p>
        </p:txBody>
      </p:sp>
      <p:sp>
        <p:nvSpPr>
          <p:cNvPr id="3" name="Content Placeholder 2">
            <a:extLst>
              <a:ext uri="{FF2B5EF4-FFF2-40B4-BE49-F238E27FC236}">
                <a16:creationId xmlns:a16="http://schemas.microsoft.com/office/drawing/2014/main" id="{65FF6730-36AF-4573-97CF-E1A998E3C1B8}"/>
              </a:ext>
            </a:extLst>
          </p:cNvPr>
          <p:cNvSpPr>
            <a:spLocks noGrp="1"/>
          </p:cNvSpPr>
          <p:nvPr>
            <p:ph idx="1"/>
          </p:nvPr>
        </p:nvSpPr>
        <p:spPr/>
        <p:txBody>
          <a:bodyPr>
            <a:normAutofit fontScale="92500" lnSpcReduction="10000"/>
          </a:bodyPr>
          <a:lstStyle/>
          <a:p>
            <a:r>
              <a:rPr lang="en-US" b="1" dirty="0"/>
              <a:t>Analogy</a:t>
            </a:r>
            <a:r>
              <a:rPr lang="en-US" dirty="0"/>
              <a:t> – Is this similar to a problem you’ve seen?</a:t>
            </a:r>
          </a:p>
          <a:p>
            <a:pPr lvl="1"/>
            <a:r>
              <a:rPr lang="en-US" dirty="0"/>
              <a:t>sum(Stack) is probably a lot like sum(Queue), start there!</a:t>
            </a:r>
          </a:p>
          <a:p>
            <a:r>
              <a:rPr lang="en-US" b="1" dirty="0"/>
              <a:t>Brainstorming </a:t>
            </a:r>
            <a:r>
              <a:rPr lang="en-US" dirty="0"/>
              <a:t>– Consider steps to solve problem before writing code</a:t>
            </a:r>
          </a:p>
          <a:p>
            <a:pPr lvl="1"/>
            <a:r>
              <a:rPr lang="en-US" dirty="0"/>
              <a:t>Try to do an example “by hand” → outline steps </a:t>
            </a:r>
          </a:p>
          <a:p>
            <a:r>
              <a:rPr lang="en-US" b="1" dirty="0"/>
              <a:t>Solve Sub-Problems</a:t>
            </a:r>
            <a:r>
              <a:rPr lang="en-US" dirty="0"/>
              <a:t> – Is there a smaller part of the problem to solve?</a:t>
            </a:r>
          </a:p>
          <a:p>
            <a:pPr lvl="1"/>
            <a:r>
              <a:rPr lang="en-US" dirty="0"/>
              <a:t>Move to queue first</a:t>
            </a:r>
          </a:p>
          <a:p>
            <a:r>
              <a:rPr lang="en-US" b="1" dirty="0"/>
              <a:t>Debugging </a:t>
            </a:r>
            <a:r>
              <a:rPr lang="en-US" dirty="0"/>
              <a:t>– Does your solution behave correctly on the example input.</a:t>
            </a:r>
          </a:p>
          <a:p>
            <a:pPr lvl="1"/>
            <a:r>
              <a:rPr lang="en-US" dirty="0"/>
              <a:t>Test on input from specification</a:t>
            </a:r>
          </a:p>
          <a:p>
            <a:pPr lvl="1"/>
            <a:r>
              <a:rPr lang="en-US" dirty="0"/>
              <a:t>Test edge cases (“What if the Stack is empty?”)</a:t>
            </a:r>
          </a:p>
          <a:p>
            <a:r>
              <a:rPr lang="en-US" b="1" dirty="0"/>
              <a:t>Iterative Development </a:t>
            </a:r>
            <a:r>
              <a:rPr lang="en-US" dirty="0"/>
              <a:t>– Can we start by solving a different problem that is easier?</a:t>
            </a:r>
          </a:p>
          <a:p>
            <a:pPr lvl="1"/>
            <a:r>
              <a:rPr lang="en-US" dirty="0"/>
              <a:t>Just looping over a queue and printing elements</a:t>
            </a:r>
          </a:p>
          <a:p>
            <a:endParaRPr lang="en-US" b="1" dirty="0"/>
          </a:p>
          <a:p>
            <a:endParaRPr lang="en-US" b="1" dirty="0"/>
          </a:p>
          <a:p>
            <a:endParaRPr lang="en-US" dirty="0"/>
          </a:p>
        </p:txBody>
      </p:sp>
    </p:spTree>
    <p:extLst>
      <p:ext uri="{BB962C8B-B14F-4D97-AF65-F5344CB8AC3E}">
        <p14:creationId xmlns:p14="http://schemas.microsoft.com/office/powerpoint/2010/main" val="3852450646"/>
      </p:ext>
    </p:extLst>
  </p:cSld>
  <p:clrMapOvr>
    <a:masterClrMapping/>
  </p:clrMapOvr>
</p:sld>
</file>

<file path=ppt/theme/theme1.xml><?xml version="1.0" encoding="utf-8"?>
<a:theme xmlns:a="http://schemas.openxmlformats.org/drawingml/2006/main" name="CSE 373 Summer 2020">
  <a:themeElements>
    <a:clrScheme name="CSE 373 20su">
      <a:dk1>
        <a:srgbClr val="000000"/>
      </a:dk1>
      <a:lt1>
        <a:srgbClr val="FFFFFF"/>
      </a:lt1>
      <a:dk2>
        <a:srgbClr val="44546A"/>
      </a:dk2>
      <a:lt2>
        <a:srgbClr val="E7E6E6"/>
      </a:lt2>
      <a:accent1>
        <a:srgbClr val="2E235D"/>
      </a:accent1>
      <a:accent2>
        <a:srgbClr val="E83C60"/>
      </a:accent2>
      <a:accent3>
        <a:srgbClr val="2699A9"/>
      </a:accent3>
      <a:accent4>
        <a:srgbClr val="FFC000"/>
      </a:accent4>
      <a:accent5>
        <a:srgbClr val="EE8A64"/>
      </a:accent5>
      <a:accent6>
        <a:srgbClr val="09A98A"/>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15874</TotalTime>
  <Words>1110</Words>
  <Application>Microsoft Macintosh PowerPoint</Application>
  <PresentationFormat>Widescreen</PresentationFormat>
  <Paragraphs>191</Paragraphs>
  <Slides>17</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17</vt:i4>
      </vt:variant>
    </vt:vector>
  </HeadingPairs>
  <TitlesOfParts>
    <vt:vector size="28" baseType="lpstr">
      <vt:lpstr>Arial</vt:lpstr>
      <vt:lpstr>Calibri</vt:lpstr>
      <vt:lpstr>Consolas</vt:lpstr>
      <vt:lpstr>Courier New</vt:lpstr>
      <vt:lpstr>Montserrat</vt:lpstr>
      <vt:lpstr>Montserrat ExtraBold</vt:lpstr>
      <vt:lpstr>Montserrat SemiBold</vt:lpstr>
      <vt:lpstr>System Font Regular</vt:lpstr>
      <vt:lpstr>Tahoma</vt:lpstr>
      <vt:lpstr>Verdana</vt:lpstr>
      <vt:lpstr>CSE 373 Summer 2020</vt:lpstr>
      <vt:lpstr>Stacks &amp; Queues Practice</vt:lpstr>
      <vt:lpstr>Lecture Outline</vt:lpstr>
      <vt:lpstr>Announcements</vt:lpstr>
      <vt:lpstr>Lecture Outline</vt:lpstr>
      <vt:lpstr>Stacks &amp; Queues</vt:lpstr>
      <vt:lpstr>Programming with Queues</vt:lpstr>
      <vt:lpstr>Programming with Stacks</vt:lpstr>
      <vt:lpstr>Fundamental Data Structures ➔ Problem Solving</vt:lpstr>
      <vt:lpstr>Common Problem-Solving Strategies</vt:lpstr>
      <vt:lpstr>Metacognition</vt:lpstr>
      <vt:lpstr>Common Stack &amp; Queue Patterns</vt:lpstr>
      <vt:lpstr>Lecture Outline</vt:lpstr>
      <vt:lpstr>sumStack</vt:lpstr>
      <vt:lpstr>copyStack</vt:lpstr>
      <vt:lpstr>copyStack</vt:lpstr>
      <vt:lpstr>Lecture Outline</vt:lpstr>
      <vt:lpstr>spliceStack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Aaron S Johnston</dc:creator>
  <cp:lastModifiedBy>Elba G.</cp:lastModifiedBy>
  <cp:revision>327</cp:revision>
  <cp:lastPrinted>2022-09-27T21:33:44Z</cp:lastPrinted>
  <dcterms:created xsi:type="dcterms:W3CDTF">2020-06-13T06:27:42Z</dcterms:created>
  <dcterms:modified xsi:type="dcterms:W3CDTF">2023-10-14T02:52:30Z</dcterms:modified>
</cp:coreProperties>
</file>