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24" r:id="rId4"/>
    <p:sldId id="399" r:id="rId5"/>
    <p:sldId id="421" r:id="rId6"/>
    <p:sldId id="414" r:id="rId7"/>
    <p:sldId id="342" r:id="rId8"/>
    <p:sldId id="391" r:id="rId9"/>
    <p:sldId id="392" r:id="rId10"/>
    <p:sldId id="394" r:id="rId11"/>
    <p:sldId id="393" r:id="rId12"/>
    <p:sldId id="417" r:id="rId13"/>
    <p:sldId id="415" r:id="rId14"/>
    <p:sldId id="352" r:id="rId15"/>
    <p:sldId id="397" r:id="rId16"/>
    <p:sldId id="419" r:id="rId17"/>
    <p:sldId id="420" r:id="rId18"/>
    <p:sldId id="416" r:id="rId19"/>
    <p:sldId id="382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21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1361"/>
  </p:normalViewPr>
  <p:slideViewPr>
    <p:cSldViewPr snapToGrid="0" snapToObjects="1">
      <p:cViewPr varScale="1">
        <p:scale>
          <a:sx n="156" d="100"/>
          <a:sy n="156" d="100"/>
        </p:scale>
        <p:origin x="800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59E045-A6F0-40A1-928E-4F53EEDDB4EE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5E1AA-5048-4B85-A66C-868421964C55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pic>
        <p:nvPicPr>
          <p:cNvPr id="8" name="Picture 7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D28F8769-9EFB-184D-86F3-10B161B1B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0991" y="5686689"/>
            <a:ext cx="1037353" cy="1051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73B438-910D-A28A-9D1E-A0F2D7E827A7}"/>
              </a:ext>
            </a:extLst>
          </p:cNvPr>
          <p:cNvSpPr txBox="1"/>
          <p:nvPr userDrawn="1"/>
        </p:nvSpPr>
        <p:spPr>
          <a:xfrm>
            <a:off x="8267254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AADA0-A615-3E4E-D7AA-4705C076C243}"/>
              </a:ext>
            </a:extLst>
          </p:cNvPr>
          <p:cNvSpPr/>
          <p:nvPr userDrawn="1"/>
        </p:nvSpPr>
        <p:spPr>
          <a:xfrm>
            <a:off x="8267254" y="4644846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5C4ECAAD-6D85-E799-BF2C-EEF059823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3069" y="291373"/>
            <a:ext cx="748689" cy="7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91EC94C7-1CB5-38EE-3715-E1542F86A2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3069" y="291373"/>
            <a:ext cx="748689" cy="7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svg"/><Relationship Id="rId18" Type="http://schemas.openxmlformats.org/officeDocument/2006/relationships/image" Target="../media/image30.png"/><Relationship Id="rId3" Type="http://schemas.openxmlformats.org/officeDocument/2006/relationships/image" Target="../media/image23.svg"/><Relationship Id="rId21" Type="http://schemas.openxmlformats.org/officeDocument/2006/relationships/image" Target="../media/image19.svg"/><Relationship Id="rId7" Type="http://schemas.openxmlformats.org/officeDocument/2006/relationships/image" Target="../media/image25.svg"/><Relationship Id="rId12" Type="http://schemas.openxmlformats.org/officeDocument/2006/relationships/image" Target="../media/image14.png"/><Relationship Id="rId17" Type="http://schemas.openxmlformats.org/officeDocument/2006/relationships/image" Target="../media/image17.svg"/><Relationship Id="rId25" Type="http://schemas.openxmlformats.org/officeDocument/2006/relationships/image" Target="../media/image21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20.png"/><Relationship Id="rId5" Type="http://schemas.openxmlformats.org/officeDocument/2006/relationships/image" Target="../media/image11.svg"/><Relationship Id="rId15" Type="http://schemas.openxmlformats.org/officeDocument/2006/relationships/image" Target="../media/image29.svg"/><Relationship Id="rId23" Type="http://schemas.openxmlformats.org/officeDocument/2006/relationships/image" Target="../media/image33.svg"/><Relationship Id="rId10" Type="http://schemas.openxmlformats.org/officeDocument/2006/relationships/image" Target="../media/image26.png"/><Relationship Id="rId19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svg"/><Relationship Id="rId18" Type="http://schemas.openxmlformats.org/officeDocument/2006/relationships/image" Target="../media/image30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34.svg"/><Relationship Id="rId12" Type="http://schemas.openxmlformats.org/officeDocument/2006/relationships/image" Target="../media/image14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24" Type="http://schemas.openxmlformats.org/officeDocument/2006/relationships/image" Target="../media/image20.png"/><Relationship Id="rId5" Type="http://schemas.openxmlformats.org/officeDocument/2006/relationships/image" Target="../media/image11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10" Type="http://schemas.openxmlformats.org/officeDocument/2006/relationships/image" Target="../media/image26.png"/><Relationship Id="rId19" Type="http://schemas.openxmlformats.org/officeDocument/2006/relationships/image" Target="../media/image40.svg"/><Relationship Id="rId4" Type="http://schemas.openxmlformats.org/officeDocument/2006/relationships/image" Target="../media/image10.png"/><Relationship Id="rId9" Type="http://schemas.openxmlformats.org/officeDocument/2006/relationships/image" Target="../media/image35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do for Halloween, either yesterday or this past weekend?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5F654-F7EC-408B-BC24-2FFC1456447A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Secrets – The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Weeknd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32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specific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34598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41392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3200" dirty="0"/>
              <a:t>Due November 9</a:t>
            </a:r>
            <a:r>
              <a:rPr lang="en-US" sz="3200" baseline="30000" dirty="0"/>
              <a:t>th</a:t>
            </a:r>
            <a:r>
              <a:rPr lang="en-US" sz="3200" dirty="0"/>
              <a:t> by 11:59 PM</a:t>
            </a:r>
          </a:p>
          <a:p>
            <a:pPr lvl="1"/>
            <a:r>
              <a:rPr lang="en-US" sz="3200" dirty="0"/>
              <a:t>Which means… no assignment releasing on Friday!</a:t>
            </a:r>
          </a:p>
          <a:p>
            <a:r>
              <a:rPr lang="en-US" sz="3200" dirty="0"/>
              <a:t>Quiz 0 &amp; 1 grades… someday?</a:t>
            </a:r>
          </a:p>
          <a:p>
            <a:r>
              <a:rPr lang="en-US" sz="3200" dirty="0"/>
              <a:t>Resubmission Cycle 3 (R3) form coming soon, due November 7</a:t>
            </a:r>
            <a:r>
              <a:rPr lang="en-US" sz="3200" baseline="30000" dirty="0"/>
              <a:t>th</a:t>
            </a:r>
            <a:r>
              <a:rPr lang="en-US" sz="3200" dirty="0"/>
              <a:t> by 11:59 PM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SearchEngine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77631" y="20954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0A5B64-7A83-E20F-2BE0-F16EAE3F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searchEngine</a:t>
            </a:r>
            <a:r>
              <a:rPr lang="en-US" dirty="0"/>
              <a:t> &amp; Inverted Index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97780-CD96-657E-4F46-DB8F1BEA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8C5F65-55F3-F027-D09A-4880292F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6" y="2270844"/>
            <a:ext cx="5936974" cy="44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3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1" y="280035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17924</TotalTime>
  <Words>679</Words>
  <Application>Microsoft Macintosh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Lecture Outline</vt:lpstr>
      <vt:lpstr>searchEngine &amp; Inverted Index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Abstraction</vt:lpstr>
      <vt:lpstr>Client v. Implementor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322</cp:revision>
  <cp:lastPrinted>2022-09-27T21:33:44Z</cp:lastPrinted>
  <dcterms:created xsi:type="dcterms:W3CDTF">2020-06-13T06:27:42Z</dcterms:created>
  <dcterms:modified xsi:type="dcterms:W3CDTF">2023-11-01T22:08:42Z</dcterms:modified>
</cp:coreProperties>
</file>