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4" autoAdjust="0"/>
    <p:restoredTop sz="91361"/>
  </p:normalViewPr>
  <p:slideViewPr>
    <p:cSldViewPr snapToGrid="0" snapToObjects="1">
      <p:cViewPr>
        <p:scale>
          <a:sx n="88" d="100"/>
          <a:sy n="88" d="100"/>
        </p:scale>
        <p:origin x="153" y="11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2FC20-7CE0-2C4C-B8DA-5D843D7AD275}"/>
              </a:ext>
            </a:extLst>
          </p:cNvPr>
          <p:cNvSpPr txBox="1"/>
          <p:nvPr userDrawn="1"/>
        </p:nvSpPr>
        <p:spPr>
          <a:xfrm>
            <a:off x="8346734" y="5086747"/>
            <a:ext cx="3552289" cy="1174904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Ajay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Anson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Anthony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Gaurav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Hilal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Hitesh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Jake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Noa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Parker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Samuel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Sara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Simon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Sravani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2DBEB-96AA-D441-AA1A-1803B569D8B7}"/>
              </a:ext>
            </a:extLst>
          </p:cNvPr>
          <p:cNvSpPr/>
          <p:nvPr userDrawn="1"/>
        </p:nvSpPr>
        <p:spPr>
          <a:xfrm>
            <a:off x="8346734" y="4819413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/ 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7AD165-91DB-084B-A2F9-5E40F1ED88BD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EAA45-D4D9-8B42-AF08-0F7208E598C6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5AD71-7B7E-4A3D-B840-157B5ABDC7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9931" y="5703304"/>
            <a:ext cx="99920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41287-2442-423E-9E7F-E3F2B71DB4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3709" y="305990"/>
            <a:ext cx="72669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9D53B-1C6D-40AA-BB15-F89BECBED9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3709" y="305990"/>
            <a:ext cx="72669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31eOln0zVxrUEAg9eK8jrC?si=2dc7b7c1964b4a0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Encapsulation, Constructors, More Instance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could eliminate one thing from your daily routine, what would it be &amp; why?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Hunter/Miya’s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actually still an imperfect implementation because we would also need to write a </a:t>
            </a:r>
            <a:r>
              <a:rPr lang="en-US" sz="3200" dirty="0" err="1">
                <a:latin typeface="Consolas" panose="020B0609020204030204" pitchFamily="49" charset="0"/>
              </a:rPr>
              <a:t>hashCode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for our object to work with </a:t>
            </a:r>
            <a:r>
              <a:rPr lang="en-US" sz="3200" dirty="0">
                <a:latin typeface="Consolas" panose="020B0609020204030204" pitchFamily="49" charset="0"/>
              </a:rPr>
              <a:t>HashSet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HashMap</a:t>
            </a:r>
            <a:r>
              <a:rPr lang="en-US" sz="3200" dirty="0"/>
              <a:t>, etc. but more to come on that in CSE 331 and beyond </a:t>
            </a:r>
            <a:r>
              <a:rPr lang="en-US" sz="3200" dirty="0">
                <a:sym typeface="Wingdings" panose="05000000000000000000" pitchFamily="2" charset="2"/>
              </a:rPr>
              <a:t>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 </a:t>
            </a:r>
            <a:r>
              <a:rPr lang="en-US" sz="3600" dirty="0">
                <a:latin typeface="Consolas" panose="020B0609020204030204" pitchFamily="49" charset="0"/>
              </a:rPr>
              <a:t>new Student(1234567, "Miya")</a:t>
            </a:r>
            <a:r>
              <a:rPr lang="en-US" sz="3600" dirty="0"/>
              <a:t> 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private </a:t>
            </a:r>
            <a:r>
              <a:rPr lang="en-US" sz="3600" dirty="0" err="1">
                <a:latin typeface="Consolas" panose="020B0609020204030204" pitchFamily="49" charset="0"/>
              </a:rPr>
              <a:t>boolean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isMale</a:t>
            </a:r>
            <a:r>
              <a:rPr lang="en-US" sz="36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200" dirty="0"/>
              <a:t>You are the </a:t>
            </a:r>
            <a:r>
              <a:rPr lang="en-US" sz="3200" i="1" dirty="0"/>
              <a:t>designer</a:t>
            </a:r>
            <a:r>
              <a:rPr lang="en-US" sz="3200" dirty="0"/>
              <a:t> now. Think carefully about what assumptions you are making! 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Why </a:t>
            </a:r>
            <a:r>
              <a:rPr lang="en-US" sz="3600" u="sng" dirty="0"/>
              <a:t>shouldn’t</a:t>
            </a:r>
            <a:r>
              <a:rPr lang="en-US" sz="3600" dirty="0"/>
              <a:t> we include a </a:t>
            </a:r>
            <a:r>
              <a:rPr lang="en-US" sz="3600" dirty="0" err="1">
                <a:latin typeface="Consolas" panose="020B0609020204030204" pitchFamily="49" charset="0"/>
              </a:rPr>
              <a:t>setStudentNumber</a:t>
            </a:r>
            <a:r>
              <a:rPr lang="en-US" sz="36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reference to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i="1" dirty="0"/>
              <a:t>your own </a:t>
            </a:r>
            <a:r>
              <a:rPr lang="en-US" dirty="0"/>
              <a:t>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22wi (</a:t>
            </a:r>
            <a:r>
              <a:rPr lang="en-US" dirty="0" err="1"/>
              <a:t>Wortzman</a:t>
            </a:r>
            <a:r>
              <a:rPr lang="en-US" dirty="0"/>
              <a:t>/Champion), 22sp (</a:t>
            </a:r>
            <a:r>
              <a:rPr lang="en-US" dirty="0" err="1"/>
              <a:t>Wortzman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22wi (Schafer), 22sp (Lin)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154 offered 22sp (Wolman)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Quiz 2 in your registered quiz section</a:t>
            </a:r>
          </a:p>
          <a:p>
            <a:pPr lvl="1"/>
            <a:r>
              <a:rPr lang="en-US" sz="2800" dirty="0"/>
              <a:t>You can take </a:t>
            </a:r>
            <a:r>
              <a:rPr lang="en-US" sz="2800" i="1" dirty="0"/>
              <a:t>either </a:t>
            </a:r>
            <a:r>
              <a:rPr lang="en-US" sz="2800" dirty="0"/>
              <a:t>Tuesday (11/8) </a:t>
            </a:r>
            <a:r>
              <a:rPr lang="en-US" sz="2800" i="1" dirty="0"/>
              <a:t>or </a:t>
            </a:r>
            <a:r>
              <a:rPr lang="en-US" sz="2800" dirty="0"/>
              <a:t>Thursday (11/10)</a:t>
            </a:r>
          </a:p>
          <a:p>
            <a:pPr lvl="1"/>
            <a:r>
              <a:rPr lang="en-US" sz="2800" dirty="0"/>
              <a:t>If you took it yesterday, </a:t>
            </a:r>
            <a:r>
              <a:rPr lang="en-US" sz="2800" b="1" dirty="0"/>
              <a:t>do not attend quiz section on Thursday</a:t>
            </a:r>
          </a:p>
          <a:p>
            <a:r>
              <a:rPr lang="en-US" sz="3200" dirty="0"/>
              <a:t>There will be some updates to Quiz Retake logistics</a:t>
            </a:r>
          </a:p>
          <a:p>
            <a:pPr lvl="1"/>
            <a:r>
              <a:rPr lang="en-US" sz="2800" dirty="0"/>
              <a:t>Stay tuned and watch your email! </a:t>
            </a:r>
          </a:p>
          <a:p>
            <a:r>
              <a:rPr lang="en-US" sz="3200" dirty="0"/>
              <a:t>11/11 University Holiday (Veterans’ Day)</a:t>
            </a:r>
          </a:p>
          <a:p>
            <a:pPr lvl="1"/>
            <a:r>
              <a:rPr lang="en-US" sz="2800" dirty="0"/>
              <a:t>No class</a:t>
            </a:r>
          </a:p>
          <a:p>
            <a:pPr lvl="1"/>
            <a:r>
              <a:rPr lang="en-US" sz="2800" dirty="0"/>
              <a:t>IPL is closed</a:t>
            </a:r>
          </a:p>
          <a:p>
            <a:r>
              <a:rPr lang="en-US" sz="3200" dirty="0"/>
              <a:t>C2 will be released on Friday (11/11)</a:t>
            </a:r>
          </a:p>
          <a:p>
            <a:r>
              <a:rPr lang="en-US" sz="3200" dirty="0"/>
              <a:t>Grades on Canvas probably sometime this week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i="1" dirty="0"/>
              <a:t>any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(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i="1" dirty="0"/>
              <a:t>reference equality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i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i="1" dirty="0"/>
              <a:t>any type of object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i="1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21779</TotalTime>
  <Words>1310</Words>
  <Application>Microsoft Office PowerPoint</Application>
  <PresentationFormat>Widescreen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(PCM) Constructor Syntax</vt:lpstr>
      <vt:lpstr>(PCM) this keyword</vt:lpstr>
      <vt:lpstr>Lecture Outline</vt:lpstr>
      <vt:lpstr>(PCM) Equals</vt:lpstr>
      <vt:lpstr>Object</vt:lpstr>
      <vt:lpstr>(PCM) 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331</cp:revision>
  <cp:lastPrinted>2022-09-27T21:33:44Z</cp:lastPrinted>
  <dcterms:created xsi:type="dcterms:W3CDTF">2020-06-13T06:27:42Z</dcterms:created>
  <dcterms:modified xsi:type="dcterms:W3CDTF">2022-11-09T15:53:23Z</dcterms:modified>
</cp:coreProperties>
</file>