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6" r:id="rId3"/>
    <p:sldId id="356" r:id="rId4"/>
    <p:sldId id="472" r:id="rId5"/>
    <p:sldId id="467" r:id="rId6"/>
    <p:sldId id="469" r:id="rId7"/>
    <p:sldId id="468" r:id="rId8"/>
    <p:sldId id="462" r:id="rId9"/>
    <p:sldId id="463" r:id="rId10"/>
    <p:sldId id="465" r:id="rId11"/>
    <p:sldId id="473" r:id="rId12"/>
    <p:sldId id="474" r:id="rId13"/>
    <p:sldId id="470" r:id="rId14"/>
    <p:sldId id="476" r:id="rId15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italic r:id="rId27"/>
      <p:boldItalic r:id="rId28"/>
    </p:embeddedFont>
    <p:embeddedFont>
      <p:font typeface="Montserrat SemiBold" panose="000007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032D1-24BC-4BBC-BCBD-A22667B2ED26}" v="23" dt="2025-07-25T17:05:05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3"/>
    <p:restoredTop sz="95072"/>
  </p:normalViewPr>
  <p:slideViewPr>
    <p:cSldViewPr snapToGrid="0">
      <p:cViewPr varScale="1">
        <p:scale>
          <a:sx n="77" d="100"/>
          <a:sy n="77" d="100"/>
        </p:scale>
        <p:origin x="66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7/25/2025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64FC9E9-30EC-7888-C2FC-005ADFCA1B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C10E3-6E4E-3584-FD26-EF872EA6B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4440" y="5597186"/>
            <a:ext cx="1157678" cy="1157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35A8AE2E-C990-5C29-6EA5-8535DFDF442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peeking its head up at the bottom of the slide">
            <a:extLst>
              <a:ext uri="{FF2B5EF4-FFF2-40B4-BE49-F238E27FC236}">
                <a16:creationId xmlns:a16="http://schemas.microsoft.com/office/drawing/2014/main" id="{EF180A30-F4E4-6BEB-628E-5E865F42F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C064E604-994C-1111-9DC7-BB52DF51ED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peeking its head up at the bottom of the slide">
            <a:extLst>
              <a:ext uri="{FF2B5EF4-FFF2-40B4-BE49-F238E27FC236}">
                <a16:creationId xmlns:a16="http://schemas.microsoft.com/office/drawing/2014/main" id="{ED5DEA0F-AD14-F845-C04E-7C3456AA55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CD78B-D0DA-B926-C905-15C723394E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5710" y="199010"/>
            <a:ext cx="770466" cy="770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9D000DF-8360-10F3-852B-C6DFF6025B4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880FFEDF-C2A5-5C7D-2112-CB1160D4E5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07DF6-7639-3065-66F4-56B54AD06F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5710" y="199010"/>
            <a:ext cx="770466" cy="7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EEB82BF6-AB8F-F006-C100-4F47F8E98D8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9: Conditionals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9A3CF8E1-0C80-0344-6AEB-501D014180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Conditionals</a:t>
            </a:r>
            <a:endParaRPr sz="3600" dirty="0"/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09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2;p1">
            <a:extLst>
              <a:ext uri="{FF2B5EF4-FFF2-40B4-BE49-F238E27FC236}">
                <a16:creationId xmlns:a16="http://schemas.microsoft.com/office/drawing/2014/main" id="{8EBE6D0F-E0C7-C83E-E191-5930741E0016}"/>
              </a:ext>
            </a:extLst>
          </p:cNvPr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are you doing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(like actually)?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4;p1">
            <a:extLst>
              <a:ext uri="{FF2B5EF4-FFF2-40B4-BE49-F238E27FC236}">
                <a16:creationId xmlns:a16="http://schemas.microsoft.com/office/drawing/2014/main" id="{D0386A1E-D6D7-35A0-889E-4421A7508463}"/>
              </a:ext>
            </a:extLst>
          </p:cNvPr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5CE9505F-685F-2C16-8A9B-A39A7CF6BD3D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BF9E7790-FD6F-895B-E301-5291AD8B490A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06D9D28E-612A-1182-80FB-3806CA758854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43F377F8-95C7-5281-60B4-0BEC07D6F456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9CE0A-B26A-52BF-C619-92F9034FB4E0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02D-AD12-CFE3-C198-B10DDF1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“Useless” Conditionals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4EB8-1390-90BE-B8C9-F31BD7CEA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072F-B365-1822-9DD1-B412F4214972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 descr="Highlighting the following code:   else if (n == 1) {&#10;    response = &quot;one &quot;;&#10;  }&#10;">
            <a:extLst>
              <a:ext uri="{FF2B5EF4-FFF2-40B4-BE49-F238E27FC236}">
                <a16:creationId xmlns:a16="http://schemas.microsoft.com/office/drawing/2014/main" id="{AA4101A2-919A-922A-85F8-2C317197C615}"/>
              </a:ext>
            </a:extLst>
          </p:cNvPr>
          <p:cNvSpPr/>
          <p:nvPr/>
        </p:nvSpPr>
        <p:spPr>
          <a:xfrm>
            <a:off x="930876" y="4639235"/>
            <a:ext cx="3457832" cy="10488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6C2631C-B498-73D7-005B-85C4494BEED9}"/>
              </a:ext>
            </a:extLst>
          </p:cNvPr>
          <p:cNvSpPr txBox="1">
            <a:spLocks/>
          </p:cNvSpPr>
          <p:nvPr/>
        </p:nvSpPr>
        <p:spPr>
          <a:xfrm>
            <a:off x="5758747" y="4871282"/>
            <a:ext cx="57470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32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 else if statement </a:t>
            </a:r>
            <a:r>
              <a:rPr lang="en-US" sz="3200" b="0" u="sng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never runs!</a:t>
            </a:r>
            <a:endParaRPr lang="en-US" sz="32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26700-6D97-938F-1E59-821E24F7A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4388708" y="5163670"/>
            <a:ext cx="13700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59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D23E-5F97-D671-61B3-BEC47743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5DDD-4CD7-EE05-5A73-FEA7C2D6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F7CE5-273F-B696-457B-E371BEE18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Conditionals PCM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Examples! </a:t>
            </a:r>
          </a:p>
          <a:p>
            <a:r>
              <a:rPr lang="en-US" dirty="0"/>
              <a:t>Conditionals Practice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D6F4-E977-0941-A2E9-FD18286676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CD2C74-BFC2-E90E-AB40-04DC0175FBBC}"/>
              </a:ext>
            </a:extLst>
          </p:cNvPr>
          <p:cNvSpPr/>
          <p:nvPr/>
        </p:nvSpPr>
        <p:spPr>
          <a:xfrm rot="10800000">
            <a:off x="3859789" y="2762649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3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1453E-03FF-A43F-BB5D-1E942B09F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6131-F662-629A-9688-A3A61E6C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A6A8A-1C77-6972-EA63-996D80367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Conditionals PCM Review</a:t>
            </a:r>
          </a:p>
          <a:p>
            <a:r>
              <a:rPr lang="en-US" dirty="0">
                <a:solidFill>
                  <a:schemeClr val="tx1"/>
                </a:solidFill>
              </a:rPr>
              <a:t>Code Examples!</a:t>
            </a:r>
          </a:p>
          <a:p>
            <a:r>
              <a:rPr lang="en-US" b="1" dirty="0">
                <a:solidFill>
                  <a:srgbClr val="7028C8"/>
                </a:solidFill>
              </a:rPr>
              <a:t>Conditionals Practice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1222-1013-7184-972B-22871A67AB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85F04D7-0577-C4A9-5CC6-6C9281DC65E0}"/>
              </a:ext>
            </a:extLst>
          </p:cNvPr>
          <p:cNvSpPr/>
          <p:nvPr/>
        </p:nvSpPr>
        <p:spPr>
          <a:xfrm rot="10800000">
            <a:off x="4622605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C6D78-8CF5-FAA8-8953-D743EFCE8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F983F-64E5-24FB-89EB-334EDBE07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F91D8-5760-B3C1-1B93-EAF6E92F7F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count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F08B2A-653C-60A4-A9FE-534B0305FE42}"/>
              </a:ext>
            </a:extLst>
          </p:cNvPr>
          <p:cNvSpPr txBox="1">
            <a:spLocks/>
          </p:cNvSpPr>
          <p:nvPr/>
        </p:nvSpPr>
        <p:spPr>
          <a:xfrm>
            <a:off x="8574374" y="1734701"/>
            <a:ext cx="3320321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If num1 is 7 and num2 is 3, what does this method return?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41758-86D0-AC4D-BA23-9253805F4859}"/>
              </a:ext>
            </a:extLst>
          </p:cNvPr>
          <p:cNvSpPr txBox="1"/>
          <p:nvPr/>
        </p:nvSpPr>
        <p:spPr>
          <a:xfrm>
            <a:off x="8574374" y="3197404"/>
            <a:ext cx="3215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5B01B-A699-3C2F-2D23-B132A9206805}"/>
              </a:ext>
            </a:extLst>
          </p:cNvPr>
          <p:cNvSpPr txBox="1"/>
          <p:nvPr/>
        </p:nvSpPr>
        <p:spPr>
          <a:xfrm>
            <a:off x="1181727" y="1271855"/>
            <a:ext cx="719028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 static int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mystery(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num1,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num2)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count 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(num1 ==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(num2 &lt;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(num1 + num2 ==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(num1 -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num2 ==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count;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210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D540F-D148-86BC-A6F0-E8AE8C62B5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FCBB1-7635-69BC-751E-4C757F1E767C}"/>
              </a:ext>
            </a:extLst>
          </p:cNvPr>
          <p:cNvSpPr txBox="1">
            <a:spLocks/>
          </p:cNvSpPr>
          <p:nvPr/>
        </p:nvSpPr>
        <p:spPr>
          <a:xfrm>
            <a:off x="8574374" y="1734701"/>
            <a:ext cx="3320321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If num1 is 7 and num2 is 3, what does this method return?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3C781-0604-D189-F59E-C238130658E0}"/>
              </a:ext>
            </a:extLst>
          </p:cNvPr>
          <p:cNvSpPr txBox="1"/>
          <p:nvPr/>
        </p:nvSpPr>
        <p:spPr>
          <a:xfrm>
            <a:off x="8574374" y="3197404"/>
            <a:ext cx="3215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081C6-384E-3972-F84E-8A7C8E720D05}"/>
              </a:ext>
            </a:extLst>
          </p:cNvPr>
          <p:cNvSpPr txBox="1"/>
          <p:nvPr/>
        </p:nvSpPr>
        <p:spPr>
          <a:xfrm>
            <a:off x="1181727" y="1271855"/>
            <a:ext cx="719028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 static int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mystery(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num1,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num2)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count 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(num1 ==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(num2 &lt;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(num1 + num2 ==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(num1 -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num2 == 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count++;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1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count;</a:t>
            </a:r>
          </a:p>
          <a:p>
            <a:r>
              <a:rPr lang="en-US" sz="21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A87D91-E4E8-D350-A0E2-C3B0DED39BFB}"/>
              </a:ext>
            </a:extLst>
          </p:cNvPr>
          <p:cNvSpPr txBox="1">
            <a:spLocks/>
          </p:cNvSpPr>
          <p:nvPr/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r>
              <a:rPr lang="en-US" dirty="0"/>
              <a:t>Think Pair Share: count (think)</a:t>
            </a:r>
          </a:p>
        </p:txBody>
      </p:sp>
    </p:spTree>
    <p:extLst>
      <p:ext uri="{BB962C8B-B14F-4D97-AF65-F5344CB8AC3E}">
        <p14:creationId xmlns:p14="http://schemas.microsoft.com/office/powerpoint/2010/main" val="167251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Conditionals PCM Review</a:t>
            </a:r>
          </a:p>
          <a:p>
            <a:r>
              <a:rPr lang="en-US" dirty="0"/>
              <a:t>Code Examples!</a:t>
            </a:r>
          </a:p>
          <a:p>
            <a:r>
              <a:rPr lang="en-US" dirty="0"/>
              <a:t>Conditionals Practice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C2 released, due </a:t>
            </a:r>
            <a:r>
              <a:rPr lang="en-US" b="1" dirty="0"/>
              <a:t>Tuesday, July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R3 released, due </a:t>
            </a:r>
            <a:r>
              <a:rPr lang="en-US" b="1" dirty="0"/>
              <a:t>Tuesday, July 29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This is the last time P0 is eligible for resubmission</a:t>
            </a:r>
          </a:p>
          <a:p>
            <a:r>
              <a:rPr lang="en-US" dirty="0"/>
              <a:t>Quiz 1 on </a:t>
            </a:r>
            <a:r>
              <a:rPr lang="en-US" b="1" dirty="0"/>
              <a:t>Thursday, July 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Can’t make it? Email Hannah ASAP</a:t>
            </a:r>
          </a:p>
          <a:p>
            <a:r>
              <a:rPr lang="en-US" dirty="0"/>
              <a:t>Quiz 1 Practice Quizzes 1 will be released later today</a:t>
            </a:r>
          </a:p>
          <a:p>
            <a:pPr lvl="1"/>
            <a:r>
              <a:rPr lang="en-US" dirty="0"/>
              <a:t>I highly recommend using these to study!</a:t>
            </a:r>
          </a:p>
          <a:p>
            <a:pPr lvl="1"/>
            <a:r>
              <a:rPr lang="en-US" dirty="0"/>
              <a:t>There are while loops on the practice quizzes, but while loops will not be on Quiz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2B59-AAFB-1B2E-BB24-EAF8BD35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F66E-3F6B-056C-5357-A487E377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F57F1-4D06-478F-01C1-7CA028323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Conditionals PCM Review</a:t>
            </a:r>
            <a:endParaRPr lang="en-US" dirty="0"/>
          </a:p>
          <a:p>
            <a:r>
              <a:rPr lang="en-US" dirty="0"/>
              <a:t>Code Examples! </a:t>
            </a:r>
          </a:p>
          <a:p>
            <a:r>
              <a:rPr lang="en-US" dirty="0"/>
              <a:t>Conditionals Practice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52567-9DB6-6826-0713-03C90E041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4D14135-1B36-2168-017B-BDCD2B3C7644}"/>
              </a:ext>
            </a:extLst>
          </p:cNvPr>
          <p:cNvSpPr/>
          <p:nvPr/>
        </p:nvSpPr>
        <p:spPr>
          <a:xfrm rot="10800000">
            <a:off x="5252191" y="218058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2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29B-5A7F-2C21-5CA0-32C676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5A73-403E-C30A-88A0-EC3D9A348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B083-73B4-5818-513D-A67BF1D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and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90451E68-9898-517D-0E01-1E6A9367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2EC4ACBC-6F44-71BD-0BF6-7B6265F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1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69B-A4B7-459A-0B98-CC19C42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if-else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96A-49C5-BEE1-0888-321A16CF3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C48BCBD9-EFBF-96D5-422B-32DEAC5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A8097B-B6CF-40A4-EC29-8959D62A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true: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execute other block of statements</a:t>
            </a:r>
          </a:p>
        </p:txBody>
      </p:sp>
      <p:pic>
        <p:nvPicPr>
          <p:cNvPr id="7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3ABD2485-A94C-4C2A-ECF0-D77CB9A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0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A30-8C49-AE3E-9C93-AA635925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if-else-if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2343-17B3-7343-2622-CE6820412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24FB0-0DA6-940B-D416-CB95298B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true,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pic>
        <p:nvPicPr>
          <p:cNvPr id="6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A0354E6E-79C9-63A6-CA92-53415F73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669FB6FE-D7FF-BF36-721D-C5B56EE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(think)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14A47-38D1-50AA-C986-13CD657D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BEA5D-0FC7-C15B-5816-36CAAEA545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FCEB80-2642-F0E8-9634-4C11D6BEA1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(pair)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27D4FC7-D507-C404-268B-D32C5CBCB47F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F0B6E-D741-E3E8-9731-C85011930FB1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862CA-F83D-98AA-698C-68A54D043A41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96020239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10812</TotalTime>
  <Words>878</Words>
  <Application>Microsoft Office PowerPoint</Application>
  <PresentationFormat>Widescreen</PresentationFormat>
  <Paragraphs>168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Consolas</vt:lpstr>
      <vt:lpstr>Montserrat</vt:lpstr>
      <vt:lpstr>Montserrat ExtraBold</vt:lpstr>
      <vt:lpstr>Calibri</vt:lpstr>
      <vt:lpstr>Montserrat SemiBold</vt:lpstr>
      <vt:lpstr>CSE 12X (adopted from CSE 373)</vt:lpstr>
      <vt:lpstr>Conditionals</vt:lpstr>
      <vt:lpstr>Agenda</vt:lpstr>
      <vt:lpstr>Announcements, Reminders</vt:lpstr>
      <vt:lpstr>Agenda</vt:lpstr>
      <vt:lpstr>PCM Review: if statements</vt:lpstr>
      <vt:lpstr>PCM Review: if-else</vt:lpstr>
      <vt:lpstr>PCM Review: if-else-if</vt:lpstr>
      <vt:lpstr>Think Pair Share: odds and evens (think)</vt:lpstr>
      <vt:lpstr>Think Pair Share: odds and evens (pair)</vt:lpstr>
      <vt:lpstr>“Useless” Conditionals</vt:lpstr>
      <vt:lpstr>Agenda</vt:lpstr>
      <vt:lpstr>Agenda</vt:lpstr>
      <vt:lpstr>Think Pair Share: count (think)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411</cp:revision>
  <dcterms:modified xsi:type="dcterms:W3CDTF">2025-07-25T17:26:10Z</dcterms:modified>
</cp:coreProperties>
</file>