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6" r:id="rId3"/>
    <p:sldId id="356" r:id="rId4"/>
    <p:sldId id="439" r:id="rId5"/>
    <p:sldId id="430" r:id="rId6"/>
    <p:sldId id="432" r:id="rId7"/>
    <p:sldId id="434" r:id="rId8"/>
    <p:sldId id="415" r:id="rId9"/>
    <p:sldId id="416" r:id="rId10"/>
    <p:sldId id="438" r:id="rId11"/>
    <p:sldId id="440" r:id="rId12"/>
  </p:sldIdLst>
  <p:sldSz cx="12192000" cy="6858000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47EBE-1ABE-4E8A-93E8-2A56885D3C66}" v="9" dt="2025-07-18T18:22:32.421"/>
    <p1510:client id="{DE6E2077-058D-422C-838D-6934B5FBD295}" v="118" dt="2025-07-17T18:32:03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7/18/2025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E32635B-5E3D-2F57-2690-06841A5A81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DFB59-C9FF-A046-B228-86DA961D8A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3238" y="5604637"/>
            <a:ext cx="1142776" cy="1142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65822BF-1D5B-D14F-CE84-3E34C7526F3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;p29">
            <a:extLst>
              <a:ext uri="{FF2B5EF4-FFF2-40B4-BE49-F238E27FC236}">
                <a16:creationId xmlns:a16="http://schemas.microsoft.com/office/drawing/2014/main" id="{7A960379-B507-EA3F-346D-8F7E16F8A24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AAE26-60CB-0C2F-598E-3635B98270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1251" y="214848"/>
            <a:ext cx="785614" cy="7856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9FFB2866-F872-06CD-0A49-F6D3F7DA6FF2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BB8FE-42D4-F252-A4AF-CD17AB8CEF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1251" y="214848"/>
            <a:ext cx="785614" cy="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Parameters,</a:t>
            </a:r>
            <a:br>
              <a:rPr lang="en-US" sz="36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Scope Day 2</a:t>
            </a:r>
            <a:endParaRPr sz="360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weekend plans?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97AB4830-AD8E-9BCB-F0C0-843D4528B551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FF8DFCFA-1084-8A81-EE52-823E4FDF6A21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A2A59E16-A57C-9D1D-45CF-D4117A4BD57B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24630E33-E49E-5A20-C838-40AA78541181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28BAE-9CF2-790C-8BF3-759B05F8C4E5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Walkthrough: Counting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>
              <a:solidFill>
                <a:srgbClr val="0080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403411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34808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52604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55600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>
              <a:solidFill>
                <a:srgbClr val="005CC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>
              <a:solidFill>
                <a:srgbClr val="B46A11"/>
              </a:solidFill>
            </a:endParaRPr>
          </a:p>
        </p:txBody>
      </p:sp>
      <p:sp>
        <p:nvSpPr>
          <p:cNvPr id="29" name="Right Arrow 24">
            <a:extLst>
              <a:ext uri="{FF2B5EF4-FFF2-40B4-BE49-F238E27FC236}">
                <a16:creationId xmlns:a16="http://schemas.microsoft.com/office/drawing/2014/main" id="{845FD8F9-85FA-461F-A3AB-8A6CA67E19AC}"/>
              </a:ext>
            </a:extLst>
          </p:cNvPr>
          <p:cNvSpPr/>
          <p:nvPr/>
        </p:nvSpPr>
        <p:spPr>
          <a:xfrm>
            <a:off x="291962" y="310397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93 0.223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7" grpId="2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>
                <a:solidFill>
                  <a:schemeClr val="tx1"/>
                </a:solidFill>
              </a:rPr>
              <a:t>Revisiting Methods, Parameters, and Class Constants</a:t>
            </a:r>
          </a:p>
          <a:p>
            <a:r>
              <a:rPr lang="en-US" b="1">
                <a:solidFill>
                  <a:srgbClr val="7028C8"/>
                </a:solidFill>
              </a:rPr>
              <a:t>Code Example(s)!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026607" y="2764080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0BDFAA7B-DF6E-7A5F-AC10-006FA1E2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4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/>
              <a:t>Revisiting Methods, Parameters, and Class Constants</a:t>
            </a:r>
          </a:p>
          <a:p>
            <a:r>
              <a:rPr lang="en-US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3BA02408-79CE-9C53-6D9F-A67215D9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P1 is out, due next Tuesday, July 22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r>
              <a:rPr lang="en-US" dirty="0"/>
              <a:t>R2 released, due next Tuesday, July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Quiz 0 was yesterday! </a:t>
            </a:r>
          </a:p>
          <a:p>
            <a:pPr lvl="1"/>
            <a:r>
              <a:rPr lang="en-US" dirty="0"/>
              <a:t>Grades will be out before Quiz 1</a:t>
            </a:r>
          </a:p>
          <a:p>
            <a:pPr lvl="1"/>
            <a:r>
              <a:rPr lang="en-US" dirty="0"/>
              <a:t>Please come to my office hours if you would like your cheat sheet back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724A349E-D2F1-5DC7-C16C-AEB59F41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>
                <a:solidFill>
                  <a:srgbClr val="7028C8"/>
                </a:solidFill>
              </a:rPr>
              <a:t>Revisiting Methods, Parameters, and Class Constants</a:t>
            </a:r>
          </a:p>
          <a:p>
            <a:r>
              <a:rPr lang="en-US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9332787" y="220951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04516F47-9B02-2902-3A9C-2293FBF9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Writing our own </a:t>
            </a:r>
            <a:r>
              <a:rPr lang="en-US" b="1"/>
              <a:t>methods</a:t>
            </a:r>
            <a:r>
              <a:rPr lang="en-US"/>
              <a:t> allows us to define our own commands!</a:t>
            </a:r>
          </a:p>
          <a:p>
            <a:pPr marL="114300" indent="0">
              <a:buNone/>
            </a:pPr>
            <a:r>
              <a:rPr lang="en-US"/>
              <a:t>(naming conventions for methods are same as variables: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/>
              <a:t>)</a:t>
            </a:r>
          </a:p>
          <a:p>
            <a:pPr marL="114300" indent="0"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>
                <a:latin typeface="Consolas" panose="020B0609020204030204" pitchFamily="49" charset="0"/>
              </a:rPr>
              <a:t>() </a:t>
            </a:r>
            <a:r>
              <a:rPr lang="en-US" sz="2800" spc="515">
                <a:latin typeface="Consolas" panose="020B0609020204030204" pitchFamily="49" charset="0"/>
              </a:rPr>
              <a:t>{</a:t>
            </a:r>
            <a:endParaRPr lang="en-US" sz="280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lang="en-US" sz="280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>
                <a:solidFill>
                  <a:srgbClr val="008000"/>
                </a:solidFill>
                <a:latin typeface="Consolas" panose="020B0609020204030204" pitchFamily="49" charset="0"/>
              </a:rPr>
              <a:t>Your </a:t>
            </a:r>
            <a:r>
              <a:rPr lang="en-US" sz="2800" spc="2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lang="en-US" sz="280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>
                <a:latin typeface="Consolas" panose="020B0609020204030204" pitchFamily="49" charset="0"/>
              </a:rPr>
              <a:t>}</a:t>
            </a:r>
            <a:endParaRPr lang="en-US" sz="280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23D0B260-A374-9982-429F-7B2F8EE1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D17CA826-9C87-1D05-7065-0E192764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A fixed value visible (in-scope) to the whole program (the entire </a:t>
            </a:r>
            <a:r>
              <a:rPr lang="en-US" b="1" i="1"/>
              <a:t>class</a:t>
            </a:r>
            <a:r>
              <a:rPr lang="en-US"/>
              <a:t>).</a:t>
            </a:r>
          </a:p>
          <a:p>
            <a:pPr marL="114300" indent="0">
              <a:buNone/>
            </a:pPr>
            <a:r>
              <a:rPr lang="en-US"/>
              <a:t>Value is set at declaration, </a:t>
            </a:r>
            <a:r>
              <a:rPr lang="en-US" b="1"/>
              <a:t>cannot</a:t>
            </a:r>
            <a:r>
              <a:rPr lang="en-US"/>
              <a:t> be reassigned – value is </a:t>
            </a:r>
            <a:r>
              <a:rPr lang="en-US" b="1" i="1"/>
              <a:t>constant</a:t>
            </a:r>
            <a:r>
              <a:rPr lang="en-US"/>
              <a:t>.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04D8879E-18FB-31E3-7B7B-3387599F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count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0FD26-2A09-C98D-4311-737CDE500AA2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B150B-37F4-62ED-07A9-F4C70B3BDB29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7E58-B9EF-A7A4-7B09-2166AADDCEBD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682FA4-5420-7D9A-9F30-7BCAA55A53BC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Think Pair Share: count (pair)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6B0A8-C495-AAED-4E5A-05DA6213D0DE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85459-16B6-B20E-5CAC-5FDE7C80B061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4CB60-7DCB-2D42-1745-8852CD7586F4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Widescreen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</vt:lpstr>
      <vt:lpstr>Consolas</vt:lpstr>
      <vt:lpstr>Arial</vt:lpstr>
      <vt:lpstr>Montserrat ExtraBold</vt:lpstr>
      <vt:lpstr>Montserrat SemiBold</vt:lpstr>
      <vt:lpstr>Calibri</vt:lpstr>
      <vt:lpstr>CSE 12X (adopted from CSE 373)</vt:lpstr>
      <vt:lpstr>Methods, Parameters, Scope Day 2</vt:lpstr>
      <vt:lpstr>Agenda</vt:lpstr>
      <vt:lpstr>Announcements, Reminders</vt:lpstr>
      <vt:lpstr>Agenda</vt:lpstr>
      <vt:lpstr>Last Time: Methods</vt:lpstr>
      <vt:lpstr>Last Time: Parameters</vt:lpstr>
      <vt:lpstr>Last Time: Class Constants</vt:lpstr>
      <vt:lpstr>Think Pair Share: count (think)</vt:lpstr>
      <vt:lpstr>PowerPoint Presentation</vt:lpstr>
      <vt:lpstr>Walkthrough: Counting Counts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2</cp:revision>
  <dcterms:modified xsi:type="dcterms:W3CDTF">2025-07-18T18:23:02Z</dcterms:modified>
</cp:coreProperties>
</file>