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76" r:id="rId3"/>
    <p:sldId id="509" r:id="rId4"/>
    <p:sldId id="356" r:id="rId5"/>
    <p:sldId id="510" r:id="rId6"/>
    <p:sldId id="505" r:id="rId7"/>
    <p:sldId id="506" r:id="rId8"/>
    <p:sldId id="507" r:id="rId9"/>
    <p:sldId id="496" r:id="rId10"/>
    <p:sldId id="508" r:id="rId11"/>
    <p:sldId id="497" r:id="rId12"/>
    <p:sldId id="503" r:id="rId13"/>
    <p:sldId id="504" r:id="rId14"/>
    <p:sldId id="499" r:id="rId15"/>
    <p:sldId id="501" r:id="rId16"/>
    <p:sldId id="511" r:id="rId17"/>
    <p:sldId id="480" r:id="rId18"/>
    <p:sldId id="498" r:id="rId19"/>
    <p:sldId id="494" r:id="rId20"/>
    <p:sldId id="500" r:id="rId21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Bold" panose="00000900000000000000" pitchFamily="2" charset="0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8/8/2025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30.8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90 14455 0 0,'-2'-1'271'0'0,"0"0"1"0"0,0 0-1 0 0,0-1 0 0 0,0 1 0 0 0,0-1 0 0 0,0 1 0 0 0,0-1 0 0 0,0 1 0 0 0,0-1 0 0 0,1 0 1 0 0,-1 0-1 0 0,1 0 0 0 0,0 0 0 0 0,-1 0 0 0 0,1 0 0 0 0,0 0 0 0 0,0-1 0 0 0,-1-3 0 0 0,-3-46 4690 0 0,7 76-4156 0 0,1 0-1 0 0,7 25 1 0 0,4 22-752 0 0,66 807 32 0 0,-79-871-91 0 0,-1-3 1 0 0,1 0 0 0 0,-1-1 0 0 0,0 1 1 0 0,0 0-1 0 0,0 0 0 0 0,-1 0 0 0 0,1 0 0 0 0,-1-1 1 0 0,0 1-1 0 0,0 0 0 0 0,0 0 0 0 0,-1-1 1 0 0,-1 5-1 0 0,2-8 2 0 0,1 0 1 0 0,-1 0-1 0 0,1 0 0 0 0,-1 1 1 0 0,0-1-1 0 0,1 0 1 0 0,-1 0-1 0 0,1 0 1 0 0,-1 0-1 0 0,0 0 0 0 0,1 0 1 0 0,-1-1-1 0 0,1 1 1 0 0,-1 0-1 0 0,1 0 1 0 0,-1 0-1 0 0,0 0 0 0 0,1-1 1 0 0,-1 1-1 0 0,1 0 1 0 0,-1-1-1 0 0,1 1 0 0 0,-1 0 1 0 0,1-1-1 0 0,0 1 1 0 0,-1-1-1 0 0,1 1 1 0 0,-1 0-1 0 0,1-1 0 0 0,0 1 1 0 0,-1-1-1 0 0,1 1 1 0 0,0-1-1 0 0,-1 0 1 0 0,-15-22-87 0 0,15 20 85 0 0,-30-50-109 0 0,-28-68 1 0 0,43 83 32 0 0,-1 1 0 0 0,-3 0 1 0 0,-1 1-1 0 0,-48-62 0 0 0,68 97 81 0 0,0-1 0 0 0,0 1 0 0 0,0-1 0 0 0,0 1 0 0 0,0 0 0 0 0,-1-1 0 0 0,1 1 0 0 0,-1 0 0 0 0,1 0 0 0 0,0 0 0 0 0,-1 0 0 0 0,0 0 0 0 0,1 0 0 0 0,-1 1 0 0 0,0-1 0 0 0,-2 0 0 0 0,4 1-3 0 0,0 1 0 0 0,-1-1 0 0 0,1 1-1 0 0,-1 0 1 0 0,1-1 0 0 0,0 1 0 0 0,-1 0-1 0 0,1-1 1 0 0,0 1 0 0 0,0 0 0 0 0,0-1-1 0 0,-1 1 1 0 0,1 0 0 0 0,0-1 0 0 0,0 1-1 0 0,0 0 1 0 0,0 0 0 0 0,0-1 0 0 0,0 1-1 0 0,0 0 1 0 0,1-1 0 0 0,-1 1 0 0 0,0 0 0 0 0,0-1-1 0 0,1 2 1 0 0,19 60-245 0 0,6 14-48 0 0,-20-56 195 0 0,0 0 0 0 0,15 30 0 0 0,-3-15 47 0 0,-2-2 10 0 0,1-1 1 0 0,30 41-1 0 0,-42-66 43 0 0,1 0 0 0 0,0 0 1 0 0,0 0-1 0 0,0-1 0 0 0,1 0 0 0 0,0 0 0 0 0,0 0 0 0 0,1-1 1 0 0,-1 0-1 0 0,1-1 0 0 0,0 0 0 0 0,0 0 0 0 0,1-1 1 0 0,17 5-1 0 0,-20-7 49 0 0,0-1 1 0 0,0 0-1 0 0,0 0 1 0 0,0 0-1 0 0,0-1 1 0 0,0 0-1 0 0,0 0 1 0 0,0 0 0 0 0,-1-1-1 0 0,1 0 1 0 0,0 0-1 0 0,-1-1 1 0 0,1 0-1 0 0,-1 0 1 0 0,0 0-1 0 0,0 0 1 0 0,0-1-1 0 0,0 0 1 0 0,-1 0-1 0 0,1 0 1 0 0,-1 0-1 0 0,0-1 1 0 0,6-9-1 0 0,8-11 271 0 0,-2-1 0 0 0,-1 0-1 0 0,17-42 1 0 0,-24 51-214 0 0,169-321-2403 0 0,-146 285 1282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4:14.0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206 150 15607 0 0,'0'0'45'0'0,"0"-1"0"0"0,0 1-1 0 0,0 0 1 0 0,0 0 0 0 0,0 0-1 0 0,0-1 1 0 0,0 1 0 0 0,0 0-1 0 0,0 0 1 0 0,0 0 0 0 0,0-1-1 0 0,0 1 1 0 0,0 0 0 0 0,0 0-1 0 0,0 0 1 0 0,0 0 0 0 0,-1-1-1 0 0,1 1 1 0 0,0 0 0 0 0,0 0-1 0 0,0 0 1 0 0,0 0 0 0 0,0 0-1 0 0,-1-1 1 0 0,1 1 0 0 0,0 0-1 0 0,0 0 1 0 0,0 0 0 0 0,0 0-1 0 0,-1 0 1 0 0,1 0 0 0 0,0 0-1 0 0,0 0 1 0 0,0 0 0 0 0,-1 0-1 0 0,1 0 1 0 0,0 0 0 0 0,0 0-1 0 0,0 0 1 0 0,-1 0 0 0 0,1 0-1 0 0,0 0 1 0 0,0 0 0 0 0,0 0-1 0 0,-1 0 1 0 0,-12 6 1582 0 0,-10 11 507 0 0,18-7-1797 0 0,-1 1 0 0 0,1 0 0 0 0,1 1 0 0 0,0-1 0 0 0,0 1 0 0 0,1 0 0 0 0,1 0-1 0 0,0 0 1 0 0,1 0 0 0 0,0 16 0 0 0,1 19-176 0 0,10 62-1 0 0,-5-62-50 0 0,2 19-102 0 0,21 91 0 0 0,-21-131-8 0 0,0 0 0 0 0,2-1 0 0 0,1 0 0 0 0,1 0-1 0 0,1-1 1 0 0,20 30 0 0 0,-29-50 4 0 0,0 0 0 0 0,1-1 0 0 0,-1 0 0 0 0,0 0 1 0 0,1 0-1 0 0,0 0 0 0 0,0 0 0 0 0,-1-1 0 0 0,2 0 0 0 0,-1 1 0 0 0,0-2 0 0 0,0 1 0 0 0,1 0 0 0 0,-1-1 0 0 0,1 0 1 0 0,-1 0-1 0 0,1 0 0 0 0,-1-1 0 0 0,1 1 0 0 0,0-1 0 0 0,-1 0 0 0 0,1 0 0 0 0,0-1 0 0 0,-1 1 0 0 0,1-1 1 0 0,-1 0-1 0 0,1-1 0 0 0,-1 1 0 0 0,9-5 0 0 0,2 0 113 0 0,-1 0-1 0 0,0-1 1 0 0,0-1-1 0 0,-1-1 1 0 0,0 0 0 0 0,0 0-1 0 0,19-20 1 0 0,-23 17-59 0 0,0 0 1 0 0,0 0-1 0 0,-1 0 1 0 0,0-1-1 0 0,-1-1 0 0 0,-1 1 1 0 0,0-1-1 0 0,-1 0 1 0 0,-1 0-1 0 0,0-1 0 0 0,0 1 1 0 0,1-28-1 0 0,-2 14 27 0 0,-2 1-1 0 0,-1 0 0 0 0,-1 0 0 0 0,-1 0 1 0 0,-2 0-1 0 0,-8-31 0 0 0,8 42-33 0 0,-2 0 0 0 0,0 1 0 0 0,-1 0 0 0 0,0 0 0 0 0,-2 0 0 0 0,1 1 0 0 0,-2 1 0 0 0,-13-17-1 0 0,-14-11 122 0 0,-50-41 0 0 0,-12-14 62 0 0,91 88-213 0 0,-3-5 13 0 0,-1 0 0 0 0,-1 1 0 0 0,0 0 0 0 0,-18-12 1 0 0,27 21-28 0 0,1 1 0 0 0,0 0 1 0 0,-1 1-1 0 0,1-1 0 0 0,-1 1 1 0 0,1-1-1 0 0,-1 1 0 0 0,0 0 1 0 0,0 0-1 0 0,1 1 1 0 0,-1-1-1 0 0,0 1 0 0 0,0 0 1 0 0,0 0-1 0 0,0 0 0 0 0,0 0 1 0 0,1 1-1 0 0,-1-1 0 0 0,0 1 1 0 0,0 0-1 0 0,1 0 1 0 0,-1 1-1 0 0,0-1 0 0 0,1 1 1 0 0,-5 2-1 0 0,-6 6-195 0 0,1 1 0 0 0,0 0 1 0 0,0 1-1 0 0,-11 15 0 0 0,20-23 98 0 0,-19 22-545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0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940 0 25223 0 0,'-33'16'650'0'0,"1"2"0"0"0,1 1 0 0 0,0 2 0 0 0,1 0 0 0 0,2 2 0 0 0,0 2 0 0 0,1 0 1 0 0,2 2-1 0 0,-25 32 0 0 0,-8 19-497 0 0,4 2 0 0 0,-54 107 0 0 0,-175 289 130 0 0,248-418-208 0 0,22-33-255 0 0,-32 42-1 0 0,45-66 120 0 0,-1-1 17 0 0,1 1-1 0 0,0-1 0 0 0,0 1 1 0 0,-1-1-1 0 0,1 1 0 0 0,0-1 1 0 0,-1 1-1 0 0,1-1 0 0 0,0 1 1 0 0,-1-1-1 0 0,1 1 0 0 0,-1-1 1 0 0,1 0-1 0 0,-1 1 0 0 0,1-1 1 0 0,-1 0-1 0 0,1 1 0 0 0,-1-1 1 0 0,1 0-1 0 0,-1 1 0 0 0,1-1 1 0 0,-1 0-1 0 0,1 0 0 0 0,-1 0 1 0 0,0 0-1 0 0,1 0 0 0 0,-1 0 1 0 0,1 0-1 0 0,-1 0 0 0 0,0 0 0 0 0,1 0 1 0 0,-1 0-1 0 0,1 0 0 0 0,-1 0 1 0 0,0 0-1 0 0,1 0 0 0 0,-1-1 1 0 0,1 1-1 0 0,-2-1 0 0 0,-6-12-1432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1.0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296 207 8287 0 0,'-15'18'28'0'0,"15"-6"2044"0"0,3-11-1554 0 0,0 1 0 0 0,0-1 0 0 0,0 0 0 0 0,0 1 0 0 0,1-1 0 0 0,-1 0 0 0 0,0-1 0 0 0,1 1 0 0 0,-1-1 0 0 0,5 1 0 0 0,7 1-12 0 0,0-1 1 0 0,0-1 0 0 0,0 0 0 0 0,0 0-1 0 0,0-2 1 0 0,0 0 0 0 0,0-1 0 0 0,-1 0 0 0 0,1-1-1 0 0,-1-1 1 0 0,21-9 0 0 0,-33 14-411 0 0,0-1-1 0 0,-1 0 1 0 0,1 0 0 0 0,0 0-1 0 0,-1 0 1 0 0,1 0 0 0 0,-1 0 0 0 0,1 0-1 0 0,-1 0 1 0 0,1-1 0 0 0,-1 1-1 0 0,0-1 1 0 0,1 1 0 0 0,-1-1 0 0 0,0 1-1 0 0,0-1 1 0 0,0 0 0 0 0,-1 1-1 0 0,1-1 1 0 0,0 0 0 0 0,-1 0 0 0 0,1 0-1 0 0,-1 0 1 0 0,1 1 0 0 0,-1-1-1 0 0,0 0 1 0 0,0 0 0 0 0,0 0 0 0 0,0 0-1 0 0,0 0 1 0 0,0 0 0 0 0,0 0 0 0 0,-1 0-1 0 0,1 1 1 0 0,-1-1 0 0 0,0 0-1 0 0,1 0 1 0 0,-1 0 0 0 0,0 1 0 0 0,0-1-1 0 0,0 0 1 0 0,0 1 0 0 0,0-1-1 0 0,0 1 1 0 0,-1-1 0 0 0,1 1 0 0 0,-2-2-1 0 0,-8-9 319 0 0,-1 1 0 0 0,-1 1 0 0 0,1 0-1 0 0,-20-12 1 0 0,23 16-196 0 0,-5-3-139 0 0,-1 0 1 0 0,0 0-1 0 0,-1 2 0 0 0,0 0 0 0 0,0 1 1 0 0,-1 0-1 0 0,1 1 0 0 0,-1 1 1 0 0,0 1-1 0 0,-27-2 0 0 0,35 5-52 0 0,1 0 0 0 0,-1 0-1 0 0,1 1 1 0 0,-1 0 0 0 0,1 0 0 0 0,-1 1 0 0 0,1 0-1 0 0,0 0 1 0 0,0 1 0 0 0,0 1 0 0 0,0-1-1 0 0,0 1 1 0 0,1 0 0 0 0,0 1 0 0 0,0 0 0 0 0,0 0-1 0 0,0 0 1 0 0,1 1 0 0 0,0 0 0 0 0,0 0-1 0 0,0 1 1 0 0,-8 13 0 0 0,4-3-43 0 0,2 1 1 0 0,0 0-1 0 0,1 0 1 0 0,1 0-1 0 0,0 1 0 0 0,2 0 1 0 0,0 0-1 0 0,1 0 1 0 0,0 36-1 0 0,3 0-68 0 0,2 1 0 0 0,12 65 0 0 0,6-18 125 0 0,5-2 0 0 0,4 0 0 0 0,4-2 1 0 0,5-1-1 0 0,4-2 0 0 0,78 130 0 0 0,-95-188-101 0 0,-19-30 25 0 0,0 0 0 0 0,0 0 0 0 0,-1 1 1 0 0,0-1-1 0 0,-1 1 0 0 0,0 0 0 0 0,0 0 1 0 0,-1 1-1 0 0,4 16 0 0 0,-7-26 6 0 0,0 0-1 0 0,0 1 1 0 0,1-1 0 0 0,-1 1-1 0 0,0-1 1 0 0,0 0 0 0 0,0 1-1 0 0,0-1 1 0 0,0 0 0 0 0,0 1-1 0 0,0-1 1 0 0,0 1 0 0 0,0-1-1 0 0,0 0 1 0 0,0 1 0 0 0,0-1-1 0 0,-1 0 1 0 0,1 1 0 0 0,0-1-1 0 0,0 1 1 0 0,0-1 0 0 0,0 0-1 0 0,-1 1 1 0 0,1-1 0 0 0,0 0-1 0 0,0 0 1 0 0,0 1 0 0 0,-1-1-1 0 0,1 0 1 0 0,0 1 0 0 0,-1-1-1 0 0,1 0 1 0 0,0 0 0 0 0,-1 0-1 0 0,1 1 1 0 0,0-1 0 0 0,-1 0-1 0 0,1 0 1 0 0,0 0 0 0 0,-1 0-1 0 0,1 0 1 0 0,-1 0 0 0 0,-16-9-3730 0 0,2-7-5381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1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1 175 11975 0 0,'0'2'115'0'0,"0"0"-1"0"0,0 0 1 0 0,0 0-1 0 0,0 0 0 0 0,0 0 1 0 0,0-1-1 0 0,1 1 1 0 0,-1 0-1 0 0,1 0 0 0 0,0 0 1 0 0,-1 0-1 0 0,1-1 1 0 0,0 1-1 0 0,0 0 0 0 0,0-1 1 0 0,0 1-1 0 0,0-1 1 0 0,1 1-1 0 0,-1-1 1 0 0,3 3-1 0 0,0-1 444 0 0,1 0 1 0 0,-1 0-1 0 0,1 0 1 0 0,0-1-1 0 0,0 1 1 0 0,0-1-1 0 0,8 2 0 0 0,8 1 1052 0 0,1-1-1 0 0,38 3 1 0 0,-57-7-1740 0 0,57 0 709 0 0,0-3-1 0 0,-1-2 0 0 0,0-3 0 0 0,62-16 0 0 0,35-4-2227 0 0,-129 24 1087 0 0,26-4-2774 0 0,73-1-1 0 0,-113 8 2651 0 0,0 1 0 0 0,1 1-1 0 0,-1 0 1 0 0,0 1-1 0 0,0 1 1 0 0,0 0-1 0 0,-1 0 1 0 0,1 1-1 0 0,-1 1 1 0 0,0 0-1 0 0,13 8 1 0 0,-22-11 696 0 0,1 1-1 0 0,-1 0 1 0 0,0 0-1 0 0,0 1 1 0 0,0-1 0 0 0,0 0-1 0 0,-1 1 1 0 0,1 0 0 0 0,-1 0-1 0 0,2 4 1 0 0,-4-7 140 0 0,1-1-1 0 0,-1 1 1 0 0,0 0 0 0 0,0 0 0 0 0,1 0-1 0 0,-1 0 1 0 0,0 0 0 0 0,0 0 0 0 0,0 0-1 0 0,0-1 1 0 0,0 1 0 0 0,0 0 0 0 0,0 0 0 0 0,0 0-1 0 0,0 0 1 0 0,0 0 0 0 0,-1 0 0 0 0,1 0-1 0 0,0-1 1 0 0,-1 3 0 0 0,0-2 152 0 0,0-1 0 0 0,0 1 0 0 0,0 0 0 0 0,0-1 0 0 0,0 1 0 0 0,0 0 0 0 0,-1-1 0 0 0,1 1 0 0 0,0-1 0 0 0,0 0 0 0 0,0 1 0 0 0,0-1 0 0 0,-1 0 0 0 0,1 0 0 0 0,0 0 0 0 0,0 0 0 0 0,0 0 0 0 0,-1 0 0 0 0,1 0 0 0 0,-2-1 0 0 0,-2 1 561 0 0,0-1 0 0 0,0 0 0 0 0,0-1 0 0 0,0 1 0 0 0,0-1 0 0 0,-9-5 0 0 0,-28-19 1413 0 0,32 19-2025 0 0,0 1 0 0 0,-1 0 0 0 0,1 0 0 0 0,-13-4 0 0 0,10 7-166 0 0,0-1 1 0 0,-1 2-1 0 0,0 0 0 0 0,1 0 1 0 0,-1 2-1 0 0,0-1 1 0 0,0 2-1 0 0,1 0 0 0 0,-1 0 1 0 0,0 1-1 0 0,1 1 0 0 0,0 1 1 0 0,-1 0-1 0 0,-16 7 0 0 0,22-8-75 0 0,0 1 0 0 0,0 0-1 0 0,1 1 1 0 0,-1 0 0 0 0,1 0-1 0 0,0 0 1 0 0,1 1 0 0 0,-1 0-1 0 0,1 1 1 0 0,0-1 0 0 0,0 1-1 0 0,1 0 1 0 0,0 1 0 0 0,0-1-1 0 0,1 1 1 0 0,0 0-1 0 0,0 0 1 0 0,1 0 0 0 0,0 0-1 0 0,1 1 1 0 0,-1-1 0 0 0,2 1-1 0 0,-2 12 1 0 0,2-10-19 0 0,1 0-1 0 0,1 0 1 0 0,0 0-1 0 0,0-1 1 0 0,1 1-1 0 0,0 0 1 0 0,1-1 0 0 0,1 1-1 0 0,-1-1 1 0 0,1 0-1 0 0,1 0 1 0 0,0 0-1 0 0,0-1 1 0 0,1 0-1 0 0,1 0 1 0 0,-1 0 0 0 0,1-1-1 0 0,1 0 1 0 0,-1 0-1 0 0,1-1 1 0 0,1 0-1 0 0,-1 0 1 0 0,1-1 0 0 0,12 7-1 0 0,-13-9 2 0 0,1 1 0 0 0,-1-2 0 0 0,1 1-1 0 0,0-1 1 0 0,0 0 0 0 0,0-1 0 0 0,0 0 0 0 0,0-1 0 0 0,1 0 0 0 0,-1 0 0 0 0,0-1-1 0 0,1 0 1 0 0,-1-1 0 0 0,0 0 0 0 0,0 0 0 0 0,1-1 0 0 0,-1 0 0 0 0,0 0-1 0 0,-1-1 1 0 0,1-1 0 0 0,0 1 0 0 0,-1-2 0 0 0,0 1 0 0 0,0-1 0 0 0,0 0-1 0 0,0 0 1 0 0,-1-1 0 0 0,11-11 0 0 0,-7 4 8 0 0,0 0 0 0 0,-1 0 0 0 0,-1-1 0 0 0,0-1 0 0 0,-1 0 0 0 0,0 0 0 0 0,-2 0 0 0 0,1-1 0 0 0,-2 0 0 0 0,0 0 0 0 0,4-31 0 0 0,0-14 0 0 0,0-115 0 0 0,-9 146 0 0 0,0-9 11 0 0,0-21 23 0 0,0 55-27 0 0,1 7-1 0 0,2 32 0 0 0,1 37 5 0 0,4-1-1 0 0,21 87 1 0 0,-23-133-8 0 0,0 0 0 0 0,2-1 0 0 0,1 0 0 0 0,1 0 0 0 0,0-1 0 0 0,2 0-1 0 0,1-1 1 0 0,0-1 0 0 0,2 0 0 0 0,19 22 0 0 0,-32-40-36 0 0,1 1-1 0 0,-1-1 1 0 0,1 1 0 0 0,0-1-1 0 0,0 0 1 0 0,0 0-1 0 0,0 0 1 0 0,0 0 0 0 0,0 0-1 0 0,1-1 1 0 0,-1 1-1 0 0,1-1 1 0 0,-1 0 0 0 0,1 0-1 0 0,-1 0 1 0 0,1-1 0 0 0,-1 1-1 0 0,1-1 1 0 0,0 0-1 0 0,-1 0 1 0 0,1 0 0 0 0,0-1-1 0 0,-1 1 1 0 0,1-1 0 0 0,5-1-1 0 0,-5 0-136 0 0,0 0 1 0 0,0-1-1 0 0,-1 1 0 0 0,1-1 0 0 0,-1 1 1 0 0,0-1-1 0 0,0 0 0 0 0,0 0 0 0 0,0-1 1 0 0,0 1-1 0 0,-1-1 0 0 0,0 1 0 0 0,1-1 1 0 0,-1 0-1 0 0,0 0 0 0 0,-1 1 0 0 0,1-1 1 0 0,-1-1-1 0 0,0 1 0 0 0,0 0 0 0 0,1-7 0 0 0,5-33-2027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1.8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1 20015 0 0,'-5'9'431'0'0,"0"1"0"0"0,1 0 0 0 0,0 0 0 0 0,1 0 0 0 0,0 0 0 0 0,1 1 0 0 0,-1-1 0 0 0,2 1 0 0 0,-1 16-1 0 0,-2 85 1910 0 0,18 187-1 0 0,-6-238-2170 0 0,2 0-1 0 0,3 0 0 0 0,3-2 0 0 0,38 97 0 0 0,-45-134-120 0 0,2 0 0 0 0,1 0 0 0 0,17 23 0 0 0,-26-40-135 0 0,1 1 0 0 0,0-1 0 0 0,0 0 0 0 0,1 0 0 0 0,-1-1 0 0 0,1 1 0 0 0,0-1 0 0 0,0 0-1 0 0,1-1 1 0 0,-1 1 0 0 0,1-1 0 0 0,0 0 0 0 0,0 0 0 0 0,0-1 0 0 0,0 0 0 0 0,0 0 0 0 0,7 1-1 0 0,-10-3-97 0 0,0 0 0 0 0,0-1-1 0 0,0 1 1 0 0,-1-1-1 0 0,1 1 1 0 0,0-1 0 0 0,0 0-1 0 0,-1 0 1 0 0,1-1 0 0 0,0 1-1 0 0,-1 0 1 0 0,0-1-1 0 0,1 1 1 0 0,-1-1 0 0 0,0 0-1 0 0,0 0 1 0 0,1 0-1 0 0,-2 0 1 0 0,1 0 0 0 0,0-1-1 0 0,0 1 1 0 0,-1 0 0 0 0,1-1-1 0 0,1-3 1 0 0,11-20-1514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2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314 9 6911 0 0,'-2'-3'16001'0'0,"-15"-1"-11159"0"0,-26 3-4049 0 0,23 2-584 0 0,0 2 0 0 0,1 1-1 0 0,0 0 1 0 0,0 1 0 0 0,0 1 0 0 0,0 1 0 0 0,-19 10-1 0 0,32-14-212 0 0,1 0 0 0 0,0 1 1 0 0,0-1-1 0 0,0 1 0 0 0,0 0 0 0 0,1 0 0 0 0,-1 1 0 0 0,1-1 0 0 0,0 1 0 0 0,0 0 0 0 0,1 0 0 0 0,-1 1 0 0 0,1-1 0 0 0,0 1 0 0 0,1-1 0 0 0,-1 1 0 0 0,1 0 0 0 0,1 0 1 0 0,-1 0-1 0 0,1 0 0 0 0,0 0 0 0 0,0 0 0 0 0,0 1 0 0 0,1-1 0 0 0,0 0 0 0 0,2 10 0 0 0,-1-6-39 0 0,1 0-1 0 0,1 0 1 0 0,0 0-1 0 0,0 0 1 0 0,1-1-1 0 0,0 1 1 0 0,0-1-1 0 0,1 0 1 0 0,1 0 0 0 0,-1-1-1 0 0,2 0 1 0 0,-1 0-1 0 0,13 13 1 0 0,11 6-91 0 0,1-2 0 0 0,43 29 1 0 0,18 13-34 0 0,-82-59 173 0 0,-1 1 1 0 0,0-1-1 0 0,0 1 1 0 0,0 1-1 0 0,-1 0 0 0 0,-1 0 1 0 0,0 1-1 0 0,0-1 1 0 0,-1 1-1 0 0,0 1 0 0 0,-1-1 1 0 0,0 1-1 0 0,-1 0 1 0 0,-1 0-1 0 0,0 1 0 0 0,0-1 1 0 0,-1 1-1 0 0,-1-1 1 0 0,0 1-1 0 0,0 0 0 0 0,-2-1 1 0 0,1 1-1 0 0,-2 0 1 0 0,-4 18-1 0 0,-2 7 111 0 0,-22 63 1 0 0,25-87-8 0 0,-1 0 1 0 0,0 0 0 0 0,-2 0-1 0 0,1-1 1 0 0,-1 0 0 0 0,-1-1-1 0 0,-14 16 1 0 0,23-27-117 0 0,-1 0 0 0 0,0 0 1 0 0,0 0-1 0 0,1 0 0 0 0,-1 0 0 0 0,0-1 0 0 0,0 1 1 0 0,0 0-1 0 0,0-1 0 0 0,0 1 0 0 0,0-1 0 0 0,0 1 1 0 0,0-1-1 0 0,0 1 0 0 0,0-1 0 0 0,-1 1 0 0 0,1-1 1 0 0,0 0-1 0 0,0 0 0 0 0,0 0 0 0 0,0 0 0 0 0,-1 0 1 0 0,1 0-1 0 0,0 0 0 0 0,0 0 0 0 0,0 0 0 0 0,0 0 0 0 0,-1-1 1 0 0,1 1-1 0 0,0 0 0 0 0,0-1 0 0 0,0 1 0 0 0,0-1 1 0 0,0 1-1 0 0,0-1 0 0 0,0 0 0 0 0,0 1 0 0 0,0-1 1 0 0,0 0-1 0 0,0 0 0 0 0,1 0 0 0 0,-1 1 0 0 0,0-1 1 0 0,0 0-1 0 0,1 0 0 0 0,-1 0 0 0 0,1 0 0 0 0,-1 0 1 0 0,1-1-1 0 0,-1-1 0 0 0,-4-6-748 0 0,1-1 1 0 0,0-1-1 0 0,1 1 1 0 0,-2-13-1 0 0,-5-25-8766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2.4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36 464 10135 0 0,'7'4'931'0'0,"1"-2"0"0"0,0 1-1 0 0,0-1 1 0 0,0 0 0 0 0,0-1-1 0 0,0 0 1 0 0,0 0 0 0 0,1 0-1 0 0,9-2 1 0 0,-4 0 35 0 0,0-1-1 0 0,0-1 1 0 0,0 0 0 0 0,26-10 0 0 0,-18 4-360 0 0,0-1 0 0 0,-1-1 0 0 0,0-2 0 0 0,0 0 0 0 0,35-30 0 0 0,-45 34-455 0 0,-2-1-1 0 0,1 1 1 0 0,-1-2-1 0 0,-1 1 1 0 0,1-1-1 0 0,-2 0 1 0 0,0-1 0 0 0,0 0-1 0 0,-1 0 1 0 0,8-22-1 0 0,-12 27-119 0 0,-1 1-1 0 0,0 0 1 0 0,0-1-1 0 0,0 1 1 0 0,-1-1 0 0 0,0 1-1 0 0,0-1 1 0 0,0 1-1 0 0,-1 0 1 0 0,0-1-1 0 0,-1 1 1 0 0,1 0-1 0 0,-1-1 1 0 0,0 1 0 0 0,-1 0-1 0 0,1 0 1 0 0,-1 1-1 0 0,0-1 1 0 0,-1 0-1 0 0,1 1 1 0 0,-1 0-1 0 0,0 0 1 0 0,-1 0-1 0 0,-5-5 1 0 0,2 3-7 0 0,0 1-1 0 0,0 0 0 0 0,-1 0 1 0 0,0 0-1 0 0,0 1 1 0 0,0 1-1 0 0,0 0 1 0 0,-1 0-1 0 0,0 1 1 0 0,0 0-1 0 0,0 0 1 0 0,0 1-1 0 0,0 1 1 0 0,0 0-1 0 0,0 0 1 0 0,-1 1-1 0 0,1 0 1 0 0,0 1-1 0 0,0 0 1 0 0,-17 4-1 0 0,16-3-14 0 0,0 1-1 0 0,0 0 1 0 0,1 1-1 0 0,-1 1 1 0 0,1 0 0 0 0,0 0-1 0 0,0 0 1 0 0,1 2-1 0 0,-1-1 1 0 0,1 1-1 0 0,1 0 1 0 0,0 1 0 0 0,0 0-1 0 0,0 0 1 0 0,1 1-1 0 0,0 0 1 0 0,0 0-1 0 0,-8 17 1 0 0,8-9-14 0 0,0 0 1 0 0,1 1-1 0 0,1 0 1 0 0,0 0-1 0 0,1 0 1 0 0,1 1-1 0 0,1-1 1 0 0,1 1-1 0 0,1-1 1 0 0,0 1-1 0 0,1 0 1 0 0,1-1-1 0 0,1 1 1 0 0,0-1-1 0 0,2 0 0 0 0,0 0 1 0 0,13 30-1 0 0,-9-29 1 0 0,0-1 0 0 0,1 0 0 0 0,1-1 0 0 0,1 0 0 0 0,0-1 0 0 0,1 0-1 0 0,1-1 1 0 0,1-1 0 0 0,0 0 0 0 0,0-1 0 0 0,1 0 0 0 0,1-1 0 0 0,0-1-1 0 0,1-1 1 0 0,0 0 0 0 0,20 7 0 0 0,-9-7-6 0 0,0-2-1 0 0,1 0 1 0 0,0-2 0 0 0,0-1-1 0 0,1-2 1 0 0,-1-1-1 0 0,50-2 1 0 0,-24-5-966 0 0,-1-2 0 0 0,0-3-1 0 0,68-20 1 0 0,-13-6-8772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7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0 13823 0 0,'-1'1'208'0'0,"0"-1"1"0"0,0 1-1 0 0,-1-1 0 0 0,1 1 0 0 0,0 0 0 0 0,0 0 0 0 0,0 0 0 0 0,0-1 0 0 0,0 1 1 0 0,0 0-1 0 0,0 0 0 0 0,1 0 0 0 0,-1 1 0 0 0,0-1 0 0 0,0 0 0 0 0,1 0 1 0 0,-1 0-1 0 0,1 0 0 0 0,-1 1 0 0 0,1-1 0 0 0,-1 0 0 0 0,1 1 0 0 0,0-1 0 0 0,0 0 1 0 0,0 0-1 0 0,0 1 0 0 0,0-1 0 0 0,0 0 0 0 0,0 1 0 0 0,0-1 0 0 0,0 0 0 0 0,0 1 1 0 0,1-1-1 0 0,-1 0 0 0 0,1 1 0 0 0,-1-1 0 0 0,1 0 0 0 0,-1 0 0 0 0,1 0 1 0 0,0 1-1 0 0,-1-1 0 0 0,1 0 0 0 0,0 0 0 0 0,0 0 0 0 0,2 1 0 0 0,5 6 126 0 0,1-2-1 0 0,0 1 1 0 0,1-1-1 0 0,18 9 1 0 0,-7-4-201 0 0,61 36-74 0 0,-2 4 0 0 0,-2 3-1 0 0,-3 4 1 0 0,-2 3 0 0 0,83 90 0 0 0,-116-108-59 0 0,1-1 0 0 0,2-2 0 0 0,90 64 0 0 0,-70-64 119 0 0,-3 4-1 0 0,-1 2 1 0 0,-2 3 0 0 0,94 103-1 0 0,-136-133 30 0 0,-10-10-74 0 0,1-1 0 0 0,1 0-1 0 0,0 0 1 0 0,0 0 0 0 0,0-1 0 0 0,1 0-1 0 0,0 0 1 0 0,1-1 0 0 0,-1 0-1 0 0,19 9 1 0 0,-27-15-74 0 0,0 0 0 0 0,1 0 0 0 0,-1 0 0 0 0,1 0-1 0 0,-1 1 1 0 0,0-1 0 0 0,1 0 0 0 0,-1 0 0 0 0,1 0 0 0 0,-1 0 0 0 0,1 0-1 0 0,-1 0 1 0 0,0 0 0 0 0,1 0 0 0 0,-1 0 0 0 0,1 0 0 0 0,-1 0 0 0 0,1 0 0 0 0,-1-1-1 0 0,0 1 1 0 0,1 0 0 0 0,-1 0 0 0 0,0 0 0 0 0,1 0 0 0 0,-1-1 0 0 0,1 1-1 0 0,-1 0 1 0 0,0 0 0 0 0,1-1 0 0 0,-1 1 0 0 0,0 0 0 0 0,0-1 0 0 0,1 1-1 0 0,-1 0 1 0 0,0-1 0 0 0,0 1 0 0 0,1-1 0 0 0,-1 1 0 0 0,0 0 0 0 0,0-1-1 0 0,0 1 1 0 0,0-1 0 0 0,0 1 0 0 0,0 0 0 0 0,0-1 0 0 0,0 1 0 0 0,1-1 0 0 0,-1 1-1 0 0,-1-1 1 0 0,1 1 0 0 0,0 0 0 0 0,0-1 0 0 0,0 1 0 0 0,0-1 0 0 0,0 0-1 0 0,-8-30-278 0 0,6 25 165 0 0,-44-140-3965 0 0,25 64 2543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8.0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522 0 6911 0 0,'4'44'1087'0'0,"-14"23"5698"0"0,-28 42 4071 0 0,19-62-12253 0 0,-35 96 3289 0 0,-100 308 654 0 0,120-323-2281 0 0,-6-2-1 0 0,-79 171 1 0 0,118-295-304 0 0,0 2-115 0 0,-1-1 1 0 0,1 0-1 0 0,-1 1 1 0 0,0-1-1 0 0,0 0 1 0 0,0 0-1 0 0,0 0 1 0 0,-1-1-1 0 0,1 1 1 0 0,-1 0-1 0 0,1-1 1 0 0,-4 3-1 0 0,-20 6-1086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8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 10591 0 0,'-2'3'540'0'0,"0"1"-1"0"0,0 0 1 0 0,1-1 0 0 0,-1 1-1 0 0,1 0 1 0 0,0 0-1 0 0,0 0 1 0 0,1 0-1 0 0,-1 0 1 0 0,1 0 0 0 0,0 8-1 0 0,5 55 3250 0 0,-2-29-3529 0 0,74 661 2616 0 0,-73-678-2834 0 0,-2-3-37 0 0,0-1 1 0 0,2 1-1 0 0,0-1 0 0 0,1 0 0 0 0,1 0 0 0 0,1-1 0 0 0,0 1 0 0 0,11 18 0 0 0,-17-34-174 0 0,0 0 1 0 0,-1 0-1 0 0,1 0 0 0 0,0 0 1 0 0,0 0-1 0 0,0 0 0 0 0,-1 0 0 0 0,1 0 1 0 0,0 0-1 0 0,0-1 0 0 0,0 1 0 0 0,1 0 1 0 0,-1-1-1 0 0,0 1 0 0 0,0 0 1 0 0,0-1-1 0 0,0 0 0 0 0,1 1 0 0 0,-1-1 1 0 0,0 0-1 0 0,0 1 0 0 0,1-1 1 0 0,1 0-1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8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0 117 13359 0 0,'12'7'482'0'0,"1"-1"0"0"0,0 0 0 0 0,0-1 0 0 0,0-1 0 0 0,0 0 1 0 0,1 0-1 0 0,0-1 0 0 0,-1-1 0 0 0,1-1 0 0 0,0 0 0 0 0,18 0 0 0 0,-15-3-391 0 0,0-1 0 0 0,0 0-1 0 0,0-1 1 0 0,0-1 0 0 0,-1 0 0 0 0,0-2 0 0 0,0 0 0 0 0,25-14 0 0 0,-8 4-244 0 0,1 2 1 0 0,1 1 0 0 0,0 2-1 0 0,1 1 1 0 0,0 2 0 0 0,40-5-1 0 0,-16 3-1095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4:18.4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32 3223 0 0,'3'-25'13538'0'0,"1"19"-9552"0"0,-1 17-1643 0 0,0 5-1826 0 0,1 0 0 0 0,0-1 0 0 0,1 1 1 0 0,13 25-1 0 0,-12-29-409 0 0,-1-1 0 0 0,0 1 0 0 0,-1 0 0 0 0,0 1-1 0 0,-1-1 1 0 0,-1 1 0 0 0,1-1 0 0 0,-1 21 0 0 0,3 71 356 0 0,3 0 0 0 0,38 167 0 0 0,-26-178-1094 0 0,5-1 0 0 0,50 123-1 0 0,-58-175-1502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9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1 160 17047 0 0,'2'39'816'0'0,"2"1"0"0"0,11 49-1 0 0,-4-33 214 0 0,9 61 106 0 0,5-1 0 0 0,45 125 0 0 0,-67-235-1128 0 0,8 33 93 0 0,-11-39-98 0 0,0 0 0 0 0,0 0-1 0 0,0 0 1 0 0,0 1 0 0 0,1-1 0 0 0,-1 0 0 0 0,0 0 0 0 0,0 1 0 0 0,0-1 0 0 0,0 0 0 0 0,0 0 0 0 0,0 1 0 0 0,0-1 0 0 0,0 0 0 0 0,-1 0-1 0 0,1 1 1 0 0,0-1 0 0 0,0 0 0 0 0,0 0 0 0 0,0 0 0 0 0,0 1 0 0 0,0-1 0 0 0,0 0 0 0 0,0 0 0 0 0,-1 0 0 0 0,1 1 0 0 0,0-1 0 0 0,0 0-1 0 0,0 0 1 0 0,0 0 0 0 0,-1 0 0 0 0,1 1 0 0 0,0-1 0 0 0,0 0 0 0 0,0 0 0 0 0,-1 0 0 0 0,1 0 0 0 0,0 0 0 0 0,0 0 0 0 0,-1 0 0 0 0,1 0-1 0 0,-18-12 92 0 0,11 5-80 0 0,0-1-1 0 0,1 0 1 0 0,1 0-1 0 0,-1-1 1 0 0,1 0-1 0 0,1 1 1 0 0,0-2-1 0 0,0 1 1 0 0,0 0-1 0 0,1-1 1 0 0,-3-18-1 0 0,0-11-245 0 0,-3-62-1 0 0,8 94 230 0 0,-1-34 46 0 0,1 0 0 0 0,3-1 0 0 0,1 1 0 0 0,14-71 0 0 0,-13 94-21 0 0,1 1-1 0 0,1 0 0 0 0,0 0 1 0 0,2 1-1 0 0,-1-1 1 0 0,2 2-1 0 0,0-1 1 0 0,1 1-1 0 0,1 0 0 0 0,0 1 1 0 0,1 1-1 0 0,0 0 1 0 0,19-15-1 0 0,-15 14-282 0 0,0 1 0 0 0,1 1 0 0 0,1 1 0 0 0,0 1 0 0 0,1 0 0 0 0,0 1 0 0 0,0 1 0 0 0,0 1 0 0 0,1 1 0 0 0,1 0 0 0 0,-1 2 0 0 0,0 0 0 0 0,26-1 0 0 0,-28 6-7310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9.4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99 12895 0 0,'3'5'693'0'0,"-1"0"-1"0"0,1-1 0 0 0,-1 1 1 0 0,0 0-1 0 0,0 1 0 0 0,-1-1 1 0 0,0 0-1 0 0,1 0 0 0 0,-2 1 1 0 0,1-1-1 0 0,-1 0 0 0 0,1 1 1 0 0,-2-1-1 0 0,0 10 0 0 0,2 28 262 0 0,3-12-848 0 0,1 0 0 0 0,16 54 1 0 0,-18-76-109 0 0,0 0 0 0 0,0-1 1 0 0,1 1-1 0 0,0-1 0 0 0,0 0 1 0 0,1 0-1 0 0,0-1 0 0 0,1 1 0 0 0,-1-1 1 0 0,1 0-1 0 0,1-1 0 0 0,-1 1 1 0 0,1-1-1 0 0,10 6 0 0 0,-14-10 16 0 0,1 0 0 0 0,-1-1 0 0 0,0 1-1 0 0,1-1 1 0 0,-1 0 0 0 0,1 0 0 0 0,-1-1 0 0 0,1 1 0 0 0,0-1-1 0 0,-1 0 1 0 0,1 0 0 0 0,-1 0 0 0 0,1 0 0 0 0,0 0-1 0 0,-1-1 1 0 0,7-1 0 0 0,-3-1-5 0 0,0 1 0 0 0,0-1 0 0 0,-1-1 0 0 0,1 1 0 0 0,-1-1 0 0 0,0 0-1 0 0,11-10 1 0 0,-4 1 1 0 0,1-1 0 0 0,-2 0 0 0 0,0-1 0 0 0,-1 0 0 0 0,15-28-1 0 0,-11 11-6 0 0,-1-2-1 0 0,-2 0 0 0 0,-1 0 0 0 0,-2-1 0 0 0,5-42 0 0 0,9-29-4 0 0,-23 120 36 0 0,0 1-1 0 0,1-1 1 0 0,0 0-1 0 0,2 0 0 0 0,-1 0 1 0 0,9 22-1 0 0,2 23 45 0 0,69 329-179 0 0,-70-350-905 0 0,-11-37 850 0 0,-1 1 0 0 0,1-1 0 0 0,-1 1 0 0 0,1-1 0 0 0,-1 0-1 0 0,1 1 1 0 0,0-1 0 0 0,0 0 0 0 0,0 0 0 0 0,0 1-1 0 0,0-1 1 0 0,0 0 0 0 0,0 0 0 0 0,0 0 0 0 0,0 0 0 0 0,1 0-1 0 0,-1 0 1 0 0,0-1 0 0 0,0 1 0 0 0,1 0 0 0 0,2 0 0 0 0,-4-3-1686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9.7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0 319 10591 0 0,'0'0'162'0'0,"11"20"11829"0"0,-1-19-8955 0 0,8-4-3358 0 0,26-5 869 0 0,-1-2 0 0 0,56-22 0 0 0,-77 24-486 0 0,-1-1 0 0 0,0-2 0 0 0,0 0 1 0 0,-1-1-1 0 0,0-1 0 0 0,21-18 0 0 0,-37 27-28 0 0,1 0 0 0 0,-1-1 0 0 0,0 1 0 0 0,0-1 0 0 0,0 0 0 0 0,0 0 0 0 0,-1 0 0 0 0,0-1 0 0 0,0 1 0 0 0,0-1-1 0 0,-1 0 1 0 0,2-6 0 0 0,-4 9-21 0 0,1 0 0 0 0,-1 0 0 0 0,0 1 1 0 0,0-1-1 0 0,0 0 0 0 0,0 0 0 0 0,0 0 0 0 0,-1 0 0 0 0,0 0 0 0 0,1 0 0 0 0,-1 1 0 0 0,0-1 0 0 0,0 0 0 0 0,-1 0 0 0 0,1 1 0 0 0,0-1 0 0 0,-1 1 0 0 0,0-1 0 0 0,1 1 0 0 0,-1 0 0 0 0,0 0 0 0 0,0 0 0 0 0,0 0 0 0 0,-1 0 0 0 0,1 0 0 0 0,0 0 0 0 0,-4-1 0 0 0,-4-4 36 0 0,1 2-1 0 0,-1-1 0 0 0,0 1 0 0 0,0 1 0 0 0,0-1 0 0 0,-1 2 0 0 0,0 0 0 0 0,1 0 1 0 0,-1 1-1 0 0,0 0 0 0 0,0 1 0 0 0,-12 0 0 0 0,16 1-34 0 0,0 1-1 0 0,1-1 1 0 0,-1 2-1 0 0,1-1 1 0 0,-1 1-1 0 0,1 0 1 0 0,0 0-1 0 0,-1 1 1 0 0,1 0-1 0 0,1 0 1 0 0,-1 0-1 0 0,0 1 1 0 0,1 0-1 0 0,-1 0 1 0 0,1 0-1 0 0,1 1 1 0 0,-1 0-1 0 0,0 0 1 0 0,1 0-1 0 0,0 0 1 0 0,-4 9-1 0 0,-1 1-5 0 0,2 1 0 0 0,0 0-1 0 0,1 0 1 0 0,0 0 0 0 0,2 1-1 0 0,0 0 1 0 0,0 0 0 0 0,2 0-1 0 0,0 1 1 0 0,1-1 0 0 0,1 0-1 0 0,4 34 1 0 0,-1-25-15 0 0,1-2 0 0 0,1 1 0 0 0,1 0 0 0 0,2-1 0 0 0,0 0 0 0 0,2-1 0 0 0,0 0 0 0 0,19 30 0 0 0,-18-40 7 0 0,0 0 0 0 0,2 0-1 0 0,-1-2 1 0 0,1 1 0 0 0,1-1 0 0 0,0-1 0 0 0,0-1 0 0 0,1 0-1 0 0,32 14 1 0 0,42 28 1 0 0,-85-49-36 0 0,0 0-1 0 0,0-1 1 0 0,0 0-1 0 0,0 1 1 0 0,0-1-1 0 0,0 0 1 0 0,0-1-1 0 0,1 1 1 0 0,-1-1-1 0 0,0 0 1 0 0,0 0 0 0 0,1 0-1 0 0,-1-1 1 0 0,0 0-1 0 0,0 1 1 0 0,0-1-1 0 0,5-2 1 0 0,-2 1-231 0 0,1-1 1 0 0,-1 1 0 0 0,0-1-1 0 0,0-1 1 0 0,0 0 0 0 0,-1 1-1 0 0,1-2 1 0 0,10-9 0 0 0,5-12-1457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0.3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12751 0 0,'6'1'239'0'0,"0"0"0"0"0,0 1 0 0 0,-1-1 1 0 0,1 1-1 0 0,0 0 0 0 0,-1 0 0 0 0,1 1 0 0 0,-1 0 0 0 0,0 0 0 0 0,0 0 0 0 0,0 0 0 0 0,0 1 0 0 0,-1 0 0 0 0,1 0 0 0 0,6 8 0 0 0,11 8 354 0 0,52 41 632 0 0,1 0 129 0 0,-2 3-1 0 0,127 145 1 0 0,-142-132-817 0 0,-9-12 19 0 0,2-2 0 0 0,82 78 0 0 0,143 86 357 0 0,15 14-66 0 0,-96-81-398 0 0,8 8 120 0 0,-178-139-300 0 0,-8-8-180 0 0,-16-45-17030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0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1065 1 15663 0 0,'-9'5'1550'0'0,"0"0"0"0"0,1 1 1 0 0,0 0-1 0 0,0 1 0 0 0,1 0 0 0 0,-10 10 0 0 0,-3 17-658 0 0,-28 80 73 0 0,-44 88-231 0 0,78-176-691 0 0,-1-2 0 0 0,-2 0 1 0 0,0-1-1 0 0,-2 0 0 0 0,-37 34 0 0 0,39-41-35 0 0,-33 26 28 0 0,2 3 1 0 0,2 2-1 0 0,2 1 0 0 0,-48 70 1 0 0,50-49-15 0 0,18-28 11 0 0,-34 42 0 0 0,48-70-29 0 0,-1-1 1 0 0,0 0 0 0 0,-1-1-1 0 0,0-1 1 0 0,-1 1 0 0 0,0-2-1 0 0,-17 10 1 0 0,20-12-18 0 0,-1-1 0 0 0,-1 0 0 0 0,1-1 0 0 0,-1 0 0 0 0,0 0 0 0 0,0-2 0 0 0,0 1 0 0 0,0-2 0 0 0,-1 1 0 0 0,-13-1 0 0 0,25-2-56 0 0,0 0 0 0 0,0 0 1 0 0,0 0-1 0 0,-1-1 0 0 0,1 1 0 0 0,0 0 0 0 0,0-1 0 0 0,0 1 0 0 0,0-1 0 0 0,0 0 0 0 0,0 1 0 0 0,0-1 0 0 0,0 0 0 0 0,0 1 0 0 0,1-1 0 0 0,-1 0 0 0 0,0 0 0 0 0,0 0 0 0 0,1 0 0 0 0,-1 0 0 0 0,0 0 0 0 0,1 0 1 0 0,-1 0-1 0 0,1 0 0 0 0,-1 0 0 0 0,1 0 0 0 0,0 0 0 0 0,-1 0 0 0 0,1-1 0 0 0,0 1 0 0 0,0 0 0 0 0,0 0 0 0 0,0 0 0 0 0,0 0 0 0 0,0-1 0 0 0,0 1 0 0 0,0 0 0 0 0,0 0 0 0 0,1 0 0 0 0,-1 0 0 0 0,1-2 0 0 0,5-30-1492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1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15 13071 0 0,'-1'0'97'0'0,"1"0"0"0"0,-1 0 0 0 0,1 0-1 0 0,-1 0 1 0 0,1 0 0 0 0,0 0 0 0 0,-1 0 0 0 0,1-1-1 0 0,-1 1 1 0 0,1 0 0 0 0,0 0 0 0 0,-1 0-1 0 0,1-1 1 0 0,-1 1 0 0 0,1 0 0 0 0,0 0 0 0 0,-1-1-1 0 0,1 1 1 0 0,0 0 0 0 0,0-1 0 0 0,-1 1 0 0 0,1 0-1 0 0,0-1 1 0 0,0 1 0 0 0,-1 0 0 0 0,1-1-1 0 0,0 1 1 0 0,0-1 0 0 0,0 1 0 0 0,0 0 0 0 0,0-1-1 0 0,-1 1 1 0 0,1-1 0 0 0,0 1 0 0 0,0-1-1 0 0,1-4 6064 0 0,108 635-2596 0 0,-100-597-3561 0 0,1 0 1 0 0,2 0-1 0 0,1-1 0 0 0,2 0 1 0 0,1-2-1 0 0,1 1 0 0 0,2-2 0 0 0,1-1 1 0 0,1 0-1 0 0,1-1 0 0 0,2-2 0 0 0,49 42 1 0 0,-62-58 11 0 0,0-1 0 0 0,1 0 1 0 0,0-1-1 0 0,0 0 0 0 0,1-1 0 0 0,0-1 1 0 0,25 8-1 0 0,-35-12-21 0 0,1 0-1 0 0,0-1 1 0 0,-1 1-1 0 0,1-1 1 0 0,0 0 0 0 0,0 0-1 0 0,0 0 1 0 0,-1 0 0 0 0,1 0-1 0 0,0-1 1 0 0,0 0-1 0 0,-1 0 1 0 0,1 0 0 0 0,0 0-1 0 0,-1 0 1 0 0,1-1 0 0 0,-1 0-1 0 0,0 0 1 0 0,1 0-1 0 0,-1 0 1 0 0,0 0 0 0 0,0 0-1 0 0,-1-1 1 0 0,1 0 0 0 0,0 1-1 0 0,-1-1 1 0 0,1 0-1 0 0,-1 0 1 0 0,0-1 0 0 0,0 1-1 0 0,0 0 1 0 0,-1-1-1 0 0,3-4 1 0 0,9-22-234 0 0,-1 2-534 0 0,13-46 0 0 0,-16 30-562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1.4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23 18399 0 0,'-12'19'438'0'0,"18"-6"410"0"0,2-2-283 0 0,-4-7-474 0 0,-1 0 1 0 0,1 0-1 0 0,0 0 0 0 0,0-1 1 0 0,1 0-1 0 0,-1 0 1 0 0,1 0-1 0 0,-1 0 0 0 0,1-1 1 0 0,0 1-1 0 0,0-1 1 0 0,0-1-1 0 0,6 2 0 0 0,70 15 1470 0 0,-63-17-1427 0 0,0 0 0 0 0,0-1 0 0 0,1 0 0 0 0,-1-2 0 0 0,24-5 0 0 0,93-27 429 0 0,-78 17-676 0 0,137-31-1912 0 0,-135 28-31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1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89 218 7831 0 0,'-35'32'1835'0'0,"30"-26"-421"0"0,0 1 0 0 0,0 0 1 0 0,0 0-1 0 0,1 1 1 0 0,0-1-1 0 0,0 1 1 0 0,1 0-1 0 0,0 0 1 0 0,-3 14-1 0 0,-1 17-1780 0 0,5-19 699 0 0,1-1-1 0 0,1 0 0 0 0,1 0 0 0 0,1 0 0 0 0,0 0 0 0 0,2 0 0 0 0,0 0 0 0 0,1 0 0 0 0,11 27 0 0 0,9 9 50 0 0,54 89 1 0 0,-48-92-182 0 0,36 83 0 0 0,-61-114-173 0 0,0-9 346 0 0,9-27-141 0 0,-11 7-214 0 0,0-1-1 0 0,-1-1 1 0 0,0 1 0 0 0,0-1-1 0 0,-1 1 1 0 0,0-1 0 0 0,-1 1-1 0 0,0-1 1 0 0,-1 0 0 0 0,0 0-1 0 0,0 0 1 0 0,-2-11 0 0 0,1-23-22 0 0,4-53-2 0 0,17-109 0 0 0,-14 174-10 0 0,1-1 0 0 0,2 1-1 0 0,1 1 1 0 0,1-1 0 0 0,2 2 0 0 0,1 0-1 0 0,20-32 1 0 0,-26 50 7 0 0,-4 7-7 0 0,0-1 1 0 0,0 0 0 0 0,0 0-1 0 0,-1 0 1 0 0,0-1 0 0 0,0 1 0 0 0,0-1-1 0 0,-1 1 1 0 0,0-1 0 0 0,0 0-1 0 0,-1 0 1 0 0,0 0 0 0 0,0 0-1 0 0,-1 0 1 0 0,0-8 0 0 0,0 12-87 0 0,-1-1 0 0 0,1 0 0 0 0,-1 0 0 0 0,1 1 0 0 0,1-1 0 0 0,-1 0 0 0 0,0 0 0 0 0,1 1 0 0 0,0-1 0 0 0,0 0 0 0 0,0 1 0 0 0,0-1 0 0 0,0 1 0 0 0,1-1 0 0 0,0 1 0 0 0,-1 0 0 0 0,1-1 1 0 0,1 1-1 0 0,-1 0 0 0 0,0 0 0 0 0,1 1 0 0 0,-1-1 0 0 0,1 0 0 0 0,0 1 0 0 0,0 0 0 0 0,0-1 0 0 0,0 1 0 0 0,0 0 0 0 0,1 1 0 0 0,-1-1 0 0 0,7-2 0 0 0,14-6-1411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2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47 108 13359 0 0,'-13'3'467'0'0,"-16"8"8968"0"0,25 4-5245 0 0,8 1-5123 0 0,136 308 1609 0 0,-123-264-627 0 0,-16-54-44 0 0,0 1 0 0 0,0-1 1 0 0,1 0-1 0 0,0 0 0 0 0,0 0 0 0 0,0 0 0 0 0,1 0 0 0 0,-1 0 0 0 0,1-1 0 0 0,1 1 0 0 0,-1-1 0 0 0,1 0 0 0 0,0 0 0 0 0,0 0 0 0 0,9 7 0 0 0,-4-5-7 0 0,1-1 0 0 0,0 0 0 0 0,0 0 0 0 0,1-1 0 0 0,-1-1 0 0 0,1 0 0 0 0,0 0 0 0 0,1-1 0 0 0,-1 0 0 0 0,0-1 0 0 0,1 0 0 0 0,22 0 0 0 0,-28-2 6 0 0,1 0-1 0 0,-1-1 1 0 0,1 0 0 0 0,-1 0-1 0 0,1 0 1 0 0,-1-1-1 0 0,1 0 1 0 0,-1 0-1 0 0,0-1 1 0 0,0 1-1 0 0,0-1 1 0 0,0-1-1 0 0,-1 1 1 0 0,1-1-1 0 0,-1 0 1 0 0,0 0-1 0 0,0 0 1 0 0,0-1-1 0 0,-1 0 1 0 0,0 0 0 0 0,0 0-1 0 0,0 0 1 0 0,6-12-1 0 0,2-10 16 0 0,-1-1-1 0 0,-2 0 1 0 0,0 0-1 0 0,-2-1 1 0 0,-2 0-1 0 0,4-42 1 0 0,-5 10 49 0 0,-3-1 0 0 0,-8-65-1 0 0,-9 12 224 0 0,18 131-291 0 0,1 0 0 0 0,0 0 1 0 0,1 0-1 0 0,7 18 0 0 0,6 22-16 0 0,9 62-118 0 0,6 24 9 0 0,53 144-1 0 0,-84-282 62 0 0,1-1 0 0 0,0 1-1 0 0,0-1 1 0 0,0 1 0 0 0,0-1 0 0 0,1 0-1 0 0,-1 0 1 0 0,1 0 0 0 0,0-1 0 0 0,0 1-1 0 0,0 0 1 0 0,5 2 0 0 0,13 12-4053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2.4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0 299 12439 0 0,'53'22'9741'0'0,"-48"-21"-9546"0"0,0 0 0 0 0,1-1-1 0 0,-1 1 1 0 0,1-1 0 0 0,-1 0-1 0 0,0 0 1 0 0,1-1 0 0 0,-1 0-1 0 0,1 0 1 0 0,-1 0 0 0 0,0 0-1 0 0,0-1 1 0 0,5-2 0 0 0,12-4-8 0 0,-1-1 0 0 0,0 0 0 0 0,0-2-1 0 0,-1 0 1 0 0,-1-2 0 0 0,0 0 0 0 0,-1-1 0 0 0,0 0 0 0 0,-1-2 0 0 0,26-29 0 0 0,-41 42-184 0 0,-1 1 1 0 0,1-1-1 0 0,0 0 1 0 0,-1 1-1 0 0,1-1 1 0 0,-1 0-1 0 0,0 0 1 0 0,0 0-1 0 0,0 0 1 0 0,0 0-1 0 0,-1 0 1 0 0,1 0-1 0 0,-1 0 1 0 0,0 0-1 0 0,1 0 1 0 0,-2 0-1 0 0,1 0 1 0 0,0-1-1 0 0,-1 1 0 0 0,1 0 1 0 0,-2-3-1 0 0,0 2-2 0 0,0 0 0 0 0,0 1 0 0 0,0-1-1 0 0,-1 1 1 0 0,1-1 0 0 0,-1 1-1 0 0,0 0 1 0 0,0 0 0 0 0,0 0 0 0 0,-1 0-1 0 0,1 0 1 0 0,-1 1 0 0 0,-5-4-1 0 0,-1 1 3 0 0,0 0 0 0 0,-1 0 0 0 0,0 1 0 0 0,0 1-1 0 0,0 0 1 0 0,0 0 0 0 0,0 1 0 0 0,0 0 0 0 0,-1 1-1 0 0,-19 1 1 0 0,24 0 13 0 0,1 1 0 0 0,-1 0 0 0 0,0 0 0 0 0,1 1-1 0 0,0 0 1 0 0,-1 0 0 0 0,1 1 0 0 0,0-1 0 0 0,0 1 0 0 0,0 0 0 0 0,1 1-1 0 0,-1 0 1 0 0,1 0 0 0 0,0 0 0 0 0,0 0 0 0 0,0 1 0 0 0,0 0 0 0 0,1 0 0 0 0,0 0-1 0 0,0 0 1 0 0,0 1 0 0 0,1-1 0 0 0,0 1 0 0 0,0 0 0 0 0,0 0 0 0 0,1 0-1 0 0,0 1 1 0 0,0-1 0 0 0,0 1 0 0 0,1-1 0 0 0,-1 10 0 0 0,1 4 9 0 0,0-1 0 0 0,1 1 0 0 0,1 0 1 0 0,1 0-1 0 0,0-1 0 0 0,2 1 0 0 0,0-1 1 0 0,2 0-1 0 0,9 26 0 0 0,-6-24-2 0 0,1 1-1 0 0,0-2 1 0 0,2 0-1 0 0,0 0 1 0 0,1-1 0 0 0,28 32-1 0 0,-29-40-19 0 0,-1 0-1 0 0,1-1 0 0 0,1 0 1 0 0,0-1-1 0 0,0-1 0 0 0,1 0 1 0 0,0-1-1 0 0,0 0 0 0 0,1-1 1 0 0,29 8-1 0 0,-26-9 188 0 0,27 6-1787 0 0,3-5-4786 0 0,18-4-2315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24.5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73 303 14855 0 0,'-2'2'228'0'0,"0"-1"-1"0"0,0 1 0 0 0,0 0 1 0 0,0-1-1 0 0,0 0 0 0 0,-1 1 1 0 0,1-1-1 0 0,0 0 1 0 0,-1 0-1 0 0,1 0 0 0 0,-1 0 1 0 0,1-1-1 0 0,-4 1 0 0 0,4 0-73 0 0,1-1-1 0 0,-1 0 1 0 0,1 0-1 0 0,-1 0 1 0 0,1 0-1 0 0,-1 0 1 0 0,1 0-1 0 0,0 0 1 0 0,-1 0-1 0 0,1 0 0 0 0,-1-1 1 0 0,1 1-1 0 0,-1-1 1 0 0,1 1-1 0 0,0-1 1 0 0,-1 1-1 0 0,1-1 1 0 0,0 0-1 0 0,0 0 1 0 0,0 1-1 0 0,-1-1 1 0 0,1 0-1 0 0,0 0 0 0 0,0 0 1 0 0,0 0-1 0 0,-1-2 1 0 0,2 1-67 0 0,0 0-1 0 0,-1 0 1 0 0,1 0 0 0 0,0 1-1 0 0,0-1 1 0 0,1 0 0 0 0,-1 0-1 0 0,0 0 1 0 0,1 0 0 0 0,-1 0-1 0 0,1 1 1 0 0,-1-1 0 0 0,1 0-1 0 0,0 0 1 0 0,0 1 0 0 0,-1-1-1 0 0,1 0 1 0 0,1 1 0 0 0,-1-1-1 0 0,0 1 1 0 0,0 0 0 0 0,2-2-1 0 0,31-32 481 0 0,-34 34-551 0 0,31-27 100 0 0,1 2 1 0 0,2 0-1 0 0,0 3 1 0 0,2 1-1 0 0,66-31 1 0 0,-79 43-124 0 0,1 1 0 0 0,0 1 1 0 0,0 1-1 0 0,1 2 0 0 0,-1 0 1 0 0,1 1-1 0 0,1 2 0 0 0,-1 1 1 0 0,0 0-1 0 0,47 7 0 0 0,-64-5 9 0 0,1 0 0 0 0,-1 1 0 0 0,0 1 0 0 0,0-1 0 0 0,0 1 0 0 0,0 1 0 0 0,0-1 0 0 0,-1 1 0 0 0,1 1 0 0 0,-1 0 0 0 0,0 0 0 0 0,0 0 0 0 0,-1 0-1 0 0,0 1 1 0 0,11 13 0 0 0,-11-10 24 0 0,0 0-1 0 0,-1 1 1 0 0,0 0-1 0 0,0 0 0 0 0,-1 0 1 0 0,0 0-1 0 0,-1 1 1 0 0,0 0-1 0 0,-1 0 0 0 0,0 0 1 0 0,1 20-1 0 0,-3-8 97 0 0,0 0 0 0 0,-2 0 0 0 0,0 0 0 0 0,-2 0 0 0 0,0 0 0 0 0,-2-1 0 0 0,0 1-1 0 0,-1-1 1 0 0,-2-1 0 0 0,0 0 0 0 0,-1 0 0 0 0,-1-1 0 0 0,-1 0 0 0 0,-1-1 0 0 0,-1 0 0 0 0,0-1 0 0 0,-1-1 0 0 0,-1 0 0 0 0,-1-1-1 0 0,0-1 1 0 0,-1 0 0 0 0,-1-1 0 0 0,0-1 0 0 0,-37 18 0 0 0,-39 17 482 0 0,173-49-696 0 0,-40 1 52 0 0,-1 2-1 0 0,0 1 1 0 0,0 2 0 0 0,0 2-1 0 0,0 1 1 0 0,-1 2-1 0 0,0 1 1 0 0,34 17 0 0 0,-53-20 44 0 0,0 1 0 0 0,0 0 0 0 0,-1 2-1 0 0,-1 0 1 0 0,1 0 0 0 0,-2 2 0 0 0,0 0 0 0 0,0 0 0 0 0,-1 1 0 0 0,-1 1 0 0 0,0 0 0 0 0,-1 1 0 0 0,-1 0 0 0 0,0 0 0 0 0,-1 1 0 0 0,-1 1 0 0 0,9 26 0 0 0,-14-29 48 0 0,1 1-1 0 0,-2-1 1 0 0,0 1 0 0 0,-1-1-1 0 0,-1 1 1 0 0,0 0 0 0 0,-1-1-1 0 0,-1 1 1 0 0,0-1 0 0 0,-1 1-1 0 0,-1-1 1 0 0,0 0 0 0 0,-1 0-1 0 0,0 0 1 0 0,-2-1-1 0 0,0 0 1 0 0,0 0 0 0 0,-1-1-1 0 0,-10 14 1 0 0,6-12 58 0 0,0 1 0 0 0,-1-2 0 0 0,0 1 0 0 0,-1-2 0 0 0,-1 0 0 0 0,0 0 1 0 0,0-2-1 0 0,-2 0 0 0 0,1-1 0 0 0,-1 0 0 0 0,-1-1 0 0 0,0-1 0 0 0,0-1 0 0 0,-35 9 0 0 0,26-12-71 0 0,0-1-1 0 0,1-1 1 0 0,-1-2 0 0 0,0 0-1 0 0,0-2 1 0 0,0-1 0 0 0,1-1-1 0 0,-29-9 1 0 0,-27-10 103 0 0,-92-41 0 0 0,160 59-124 0 0,-37-17-501 0 0,48 20 249 0 0,0 1 0 0 0,1-1 0 0 0,-1 0 0 0 0,0 1 0 0 0,1-1 0 0 0,-1-1 0 0 0,1 1 0 0 0,0 0 0 0 0,0 0 0 0 0,0-1 0 0 0,0 0 0 0 0,0 1 0 0 0,-2-5 0 0 0,0-10-10089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3.0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 8287 0 0,'45'-15'5371'0'0,"66"-12"938"0"0,-105 28-6139 0 0,0-1 0 0 0,0 1-1 0 0,0 0 1 0 0,0 0-1 0 0,0 1 1 0 0,0-1 0 0 0,0 1-1 0 0,-1 1 1 0 0,1-1 0 0 0,-1 1-1 0 0,1 0 1 0 0,6 5 0 0 0,4 1 39 0 0,76 42 522 0 0,137 102 0 0 0,72 85-125 0 0,52 38-114 0 0,57 12 348 0 0,-406-284-825 0 0,1-1 0 0 0,-1 0 0 0 0,0 0 0 0 0,1-1 0 0 0,0 0 0 0 0,-1 0 0 0 0,1 0 0 0 0,9 3 0 0 0,-13-5-42 0 0,-1 0 0 0 0,1 0 0 0 0,-1 0 0 0 0,1 0 0 0 0,-1 0 0 0 0,1-1 0 0 0,-1 1 0 0 0,1 0 0 0 0,-1 0 0 0 0,1 0 0 0 0,-1 0 1 0 0,1-1-1 0 0,-1 1 0 0 0,1 0 0 0 0,-1 0 0 0 0,0-1 0 0 0,1 1 0 0 0,-1 0 0 0 0,1-1 0 0 0,-1 1 0 0 0,0 0 0 0 0,1-1 0 0 0,-1 1 0 0 0,0-1 0 0 0,1 1 0 0 0,-1-1 0 0 0,0 1 0 0 0,0 0 0 0 0,1-1 0 0 0,-1 1 0 0 0,0-2 0 0 0,1-1-228 0 0,-1 0-1 0 0,0 0 0 0 0,0 0 0 0 0,0-1 0 0 0,0 1 1 0 0,0 0-1 0 0,-1 0 0 0 0,0 0 0 0 0,0-4 0 0 0,-9-28-7929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3.3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943 1 19951 0 0,'1'0'58'0'0,"0"0"0"0"0,-1 0 0 0 0,1 0-1 0 0,0 1 1 0 0,0-1 0 0 0,-1 0 0 0 0,1 1 0 0 0,0-1-1 0 0,-1 0 1 0 0,1 1 0 0 0,0-1 0 0 0,-1 1 0 0 0,1-1-1 0 0,-1 1 1 0 0,1-1 0 0 0,0 1 0 0 0,-1-1 0 0 0,0 1-1 0 0,1 0 1 0 0,-1-1 0 0 0,1 1 0 0 0,-1 0 0 0 0,0-1-1 0 0,1 1 1 0 0,-1 0 0 0 0,0 0 0 0 0,0-1 0 0 0,1 1-1 0 0,-1 0 1 0 0,0 0 0 0 0,-1 2 58 0 0,-1-1 1 0 0,1 0-1 0 0,0 0 0 0 0,-1 0 0 0 0,1 0 1 0 0,-1-1-1 0 0,0 1 0 0 0,0 0 0 0 0,0-1 1 0 0,-3 3-1 0 0,-131 118 3082 0 0,93-76-2822 0 0,1 2-1 0 0,3 1 1 0 0,2 3 0 0 0,-51 91 0 0 0,15-2 113 0 0,-47 83-83 0 0,93-179-344 0 0,-3-1 0 0 0,-64 72 0 0 0,37-59-14 0 0,27-28 17 0 0,-33 41 1 0 0,55-60-84 0 0,1 0 0 0 0,0 1-1 0 0,0 0 1 0 0,1 0 0 0 0,1 1 0 0 0,0 0-1 0 0,0 0 1 0 0,-3 17 0 0 0,7-22-463 0 0,5-12-789 0 0,3-11-768 0 0,-1-5 87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3.6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1 7831 0 0,'-8'4'-806'0'0,"-8"7"4756"0"0,37-6 3986 0 0,-18-5-7787 0 0,0 0 0 0 0,-1 0 0 0 0,1 1 0 0 0,-1-1 0 0 0,1 1 1 0 0,-1-1-1 0 0,1 1 0 0 0,-1 0 0 0 0,1 0 0 0 0,-1 0 0 0 0,0 0 0 0 0,1 0 0 0 0,-1 0 0 0 0,0 1 0 0 0,0-1 0 0 0,0 1 0 0 0,0 0 0 0 0,0-1 0 0 0,0 1 0 0 0,0 0 0 0 0,-1 0 0 0 0,1 0 0 0 0,-1 0 0 0 0,1 1 0 0 0,-1-1 0 0 0,0 0 1 0 0,0 1-1 0 0,0-1 0 0 0,0 0 0 0 0,0 1 0 0 0,-1-1 0 0 0,1 4 0 0 0,17 64 547 0 0,-3 0-1 0 0,5 77 1 0 0,11 53-463 0 0,63 129-24 0 0,-24-103-97 0 0,-55-179-112 0 0,26 58 0 0 0,-15-45 0 0 0,-26-43-54 0 0,0-17 48 0 0,-1 0 0 0 0,1 0-1 0 0,0 0 1 0 0,0 0 0 0 0,0 1-1 0 0,0-1 1 0 0,0 0-1 0 0,-1 0 1 0 0,1 0 0 0 0,0 1-1 0 0,0-1 1 0 0,0 0 0 0 0,0 0-1 0 0,0 0 1 0 0,0 1 0 0 0,0-1-1 0 0,0 0 1 0 0,0 0-1 0 0,0 1 1 0 0,0-1 0 0 0,0 0-1 0 0,0 0 1 0 0,0 1 0 0 0,0-1-1 0 0,0 0 1 0 0,0 0 0 0 0,0 0-1 0 0,0 1 1 0 0,0-1-1 0 0,0 0 1 0 0,0 0 0 0 0,0 1-1 0 0,0-1 1 0 0,0 0 0 0 0,0 0-1 0 0,1 0 1 0 0,-1 0 0 0 0,0 1-1 0 0,0-1 1 0 0,0 0-1 0 0,0 0 1 0 0,1 0 0 0 0,-1 0-1 0 0,0 1 1 0 0,0-1 0 0 0,0 0-1 0 0,1 0 1 0 0,-1 0 0 0 0,0 0-1 0 0,0 0 1 0 0,0 0 0 0 0,1 0-1 0 0,-1 0 1 0 0,0 0-1 0 0,0 0 1 0 0,1 0 0 0 0,-1 0-1 0 0,0 0 1 0 0,0 0 0 0 0,0 0-1 0 0,1 0 1 0 0,-1 0 0 0 0,0 0-1 0 0,0 0 1 0 0,1 0-1 0 0,-1 0 1 0 0,0-1-103 0 0,0 0 0 0 0,1 0-1 0 0,-1 0 1 0 0,0 0 0 0 0,0 0 0 0 0,-1 0-1 0 0,1 0 1 0 0,0 0 0 0 0,0 0 0 0 0,0 0-1 0 0,-1 0 1 0 0,1 0 0 0 0,0 1 0 0 0,-1-1-1 0 0,1 0 1 0 0,-1 0 0 0 0,1 0-1 0 0,-1 0 1 0 0,1 1 0 0 0,-1-1 0 0 0,0 0-1 0 0,1 0 1 0 0,-1 1 0 0 0,0-1 0 0 0,0 1-1 0 0,-1-2 1 0 0,-3-4-550 0 0,-12-23-1230 0 0,-5-13-21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4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1 270 15375 0 0,'4'2'109'0'0,"4"4"357"0"0,0-1 0 0 0,1 0 0 0 0,0-1 0 0 0,0 1 0 0 0,0-2 0 0 0,0 1 0 0 0,0-2 0 0 0,1 1 0 0 0,0-1 0 0 0,-1 0 0 0 0,1-1 0 0 0,12 0 0 0 0,78-8-12 0 0,-1-4-1 0 0,128-32 1 0 0,-193 35-914 0 0,-2-1 0 0 0,45-19 0 0 0,-64 22 282 0 0,0 0 0 0 0,0-1 0 0 0,-1 0-1 0 0,0-1 1 0 0,-1 0 0 0 0,0-1 0 0 0,0 0-1 0 0,14-16 1 0 0,-23 22 55 0 0,0 0 0 0 0,0 0 0 0 0,-1 0 1 0 0,1 0-1 0 0,-1 0 0 0 0,0 0 0 0 0,0 0 0 0 0,1-6 0 0 0,-1 8 160 0 0,-1 1-1 0 0,0-1 1 0 0,0 0-1 0 0,0 1 1 0 0,0-1-1 0 0,0 1 1 0 0,0-1 0 0 0,0 0-1 0 0,0 1 1 0 0,0-1-1 0 0,0 0 1 0 0,0 1-1 0 0,0-1 1 0 0,0 1 0 0 0,0-1-1 0 0,0 0 1 0 0,-1 1-1 0 0,1-1 1 0 0,0 1-1 0 0,0-1 1 0 0,-1 1-1 0 0,1-1 1 0 0,-1 0 0 0 0,1 1-1 0 0,0 0 1 0 0,-1-1-1 0 0,1 1 1 0 0,-1-1-1 0 0,1 1 1 0 0,-1-1 0 0 0,1 1-1 0 0,-1 0 1 0 0,1-1-1 0 0,-1 1 1 0 0,1 0-1 0 0,-1 0 1 0 0,0-1 0 0 0,1 1-1 0 0,-1 0 1 0 0,1 0-1 0 0,-1 0 1 0 0,0 0-1 0 0,1 0 1 0 0,-1 0 0 0 0,0 0-1 0 0,1 0 1 0 0,-1 0-1 0 0,1 0 1 0 0,-1 0-1 0 0,0 0 1 0 0,1 0 0 0 0,-2 1-1 0 0,2-1 57 0 0,-1 1 0 0 0,1-1 0 0 0,-1 1 0 0 0,1-1 0 0 0,-1 1 0 0 0,1-1 0 0 0,-1 1 0 0 0,1-1 0 0 0,0 1 0 0 0,-1-1 0 0 0,1 1 0 0 0,0 0 0 0 0,-1-1 0 0 0,1 1 1 0 0,0 0-1 0 0,0-1 0 0 0,0 1 0 0 0,0 0 0 0 0,0-1 0 0 0,-1 1 0 0 0,1 0 0 0 0,0-1 0 0 0,0 1 0 0 0,1 0 0 0 0,-1-1 0 0 0,0 1 0 0 0,0 0 0 0 0,0-1 0 0 0,0 1 0 0 0,1-1 0 0 0,-1 1 0 0 0,0 0 0 0 0,0-1 0 0 0,1 2 0 0 0,11 28 431 0 0,-10-25-272 0 0,49 117 580 0 0,4-2-1 0 0,107 168 1 0 0,-155-278-789 0 0,20 34 106 0 0,-25-43-130 0 0,-1 1 0 0 0,0 0 0 0 0,0 0 0 0 0,-1 0 0 0 0,1 0 0 0 0,0 0 1 0 0,-1 0-1 0 0,1 0 0 0 0,-1 0 0 0 0,0 0 0 0 0,1 0 0 0 0,-1 0 0 0 0,0 0 1 0 0,0 0-1 0 0,0 0 0 0 0,-1 1 0 0 0,1-1 0 0 0,0 0 0 0 0,-2 2 0 0 0,1-3 1 0 0,0 0 0 0 0,0 0-1 0 0,-1 0 1 0 0,1 0-1 0 0,0 0 1 0 0,-1 0 0 0 0,1 0-1 0 0,-1-1 1 0 0,1 1-1 0 0,-1-1 1 0 0,1 1 0 0 0,-1-1-1 0 0,1 0 1 0 0,-1 1-1 0 0,0-1 1 0 0,1 0 0 0 0,-1 0-1 0 0,1 0 1 0 0,-1 0-1 0 0,0 0 1 0 0,1-1 0 0 0,-1 1-1 0 0,1 0 1 0 0,-1-1-1 0 0,1 1 1 0 0,-1-1 0 0 0,-1 0-1 0 0,-42-18 75 0 0,38 15-89 0 0,0-1 0 0 0,0 0 0 0 0,1 0 1 0 0,-1-1-1 0 0,1 0 0 0 0,0 0 0 0 0,1 0 0 0 0,-1 0 0 0 0,1-1 0 0 0,1 0 1 0 0,-1 0-1 0 0,-5-14 0 0 0,5 8-1 0 0,0-1 0 0 0,1 1 0 0 0,0-1 0 0 0,2 0 0 0 0,-1 0 0 0 0,2 0 1 0 0,-1-15-1 0 0,3-6-38 0 0,2 0 0 0 0,1 0 0 0 0,2 0 0 0 0,1 1 0 0 0,15-45 0 0 0,-19 66 29 0 0,1 0 1 0 0,1 0-1 0 0,0 1 0 0 0,1-1 0 0 0,0 1 1 0 0,1 1-1 0 0,1-1 0 0 0,-1 1 1 0 0,2 0-1 0 0,-1 1 0 0 0,2 0 0 0 0,-1 0 1 0 0,1 1-1 0 0,1 0 0 0 0,0 1 0 0 0,0 0 1 0 0,0 1-1 0 0,1 0 0 0 0,0 1 1 0 0,0 0-1 0 0,19-5 0 0 0,128-31-3444 0 0,-126 33 1754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24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39 19319 0 0,'1'1'49'0'0,"29"26"1464"0"0,-30-26-1468 0 0,1 0 1 0 0,0 0-1 0 0,-1 0 0 0 0,1 0 1 0 0,-1 0-1 0 0,1 0 0 0 0,-1 0 1 0 0,1 0-1 0 0,-1 1 0 0 0,0-1 1 0 0,0 0-1 0 0,1 0 1 0 0,-1 0-1 0 0,0 0 0 0 0,0 0 1 0 0,0 1-1 0 0,0-1 0 0 0,0 0 1 0 0,-1 0-1 0 0,1 0 0 0 0,0 0 1 0 0,0 0-1 0 0,-1 0 1 0 0,1 0-1 0 0,-1 0 0 0 0,1 1 1 0 0,-1-1-1 0 0,1 0 0 0 0,-1-1 1 0 0,0 1-1 0 0,-1 2 0 0 0,-2 3 252 0 0,0 0-1 0 0,1 0 0 0 0,-1 1 0 0 0,1-1 0 0 0,1 1 0 0 0,-1 0 1 0 0,1 0-1 0 0,0 0 0 0 0,1 0 0 0 0,0 1 0 0 0,-1 10 0 0 0,1 8 16 0 0,1-1 0 0 0,3 25 0 0 0,1-17-179 0 0,2-1 0 0 0,2 0 0 0 0,0-1 1 0 0,3 0-1 0 0,0 0 0 0 0,2-1 0 0 0,1 0 0 0 0,1-1 1 0 0,2-1-1 0 0,38 49 0 0 0,-48-69-113 0 0,0 0-1 0 0,1 0 1 0 0,0 0 0 0 0,0-1-1 0 0,1-1 1 0 0,0 1 0 0 0,0-1-1 0 0,1-1 1 0 0,0 0 0 0 0,0 0-1 0 0,14 4 1 0 0,-19-8-15 0 0,0 1 0 0 0,0-2 0 0 0,0 1 0 0 0,0-1 0 0 0,0 1 0 0 0,0-1 0 0 0,0-1 0 0 0,0 1 0 0 0,0-1 0 0 0,0 1 0 0 0,0-2 0 0 0,0 1 0 0 0,0 0 0 0 0,0-1 0 0 0,-1 0 0 0 0,1 0 0 0 0,-1-1 0 0 0,1 1 0 0 0,-1-1 0 0 0,0 0 0 0 0,0 0 0 0 0,0 0 0 0 0,0 0 0 0 0,-1-1 0 0 0,1 0 0 0 0,4-6 0 0 0,5-9 18 0 0,0-1 1 0 0,-1-1 0 0 0,-2 1-1 0 0,0-2 1 0 0,-1 0 0 0 0,-1 0-1 0 0,9-39 1 0 0,-4-3 41 0 0,8-99 1 0 0,-17 122-27 0 0,-1 12-11 0 0,0-1 1 0 0,-2 0-1 0 0,-1 0 1 0 0,-7-51-1 0 0,46 226-28 0 0,103 248 0 0 0,-127-357 3 0 0,38 63-1 0 0,-45-87-9 0 0,0 0 0 0 0,0-1 0 0 0,1 0-1 0 0,0 0 1 0 0,1-1 0 0 0,0 0 0 0 0,1-1-1 0 0,19 13 1 0 0,-27-21-26 0 0,-1 1 1 0 0,1-1-1 0 0,-1 0 0 0 0,1 0 1 0 0,0 0-1 0 0,0 0 0 0 0,-1-1 0 0 0,1 1 1 0 0,0-1-1 0 0,0 1 0 0 0,0-1 1 0 0,0 0-1 0 0,0 0 0 0 0,0-1 1 0 0,-1 1-1 0 0,1 0 0 0 0,0-1 1 0 0,0 0-1 0 0,3-1 0 0 0,0 0-105 0 0,-1-1 1 0 0,0 0-1 0 0,0 0 0 0 0,1-1 1 0 0,-2 1-1 0 0,1-1 0 0 0,0 0 0 0 0,6-8 1 0 0,3-6-439 0 0,-1 0 0 0 0,-1 0 1 0 0,19-38-1 0 0,-2-15-302 0 0,-22 51 827 0 0,1 1 1 0 0,16-29 0 0 0,-20 41 188 0 0,0 1 0 0 0,1 0 0 0 0,0 0 0 0 0,0 0 0 0 0,0 1 0 0 0,1-1 0 0 0,0 1-1 0 0,0 1 1 0 0,0-1 0 0 0,12-6 0 0 0,27-11 905 0 0,1-2 72 0 0,63-41-1 0 0,-96 56-998 0 0,0-1 0 0 0,-1 0 0 0 0,-1-1-1 0 0,1 0 1 0 0,-2-1 0 0 0,0 0 0 0 0,0 0 0 0 0,-1-1 0 0 0,9-18 0 0 0,-16 27-93 0 0,0 1 0 0 0,-1-1 0 0 0,1 0 0 0 0,-1 0 0 0 0,0 0 0 0 0,0-1 0 0 0,0 1 0 0 0,-1 0-1 0 0,0 0 1 0 0,0 0 0 0 0,0-1 0 0 0,0 1 0 0 0,0 0 0 0 0,-1 0 0 0 0,0 0 0 0 0,0 0 0 0 0,-2-6 0 0 0,0 3 1 0 0,0 1 0 0 0,0 0 0 0 0,-1-1 0 0 0,0 1 0 0 0,0 1 0 0 0,-1-1 0 0 0,0 0 0 0 0,1 1 0 0 0,-11-8 0 0 0,5 5-7 0 0,0 1 1 0 0,-1 0-1 0 0,1 0 0 0 0,-2 1 1 0 0,1 0-1 0 0,-1 1 1 0 0,1 1-1 0 0,-1 0 1 0 0,-1 0-1 0 0,1 1 1 0 0,-16-2-1 0 0,20 5-12 0 0,1 0 0 0 0,0 0 0 0 0,-1 1 0 0 0,1-1 0 0 0,0 2 0 0 0,-1-1 0 0 0,1 1 0 0 0,0 0 0 0 0,0 1 0 0 0,0 0 0 0 0,1 0 0 0 0,-1 0 0 0 0,-10 8-1 0 0,8-4-2 0 0,0 1 0 0 0,0 0 0 0 0,0 0-1 0 0,1 1 1 0 0,0 0 0 0 0,1 0-1 0 0,-11 20 1 0 0,5-5-6 0 0,2 1 1 0 0,0 0-1 0 0,2 0 0 0 0,1 1 0 0 0,0 0 0 0 0,-5 49 0 0 0,10-49-13 0 0,1 1-1 0 0,1-1 0 0 0,2 0 0 0 0,1 0 0 0 0,0 0 0 0 0,2 0 0 0 0,1 0 1 0 0,10 29-1 0 0,-10-41 9 0 0,0 0 1 0 0,1 0 0 0 0,0-1 0 0 0,1 0-1 0 0,1 0 1 0 0,0 0 0 0 0,0-1-1 0 0,2-1 1 0 0,-1 1 0 0 0,1-2 0 0 0,1 1-1 0 0,0-1 1 0 0,0-1 0 0 0,1 0-1 0 0,24 14 1 0 0,2-7 9 0 0,-1 0-1 0 0,2-3 1 0 0,0-1-1 0 0,1-2 1 0 0,-1-2 0 0 0,2-1-1 0 0,67 2 1 0 0,10-8-1025 0 0,160-18 0 0 0,-163 4-5902 0 0,6-4-2313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5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4985 1170 22431 0 0,'-12'4'229'0'0,"1"0"-1"0"0,-1 0 0 0 0,0-1 1 0 0,0-1-1 0 0,0 0 1 0 0,0-1-1 0 0,0 0 1 0 0,0-1-1 0 0,-24-2 0 0 0,-122-22-424 0 0,108 14 671 0 0,-230-64 31 0 0,184 45-307 0 0,-101-18 0 0 0,157 40-194 0 0,-244-41 3 0 0,-331-13 0 0 0,-649 115 305 0 0,919-6-37 0 0,155-18-457 0 0,105-14 187 0 0,0 4 1 0 0,1 3-1 0 0,1 4 0 0 0,1 3 0 0 0,-142 76 0 0 0,186-84-12 0 0,2 2-1 0 0,1 2 0 0 0,1 1 0 0 0,1 2 0 0 0,1 1 0 0 0,-37 47 0 0 0,-87 78-206 0 0,115-117 170 0 0,19-17 27 0 0,2 0-1 0 0,1 2 0 0 0,1 1 0 0 0,0 0 0 0 0,2 1 0 0 0,1 0 0 0 0,1 2 0 0 0,-13 33 0 0 0,20-39-21 0 0,0 0 0 0 0,1 1-1 0 0,0-1 1 0 0,2 1 0 0 0,1 0-1 0 0,1 0 1 0 0,1 0 0 0 0,0 1-1 0 0,2-1 1 0 0,0 0 0 0 0,9 38-1 0 0,-3-35 8 0 0,2-1-1 0 0,1 0 0 0 0,0 0 1 0 0,2-1-1 0 0,1-1 0 0 0,1 0 0 0 0,25 32 1 0 0,9 3-153 0 0,70 65 0 0 0,-94-101 134 0 0,0-2 0 0 0,1 0-1 0 0,1-2 1 0 0,1-1 0 0 0,39 18 0 0 0,149 51 15 0 0,-156-64 39 0 0,617 182-100 0 0,50-56 136 0 0,332 83 0 0 0,-704-129-40 0 0,403 95 0 0 0,-500-156 32 0 0,405 12 0 0 0,264-55-47 0 0,-296-5-153 0 0,888 74 111 0 0,-7 79 25 0 0,-672-74-71 0 0,1607-73-1 0 0,-1945-29-154 0 0,1005-70-269 0 0,-1325 87 526 0 0,713-65-34 0 0,-6-40 7 0 0,132-97 92 0 0,-150-53 32 0 0,-667 193-64 0 0,-3-8 0 0 0,226-132 0 0 0,-293 140-348 0 0,234-178 0 0 0,-324 217 203 0 0,-1-2 0 0 0,-3-2 0 0 0,44-57 0 0 0,-60 66 72 0 0,-1 0 0 0 0,-2-1 1 0 0,-2-2-1 0 0,-1 0 1 0 0,21-62-1 0 0,-33 80 17 0 0,0 0 0 0 0,-2 0 0 0 0,0 0 0 0 0,-1-1 0 0 0,-1 1 0 0 0,0-1 0 0 0,-2 1 0 0 0,0-1 0 0 0,0 1 0 0 0,-2 0 0 0 0,0 0 0 0 0,-1 0 0 0 0,-1 0 0 0 0,-12-29 0 0 0,5 23-5 0 0,0 1-1 0 0,-1 0 0 0 0,-1 0 1 0 0,-1 1-1 0 0,-1 1 1 0 0,0 1-1 0 0,-2 0 0 0 0,0 1 1 0 0,-31-22-1 0 0,-4 2 45 0 0,-1 2-1 0 0,-3 2 0 0 0,-82-35 1 0 0,-186-58 76 0 0,308 121-88 0 0,-175-59 35 0 0,-285-58-1 0 0,-910-157 472 0 0,393 110-66 0 0,-10 40-195 0 0,-37 31 29 0 0,274 30-313 0 0,81-9-180 0 0,-325-30-337 0 0,-783-1-832 0 0,919 90 359 0 0,-1083 113 1 0 0,416 127-896 0 0,962-125 305 0 0,157-29-2278 0 0,8 1-1082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7.7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55 145 4143 0 0,'-3'-5'768'0'0,"0"0"0"0"0,1 0 1 0 0,0 0-1 0 0,-1-1 0 0 0,2 1 0 0 0,-1 0 0 0 0,1-1 0 0 0,0 1 0 0 0,0-1 0 0 0,0 1 0 0 0,1-8 0 0 0,0 7 4 0 0,0 0 1 0 0,-1 0 0 0 0,0 0-1 0 0,0 0 1 0 0,0 1-1 0 0,-1-1 1 0 0,0 0 0 0 0,0 1-1 0 0,0 0 1 0 0,-1-1 0 0 0,-3-4-1 0 0,7 10-722 0 0,-1 0-1 0 0,0 1 1 0 0,0-1 0 0 0,0 0-1 0 0,0 0 1 0 0,0 1-1 0 0,-1-1 1 0 0,1 0-1 0 0,0 1 1 0 0,0-1 0 0 0,0 0-1 0 0,0 1 1 0 0,0-1-1 0 0,0 0 1 0 0,0 0 0 0 0,-1 1-1 0 0,1-1 1 0 0,0 0-1 0 0,0 1 1 0 0,0-1 0 0 0,-1 0-1 0 0,1 0 1 0 0,0 0-1 0 0,0 1 1 0 0,0-1-1 0 0,-1 0 1 0 0,1 0 0 0 0,0 0-1 0 0,-1 0 1 0 0,1 1-1 0 0,0-1 1 0 0,0 0 0 0 0,-1 0-1 0 0,1 0 1 0 0,0 0-1 0 0,-1 0 1 0 0,1 0 0 0 0,0 0-1 0 0,-1 0 1 0 0,1 0-1 0 0,0 0 1 0 0,-1 0-1 0 0,1 0 1 0 0,0 0 0 0 0,-1 0-1 0 0,1 0 1 0 0,0 0-1 0 0,0 0 1 0 0,-1-1 0 0 0,1 1-1 0 0,0 0 1 0 0,-1 0-1 0 0,1 0 1 0 0,0 0 0 0 0,0-1-1 0 0,-1 1 1 0 0,1 0-1 0 0,0 0 1 0 0,0 0-1 0 0,0-1 1 0 0,-1 1 0 0 0,1-1-1 0 0,0 31 985 0 0,0-29-1027 0 0,10 282 1534 0 0,4 48-1202 0 0,52 133 207 0 0,-58-413-460 0 0,-11-73-57 0 0,0 0 0 0 0,2-1 0 0 0,0 1 0 0 0,1-1 0 0 0,2 1 0 0 0,0-1 0 0 0,1 1 0 0 0,9-30 0 0 0,-9 42-33 0 0,0 0 0 0 0,1 0-1 0 0,0 0 1 0 0,1 1-1 0 0,0 0 1 0 0,0 0-1 0 0,1 0 1 0 0,0 0 0 0 0,1 1-1 0 0,0 0 1 0 0,0 1-1 0 0,0-1 1 0 0,1 1-1 0 0,0 1 1 0 0,1 0 0 0 0,0 0-1 0 0,0 0 1 0 0,0 1-1 0 0,0 0 1 0 0,13-4-1 0 0,4 1-12 0 0,0 1 0 0 0,1 1 0 0 0,28-3 0 0 0,-42 7 14 0 0,-1 1 0 0 0,1 1 0 0 0,0 0 0 0 0,-1 1 0 0 0,1 0 0 0 0,-1 1 0 0 0,1 0-1 0 0,21 7 1 0 0,-32-8 2 0 0,-1 0 0 0 0,1 1 0 0 0,0-1 0 0 0,-1 0 0 0 0,1 1-1 0 0,-1-1 1 0 0,0 1 0 0 0,1-1 0 0 0,-1 1 0 0 0,0 0 0 0 0,0-1-1 0 0,0 1 1 0 0,0 0 0 0 0,0 0 0 0 0,0 0 0 0 0,-1 0-1 0 0,1-1 1 0 0,-1 1 0 0 0,1 0 0 0 0,-1 0 0 0 0,0 1 0 0 0,0-1-1 0 0,1 0 1 0 0,-2 3 0 0 0,-5 61-21 0 0,3-46 20 0 0,0 2 28 0 0,-1 0 0 0 0,-1-1 0 0 0,-1 1 0 0 0,-1-1 0 0 0,-1 0 0 0 0,0-1 0 0 0,-2 0 0 0 0,0 0 0 0 0,-19 24 0 0 0,22-33-10 0 0,-1-1 0 0 0,0 0-1 0 0,0-1 1 0 0,-1 0 0 0 0,0 0 0 0 0,-1-1 0 0 0,0 0-1 0 0,0 0 1 0 0,-1-1 0 0 0,1-1 0 0 0,-2 0-1 0 0,1 0 1 0 0,-1-1 0 0 0,0-1 0 0 0,0 0-1 0 0,0-1 1 0 0,-23 4 0 0 0,25-6 29 0 0,1-1 0 0 0,-1-1 0 0 0,1 1 0 0 0,0-2 0 0 0,-1 1-1 0 0,-12-5 1 0 0,19 6-95 0 0,0-1 0 0 0,-1 0-1 0 0,1 0 1 0 0,0-1-1 0 0,0 1 1 0 0,0-1 0 0 0,0 1-1 0 0,0-1 1 0 0,1 0-1 0 0,-1 0 1 0 0,0 0-1 0 0,1-1 1 0 0,0 1 0 0 0,-1 0-1 0 0,1-1 1 0 0,0 0-1 0 0,0 1 1 0 0,1-1 0 0 0,-1 0-1 0 0,0 0 1 0 0,-1-4-1 0 0,3 5-156 0 0,0 1 0 0 0,0-1-1 0 0,-1 0 1 0 0,1 1-1 0 0,0-1 1 0 0,1 0 0 0 0,-1 1-1 0 0,0-1 1 0 0,0 0-1 0 0,1 1 1 0 0,-1-1 0 0 0,1 1-1 0 0,-1-1 1 0 0,1 1-1 0 0,1-3 1 0 0,8-12-6017 0 0,-10 16 6212 0 0,15-20-8415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8.1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371 14 10135 0 0,'-24'1'13071'0'0,"-12"-8"-8040"0"0,-2 1-4097 0 0,22 5-755 0 0,-1 0 0 0 0,1 1-1 0 0,0 1 1 0 0,0 1 0 0 0,0 0 0 0 0,0 1-1 0 0,0 1 1 0 0,-20 7 0 0 0,29-8-170 0 0,1 0 0 0 0,0 1 1 0 0,-1-1-1 0 0,2 1 0 0 0,-1 0 0 0 0,0 1 1 0 0,1 0-1 0 0,0-1 0 0 0,0 2 0 0 0,0-1 0 0 0,0 0 1 0 0,1 1-1 0 0,0 0 0 0 0,0 0 0 0 0,1 0 1 0 0,0 1-1 0 0,0-1 0 0 0,0 1 0 0 0,1 0 1 0 0,0-1-1 0 0,-2 9 0 0 0,0 16-16 0 0,2-1 0 0 0,1 1-1 0 0,1 0 1 0 0,1-1 0 0 0,2 1 0 0 0,1 0 0 0 0,1-1-1 0 0,2 0 1 0 0,12 31 0 0 0,-16-50-2 0 0,1-1 0 0 0,0 1 1 0 0,0-1-1 0 0,1-1 0 0 0,1 1 0 0 0,0-1 0 0 0,0 0 1 0 0,1 0-1 0 0,14 15 0 0 0,-16-19 4 0 0,1-1 1 0 0,-1 0-1 0 0,1 0 0 0 0,0 0 0 0 0,0-1 1 0 0,0 0-1 0 0,1 0 0 0 0,-1-1 1 0 0,1 1-1 0 0,0-1 0 0 0,-1-1 1 0 0,1 1-1 0 0,0-1 0 0 0,0 0 0 0 0,0-1 1 0 0,11 0-1 0 0,-5-1-13 0 0,0 1-1 0 0,-1-2 1 0 0,1 0 0 0 0,-1 0 0 0 0,0-1-1 0 0,0-1 1 0 0,21-8 0 0 0,-29 9 6 0 0,1 0 0 0 0,0 0 1 0 0,-1 0-1 0 0,1-1 0 0 0,-1 0 0 0 0,0 1 1 0 0,0-1-1 0 0,0-1 0 0 0,-1 1 1 0 0,1-1-1 0 0,-1 1 0 0 0,0-1 1 0 0,-1 0-1 0 0,1 0 0 0 0,-1 0 1 0 0,0 0-1 0 0,0-1 0 0 0,0 1 0 0 0,-1-1 1 0 0,1-6-1 0 0,3-27 63 0 0,-3 0 1 0 0,0-1-1 0 0,-3 0 1 0 0,-1 1-1 0 0,-2-1 1 0 0,-15-62-1 0 0,16 89-28 0 0,-1 0 0 0 0,0-1 0 0 0,-1 2-1 0 0,0-1 1 0 0,-1 0 0 0 0,0 1 0 0 0,-13-18 0 0 0,16 26-24 0 0,0 0 1 0 0,-1 0 0 0 0,1 1-1 0 0,-1-1 1 0 0,1 1-1 0 0,-1 0 1 0 0,0 0-1 0 0,-1 0 1 0 0,1 1-1 0 0,0-1 1 0 0,-1 1-1 0 0,1 0 1 0 0,-1 1 0 0 0,0-1-1 0 0,0 1 1 0 0,1-1-1 0 0,-1 2 1 0 0,0-1-1 0 0,0 0 1 0 0,0 1-1 0 0,0 0 1 0 0,0 0-1 0 0,-9 2 1 0 0,-47 9-1697 0 0,37-2-6114 0 0,7-1-1381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8.5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348 193 9215 0 0,'2'0'-87'0'0,"39"-4"1913"0"0,-41 4-1700 0 0,0 0 0 0 0,1 0 0 0 0,-1 0 0 0 0,0 0 0 0 0,1 0 0 0 0,-1 0 0 0 0,0 0 0 0 0,0-1 0 0 0,1 1 0 0 0,-1 0-1 0 0,0 0 1 0 0,1 0 0 0 0,-1-1 0 0 0,0 1 0 0 0,0 0 0 0 0,1 0 0 0 0,-1-1 0 0 0,0 1 0 0 0,0 0 0 0 0,0 0 0 0 0,1-1 0 0 0,-1 1 0 0 0,0 0 0 0 0,0-1 0 0 0,0 1 0 0 0,0 0 0 0 0,0-1-1 0 0,0 1 1 0 0,0 0 0 0 0,0-1 0 0 0,0 1 0 0 0,0 0 0 0 0,0-1 0 0 0,-15-16 7273 0 0,-32-18-2029 0 0,15 10-4728 0 0,-1 1 0 0 0,-2 2 0 0 0,-37-19-1 0 0,69 40-631 0 0,0 0 0 0 0,0 0 0 0 0,1 0 0 0 0,-1 0 0 0 0,0 0 0 0 0,0 1 0 0 0,0-1-1 0 0,0 1 1 0 0,0 0 0 0 0,0 0 0 0 0,0 0 0 0 0,0 0 0 0 0,0 0 0 0 0,0 1 0 0 0,1 0 0 0 0,-1-1-1 0 0,0 1 1 0 0,-5 2 0 0 0,4 0-2 0 0,0-1 0 0 0,0 1 1 0 0,0 0-1 0 0,0 0 0 0 0,0 0 0 0 0,1 1 0 0 0,-1-1 0 0 0,1 1 0 0 0,0 0 0 0 0,-3 6 0 0 0,-2 4-5 0 0,0 1-1 0 0,1 0 0 0 0,1 0 0 0 0,1 0 1 0 0,-7 32-1 0 0,6-14-41 0 0,2 0 0 0 0,2 0 1 0 0,1 1-1 0 0,1-1 0 0 0,7 46 0 0 0,2-25-25 0 0,2 0 0 0 0,25 77 0 0 0,-32-118 46 0 0,1-1 1 0 0,0 1-1 0 0,0-1 0 0 0,2 0 1 0 0,-1-1-1 0 0,1 1 1 0 0,1-1-1 0 0,10 10 1 0 0,-13-15 6 0 0,1-1 1 0 0,-1 0-1 0 0,1-1 1 0 0,0 0-1 0 0,1 0 1 0 0,-1 0-1 0 0,1-1 1 0 0,-1 0-1 0 0,1 0 1 0 0,0 0 0 0 0,0-1-1 0 0,1 0 1 0 0,-1 0-1 0 0,0-1 1 0 0,15 1-1 0 0,1-1-26 0 0,-1-1 0 0 0,1 0-1 0 0,-1-2 1 0 0,1-1 0 0 0,-1 0-1 0 0,0-2 1 0 0,25-8-1 0 0,-39 10 39 0 0,-1 0 0 0 0,0 0 0 0 0,0 0 0 0 0,0-1 0 0 0,0 0 0 0 0,-1 0-1 0 0,1-1 1 0 0,-1 0 0 0 0,-1 0 0 0 0,1-1 0 0 0,0 1 0 0 0,-1-1 0 0 0,0 0 0 0 0,-1 0-1 0 0,0-1 1 0 0,1 0 0 0 0,-2 1 0 0 0,1-1 0 0 0,-1-1 0 0 0,0 1 0 0 0,-1 0-1 0 0,0-1 1 0 0,0 1 0 0 0,1-10 0 0 0,-1-21 74 0 0,-2 0 0 0 0,-1 1 0 0 0,-2-1-1 0 0,-2 0 1 0 0,-1 1 0 0 0,-15-49 0 0 0,15 69-51 0 0,1 0 0 0 0,-2 0 0 0 0,-1 0 0 0 0,0 1 0 0 0,-1 0 1 0 0,0 1-1 0 0,-1 0 0 0 0,-1 0 0 0 0,-1 1 0 0 0,0 0 0 0 0,-27-23 0 0 0,15 18-12 0 0,-1 0 1 0 0,-1 2-1 0 0,0 1 1 0 0,-1 2-1 0 0,-1 0 1 0 0,-37-12-1 0 0,56 23-149 0 0,1 0 1 0 0,-1 1-1 0 0,0 1 0 0 0,0-1 1 0 0,0 2-1 0 0,-10-1 0 0 0,14 1-485 0 0,1 0-1 0 0,-1 1 0 0 0,1-1 1 0 0,0 1-1 0 0,0 0 0 0 0,-1 0 0 0 0,1 1 1 0 0,-7 2-1 0 0,6-1-1264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8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29 5983 0 0,'-2'0'62'0'0,"0"-1"-1"0"0,0 1 0 0 0,0-1 0 0 0,1 1 0 0 0,-1-1 1 0 0,0 0-1 0 0,0 0 0 0 0,0 0 0 0 0,1 0 0 0 0,-12-13 16370 0 0,12 13-16336 0 0,1 1 0 0 0,-1-1 0 0 0,0 0 0 0 0,1 1 0 0 0,-1-1 0 0 0,0 1 0 0 0,1-1 0 0 0,-1 1 0 0 0,0 0 0 0 0,0-1 0 0 0,1 1 0 0 0,-1 0 0 0 0,0 0 0 0 0,0-1 1 0 0,0 1-1 0 0,1 0 0 0 0,-1 0 0 0 0,0 0 0 0 0,0 0 0 0 0,0 0 0 0 0,0 0 0 0 0,0 0 0 0 0,1 0 0 0 0,-1 0 0 0 0,0 1 0 0 0,0-1 0 0 0,0 0 0 0 0,1 0 0 0 0,-1 1 0 0 0,0-1 0 0 0,0 0 0 0 0,-1 2 0 0 0,1-2-15 0 0,0 1-1 0 0,0 0 1 0 0,-1 0-1 0 0,1-1 0 0 0,0 1 1 0 0,0 0-1 0 0,0 0 1 0 0,0 0-1 0 0,0 0 0 0 0,0 0 1 0 0,0 1-1 0 0,0-1 1 0 0,1 0-1 0 0,-1 0 0 0 0,0 0 1 0 0,1 1-1 0 0,-1-1 1 0 0,1 0-1 0 0,-1 1 0 0 0,1 1 1 0 0,0 40 297 0 0,3 1 1 0 0,2-1-1 0 0,15 66 0 0 0,-3-18-254 0 0,91 649 306 0 0,-102-695-478 0 0,-3-11-110 0 0,3 1 0 0 0,0-1 0 0 0,21 59 0 0 0,-27-93 114 0 0,0 1 1 0 0,0-1-1 0 0,0 0 1 0 0,0 1-1 0 0,0-1 1 0 0,0 1 0 0 0,0-1-1 0 0,0 1 1 0 0,0-1-1 0 0,0 1 1 0 0,0-1-1 0 0,1 0 1 0 0,-1 1-1 0 0,0-1 1 0 0,0 1-1 0 0,0-1 1 0 0,1 0 0 0 0,-1 1-1 0 0,0-1 1 0 0,1 0-1 0 0,-1 1 1 0 0,0-1-1 0 0,1 0 1 0 0,-1 1-1 0 0,0-1 1 0 0,1 0-1 0 0,-1 0 1 0 0,1 0 0 0 0,-1 1-1 0 0,0-1 1 0 0,1 0-1 0 0,-1 0 1 0 0,1 0-1 0 0,-1 0 1 0 0,1 0-1 0 0,-1 0 1 0 0,0 0-1 0 0,1 0 1 0 0,-1 0 0 0 0,1 0-1 0 0,-1 0 1 0 0,1 0-1 0 0,-1 0 1 0 0,1 0-1 0 0,-1 0 1 0 0,0 0-1 0 0,1 0 1 0 0,-1-1-1 0 0,1 1 1 0 0,11-23-4307 0 0,-6-1-4042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30.8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51 458 15695 0 0,'-29'4'172'0'0,"8"-1"3668"0"0,51 4 627 0 0,57 6-2734 0 0,88 8 303 0 0,-134-19-1960 0 0,232 7 571 0 0,-205-10-588 0 0,133-20-1 0 0,-191 19-60 0 0,-1 0 1 0 0,1 0-1 0 0,0-1 0 0 0,-1-1 0 0 0,0 1 0 0 0,0-1 1 0 0,0-1-1 0 0,14-9 0 0 0,-21 13 1 0 0,0-1-1 0 0,0 0 1 0 0,0 0 0 0 0,0 0 0 0 0,-1 0-1 0 0,1 0 1 0 0,-1 0 0 0 0,1 0-1 0 0,-1-1 1 0 0,0 1 0 0 0,1 0 0 0 0,-1-1-1 0 0,-1 1 1 0 0,1-1 0 0 0,0 0-1 0 0,-1 1 1 0 0,1-1 0 0 0,-1 1-1 0 0,0-1 1 0 0,0 0 0 0 0,0 1 0 0 0,0-1-1 0 0,0 0 1 0 0,0 1 0 0 0,-1-1-1 0 0,1 1 1 0 0,-1-1 0 0 0,0 0-1 0 0,0 1 1 0 0,0 0 0 0 0,0-1 0 0 0,0 1-1 0 0,-1-1 1 0 0,1 1 0 0 0,-1 0-1 0 0,-2-3 1 0 0,-100-131 1 0 0,90 119 0 0 0,-1 2 34 0 0,-1 0 0 0 0,0 1 0 0 0,-2 1 1 0 0,1 0-1 0 0,-38-19 0 0 0,6 3 193 0 0,38 23-156 0 0,-22-14 210 0 0,32 20-266 0 0,0-1 1 0 0,0 0-1 0 0,0 1 1 0 0,0-1-1 0 0,0 1 1 0 0,0-1-1 0 0,0 0 1 0 0,0 0-1 0 0,0 0 1 0 0,1 1-1 0 0,-1-1 1 0 0,0 0-1 0 0,1 0 1 0 0,-1 0-1 0 0,0 0 1 0 0,1 0-1 0 0,-1 0 1 0 0,1 0-1 0 0,0-1 1 0 0,-1 1-1 0 0,1 0 1 0 0,0-2-1 0 0,1 2-11 0 0,0-1-1 0 0,0 0 1 0 0,1 1 0 0 0,-1 0-1 0 0,1-1 1 0 0,-1 1 0 0 0,1 0-1 0 0,-1 0 1 0 0,1-1 0 0 0,0 1-1 0 0,0 1 1 0 0,0-1-1 0 0,-1 0 1 0 0,1 0 0 0 0,0 1-1 0 0,0-1 1 0 0,3 0 0 0 0,39-8-13 0 0,-42 9 12 0 0,14-2-9 0 0,0 0 0 0 0,1 2 1 0 0,-1 0-1 0 0,0 0 0 0 0,1 2 0 0 0,-1 0 0 0 0,0 1 1 0 0,0 0-1 0 0,0 1 0 0 0,20 9 0 0 0,-30-11 4 0 0,0 1-1 0 0,0 0 1 0 0,0 0 0 0 0,0 1 0 0 0,0-1-1 0 0,-1 1 1 0 0,0 0 0 0 0,0 1-1 0 0,0 0 1 0 0,0-1 0 0 0,-1 1 0 0 0,1 1-1 0 0,-1-1 1 0 0,-1 1 0 0 0,1-1-1 0 0,-1 1 1 0 0,0 0 0 0 0,0 0 0 0 0,0 1-1 0 0,-1-1 1 0 0,0 0 0 0 0,-1 1-1 0 0,1-1 1 0 0,-1 1 0 0 0,-1 0 0 0 0,1-1-1 0 0,-1 11 1 0 0,-2 2 31 0 0,-1 0-1 0 0,-1 0 1 0 0,0 0 0 0 0,-2 0-1 0 0,0-1 1 0 0,-15 30 0 0 0,-61 99 682 0 0,67-125-455 0 0,-34 37 0 0 0,46-58-647 0 0,5-7 4 0 0,-1-1 172 0 0,6-15-184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9.1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1 260 10135 0 0,'3'4'695'0'0,"0"0"0"0"0,0 0 0 0 0,0-1 0 0 0,1 1-1 0 0,-1-1 1 0 0,1 1 0 0 0,0-1 0 0 0,0-1 0 0 0,0 1-1 0 0,0 0 1 0 0,1-1 0 0 0,-1 0 0 0 0,1 0 0 0 0,-1 0 0 0 0,1-1-1 0 0,9 2 1 0 0,17 9 70 0 0,-19-6-259 0 0,0-1 0 0 0,1 0-1 0 0,-1-1 1 0 0,1 0-1 0 0,16 2 1 0 0,-24-6-410 0 0,0 1 0 0 0,1-1 0 0 0,-1-1 0 0 0,0 1 0 0 0,1-1 0 0 0,-1 0 0 0 0,0 0 0 0 0,0 0 0 0 0,0-1 0 0 0,0 0 0 0 0,0 0 0 0 0,0 0 0 0 0,0 0 0 0 0,0-1 0 0 0,-1 0 0 0 0,5-3 0 0 0,20-16 263 0 0,20-14 44 0 0,81-77 0 0 0,-128 111-391 0 0,0 1 0 0 0,-1-1 0 0 0,1 0 0 0 0,-1 0-1 0 0,1 0 1 0 0,-1 0 0 0 0,0 0 0 0 0,1 0 0 0 0,-1 0 0 0 0,0 0 0 0 0,0 0 0 0 0,-1 0-1 0 0,1-1 1 0 0,0 1 0 0 0,-1 0 0 0 0,0-1 0 0 0,1 1 0 0 0,-1-1 0 0 0,0 1 0 0 0,0 0-1 0 0,-1-5 1 0 0,0 4 6 0 0,0 0-1 0 0,0 0 1 0 0,-1 0-1 0 0,0 0 1 0 0,1 1-1 0 0,-1-1 1 0 0,0 0-1 0 0,0 1 1 0 0,0-1-1 0 0,-1 1 1 0 0,1 0-1 0 0,-1 0 1 0 0,1 0-1 0 0,-4-2 1 0 0,-11-6 68 0 0,0 0 1 0 0,-1 1-1 0 0,-1 1 0 0 0,-22-6 1 0 0,30 10-51 0 0,6 2-16 0 0,0 1-1 0 0,-1-1 1 0 0,1 1 0 0 0,-1 0-1 0 0,0 1 1 0 0,1-1-1 0 0,-1 1 1 0 0,0 0 0 0 0,1 1-1 0 0,-1-1 1 0 0,0 1-1 0 0,1 0 1 0 0,-1 1 0 0 0,-7 2-1 0 0,-2 2 30 0 0,0 2-1 0 0,1 0 0 0 0,-22 16 1 0 0,14-10-17 0 0,12-6-21 0 0,1 0-1 0 0,0 0 1 0 0,0 1-1 0 0,1 0 1 0 0,0 1 0 0 0,0 0-1 0 0,1 0 1 0 0,1 1-1 0 0,-1-1 1 0 0,2 1 0 0 0,-1 1-1 0 0,2-1 1 0 0,0 1 0 0 0,0 0-1 0 0,1 0 1 0 0,0 0-1 0 0,1 0 1 0 0,0 0 0 0 0,1 18-1 0 0,0 4-30 0 0,1 0 1 0 0,2 0-1 0 0,2 0 0 0 0,1 0 0 0 0,17 59 0 0 0,-18-75-27 0 0,2-1 0 0 0,0-1 0 0 0,1 1 0 0 0,1-1 0 0 0,0-1 0 0 0,1 1 0 0 0,1-1 0 0 0,0-1 0 0 0,1 0 0 0 0,14 14-1 0 0,-18-21-184 0 0,1-1 0 0 0,-1 0-1 0 0,1 0 1 0 0,0-1-1 0 0,1 0 1 0 0,-1-1-1 0 0,1 0 1 0 0,0 0-1 0 0,0 0 1 0 0,1-2-1 0 0,-1 1 1 0 0,0-1-1 0 0,1 0 1 0 0,0-1-1 0 0,-1 0 1 0 0,1 0-1 0 0,0-1 1 0 0,0-1-1 0 0,-1 0 1 0 0,11-2-1 0 0,1-2-470 0 0,-1-1-1 0 0,0-1 0 0 0,0-1 0 0 0,-1-1 1 0 0,0 0-1 0 0,0-2 0 0 0,-1 0 0 0 0,-1-1 1 0 0,0-1-1 0 0,19-18 0 0 0,12-13-1080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9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389 220 9671 0 0,'9'-13'393'0'0,"-8"-5"5348"0"0,-11 1 488 0 0,-1 4-4971 0 0,10 11-1398 0 0,-27-34 2895 0 0,-35-40 96 0 0,58 72-2740 0 0,0-1 1 0 0,1 1-1 0 0,-2 0 1 0 0,1 0-1 0 0,0 0 1 0 0,-1 1-1 0 0,0 0 1 0 0,1 0-1 0 0,-1 1 1 0 0,0-1-1 0 0,-1 1 1 0 0,-6-1-1 0 0,9 3-83 0 0,1 0-1 0 0,-1 0 1 0 0,1 1-1 0 0,-1 0 1 0 0,1-1-1 0 0,0 1 1 0 0,-1 1-1 0 0,1-1 1 0 0,0 0-1 0 0,0 1 1 0 0,-1-1-1 0 0,1 1 1 0 0,1 0-1 0 0,-1 0 1 0 0,0 1-1 0 0,0-1 1 0 0,1 0 0 0 0,-1 1-1 0 0,-2 3 1 0 0,-17 14 45 0 0,12-14-85 0 0,1 2 1 0 0,0-1-1 0 0,1 1 0 0 0,-1 1 0 0 0,1 0 1 0 0,1 0-1 0 0,0 0 0 0 0,0 1 0 0 0,1 0 1 0 0,0 0-1 0 0,1 1 0 0 0,0-1 0 0 0,0 1 1 0 0,2 1-1 0 0,-1-1 0 0 0,1 0 0 0 0,1 1 1 0 0,0-1-1 0 0,0 1 0 0 0,1 14 0 0 0,0 8-92 0 0,1 1 0 0 0,2 0 0 0 0,12 67 0 0 0,-10-84 39 0 0,0-1 0 0 0,1 0 0 0 0,1-1 0 0 0,0 1 0 0 0,2-1 1 0 0,0 0-1 0 0,0-1 0 0 0,1 0 0 0 0,19 24 0 0 0,-24-35 38 0 0,-1 0 1 0 0,1 0-1 0 0,0 0 1 0 0,0-1-1 0 0,1 1 1 0 0,-1-1-1 0 0,1 0 0 0 0,0 0 1 0 0,-1 0-1 0 0,1-1 1 0 0,0 0-1 0 0,1 0 0 0 0,-1 0 1 0 0,0-1-1 0 0,0 1 1 0 0,1-1-1 0 0,-1 0 0 0 0,1-1 1 0 0,-1 1-1 0 0,1-1 1 0 0,-1 0-1 0 0,1-1 0 0 0,-1 1 1 0 0,1-1-1 0 0,-1 0 1 0 0,0-1-1 0 0,1 1 1 0 0,-1-1-1 0 0,9-4 0 0 0,-5 1-9 0 0,1-1-1 0 0,-1-1 0 0 0,0 1 0 0 0,0-1 1 0 0,-1-1-1 0 0,0 1 0 0 0,0-2 0 0 0,-1 1 1 0 0,0-1-1 0 0,0 0 0 0 0,-1 0 1 0 0,0-1-1 0 0,7-17 0 0 0,3-14 31 0 0,-3-1-1 0 0,-2 0 1 0 0,-1-1-1 0 0,-2 0 1 0 0,-3-1 0 0 0,-1 1-1 0 0,-2-1 1 0 0,-2 0-1 0 0,-9-72 1 0 0,41 176 130 0 0,-25-33-96 0 0,9 35 8 0 0,41 106-1 0 0,-50-151-36 0 0,1-1 1 0 0,0 1-1 0 0,2-1 1 0 0,0 0-1 0 0,1-1 0 0 0,0 0 1 0 0,1-1-1 0 0,1-1 0 0 0,0 0 1 0 0,27 21-1 0 0,-38-32-65 0 0,1 0 1 0 0,-1 0-1 0 0,1 0 0 0 0,0 0 0 0 0,0 0 1 0 0,0-1-1 0 0,0 1 0 0 0,0-1 0 0 0,0 0 1 0 0,0 0-1 0 0,1 0 0 0 0,-1 0 0 0 0,0 0 1 0 0,1-1-1 0 0,-1 0 0 0 0,0 0 1 0 0,1 1-1 0 0,-1-2 0 0 0,0 1 0 0 0,1 0 1 0 0,-1-1-1 0 0,0 0 0 0 0,1 1 0 0 0,-1-1 1 0 0,0 0-1 0 0,0-1 0 0 0,0 1 0 0 0,0-1 1 0 0,0 1-1 0 0,0-1 0 0 0,0 0 1 0 0,-1 0-1 0 0,1 0 0 0 0,-1 0 0 0 0,1-1 1 0 0,-1 1-1 0 0,0-1 0 0 0,0 1 0 0 0,0-1 1 0 0,0 0-1 0 0,0 0 0 0 0,-1 0 0 0 0,3-5 1 0 0,6-14-1055 0 0,-1 0 0 0 0,-2 0 1 0 0,0-1-1 0 0,7-43 0 0 0,-13 61 902 0 0,5-26-3286 0 0,2-51 0 0 0,-9 27-1995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09.8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16 1375 0 0,'-22'-15'13070'0'0,"20"15"-12814"0"0,1 1 0 0 0,-1 0 0 0 0,0 0 0 0 0,1 0 0 0 0,-1 0 0 0 0,0 0 0 0 0,1 0 1 0 0,0 1-1 0 0,-1-1 0 0 0,1 0 0 0 0,0 1 0 0 0,-1-1 0 0 0,1 1 0 0 0,0-1 0 0 0,0 1 0 0 0,0 0 1 0 0,0-1-1 0 0,1 1 0 0 0,-1 0 0 0 0,0 0 0 0 0,1 0 0 0 0,-1-1 0 0 0,1 1 0 0 0,0 0 0 0 0,-1 0 1 0 0,1 2-1 0 0,-5 54 1770 0 0,5-57-1960 0 0,1 47 762 0 0,2 0 0 0 0,2-1 0 0 0,2 0-1 0 0,24 84 1 0 0,78 175-279 0 0,-109-306-545 0 0,0 0-1 0 0,0 0 1 0 0,0 0-1 0 0,0-1 0 0 0,0 1 1 0 0,0 0-1 0 0,0 0 0 0 0,0 0 1 0 0,0 0-1 0 0,0 0 0 0 0,0 0 1 0 0,0 0-1 0 0,0-1 1 0 0,0 1-1 0 0,0 0 0 0 0,0 0 1 0 0,1 0-1 0 0,-1 0 0 0 0,0 0 1 0 0,0 0-1 0 0,0 0 1 0 0,0 0-1 0 0,0 0 0 0 0,0 0 1 0 0,0 0-1 0 0,1-1 0 0 0,-1 1 1 0 0,0 0-1 0 0,0 0 0 0 0,0 0 1 0 0,0 0-1 0 0,0 0 1 0 0,0 0-1 0 0,0 0 0 0 0,1 0 1 0 0,-1 0-1 0 0,0 0 0 0 0,0 0 1 0 0,0 0-1 0 0,0 0 1 0 0,0 0-1 0 0,0 0 0 0 0,1 1 1 0 0,-1-1-1 0 0,0 0 0 0 0,0 0 1 0 0,0 0-1 0 0,0 0 0 0 0,0 0 1 0 0,3-27 56 0 0,0-61-92 0 0,-2 42 35 0 0,18-188-56 0 0,-15 210 51 0 0,1 1-1 0 0,0-1 0 0 0,2 1 1 0 0,1 1-1 0 0,0-1 0 0 0,2 1 0 0 0,22-37 1 0 0,-29 54 1 0 0,0 0 0 0 0,1 1 1 0 0,-1 0-1 0 0,1-1 0 0 0,0 2 1 0 0,0-1-1 0 0,0 0 1 0 0,1 1-1 0 0,-1-1 0 0 0,1 1 1 0 0,0 1-1 0 0,0-1 0 0 0,0 1 1 0 0,0 0-1 0 0,0 0 0 0 0,1 0 1 0 0,-1 0-1 0 0,1 1 0 0 0,-1 0 1 0 0,1 1-1 0 0,-1-1 0 0 0,1 1 1 0 0,-1 0-1 0 0,1 0 0 0 0,-1 0 1 0 0,1 1-1 0 0,-1 0 1 0 0,1 0-1 0 0,-1 1 0 0 0,1-1 1 0 0,-1 1-1 0 0,0 0 0 0 0,0 1 1 0 0,0-1-1 0 0,0 1 0 0 0,0 0 1 0 0,-1 0-1 0 0,1 1 0 0 0,-1-1 1 0 0,6 7-1 0 0,5 5 52 0 0,0 1-1 0 0,-2 1 1 0 0,1 0 0 0 0,-2 1-1 0 0,0 0 1 0 0,-2 1 0 0 0,0 0-1 0 0,-1 1 1 0 0,8 24 0 0 0,3 15 118 0 0,21 117 0 0 0,-23-70-119 0 0,-10-46-10 0 0,3-1 0 0 0,2 0 1 0 0,24 63-1 0 0,-36-120-138 0 0,-1 0 1 0 0,1 0-1 0 0,0 0 0 0 0,0 0 1 0 0,0 0-1 0 0,0-1 0 0 0,0 1 0 0 0,0 0 1 0 0,0-1-1 0 0,1 1 0 0 0,-1-1 1 0 0,0 1-1 0 0,1-1 0 0 0,-1 0 1 0 0,1 1-1 0 0,0-1 0 0 0,-1 0 1 0 0,1 0-1 0 0,0 0 0 0 0,0 0 0 0 0,2 0 1 0 0,4 0-1082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0.5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521 20 18343 0 0,'26'8'2078'0'0,"-43"-16"2945"0"0,0 3-4592 0 0,0 1 0 0 0,0 0 0 0 0,-1 1-1 0 0,1 1 1 0 0,-1 1 0 0 0,0 1 0 0 0,1 0-1 0 0,-1 1 1 0 0,0 1 0 0 0,-31 8-1 0 0,1 3-288 0 0,1 2 0 0 0,-73 32-1 0 0,115-44-131 0 0,-4 1 1 0 0,-1 0 1 0 0,1 1-1 0 0,-1 0 0 0 0,1 0 1 0 0,-12 11-1 0 0,19-14-11 0 0,1-1 0 0 0,-1 1 0 0 0,1-1 0 0 0,-1 1 0 0 0,1 0 0 0 0,0 0 1 0 0,0-1-1 0 0,0 1 0 0 0,0 0 0 0 0,0 0 0 0 0,0 0 0 0 0,1 0 0 0 0,-1 0 0 0 0,1 0 0 0 0,-1 1 0 0 0,1-1 0 0 0,0 0 0 0 0,0 0 0 0 0,0 0 0 0 0,0 0 0 0 0,0 0 0 0 0,0 0 0 0 0,1 1 1 0 0,-1-1-1 0 0,1 0 0 0 0,-1 0 0 0 0,1 0 0 0 0,0 0 0 0 0,0 0 0 0 0,0 0 0 0 0,0-1 0 0 0,2 4 0 0 0,7 14 0 0 0,-1-1 0 0 0,-1 1 0 0 0,0 1 0 0 0,-2-1 0 0 0,6 30 0 0 0,12 108 0 0 0,-13-70 0 0 0,0-5 0 0 0,-3-17 0 0 0,18 71 0 0 0,-21-118 0 0 0,0-1 0 0 0,1 0 0 0 0,0-1 0 0 0,2 1 0 0 0,0-1 0 0 0,1-1 0 0 0,0 1 0 0 0,23 26 0 0 0,-16-28 0 0 0,1-2 0 0 0,0 0 0 0 0,1-1 0 0 0,0-1 0 0 0,1-1 0 0 0,0-1 0 0 0,27 9 0 0 0,-33-12 0 0 0,4 2-23 0 0,1 0-15 0 0,0 0 1 0 0,1-1-1 0 0,37 7 0 0 0,-52-12-137 0 0,1-1 0 0 0,0 1 1 0 0,0-1-1 0 0,-1 0 0 0 0,1-1 0 0 0,0 1 0 0 0,-1-1 0 0 0,1 0 0 0 0,-1 0 0 0 0,1 0 0 0 0,-1 0 1 0 0,1-1-1 0 0,-1 0 0 0 0,0 0 0 0 0,1 0 0 0 0,-1-1 0 0 0,0 1 0 0 0,-1-1 0 0 0,1 0 1 0 0,0 0-1 0 0,5-7 0 0 0,10-17-1149 0 0,1-8-11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1.0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1 10591 0 0,'-7'3'1186'0'0,"-23"9"-2078"0"0,22-4 10521 0 0,8-8-9504 0 0,0 1-1 0 0,0-1 1 0 0,0 0 0 0 0,0 0-1 0 0,1 0 1 0 0,-1 0 0 0 0,0 0-1 0 0,0 0 1 0 0,0 1 0 0 0,0-1-1 0 0,0 0 1 0 0,0 0-1 0 0,1 0 1 0 0,-1 0 0 0 0,0 1-1 0 0,0-1 1 0 0,0 0 0 0 0,0 0-1 0 0,0 0 1 0 0,0 0 0 0 0,0 1-1 0 0,0-1 1 0 0,0 0 0 0 0,0 0-1 0 0,0 0 1 0 0,0 1 0 0 0,0-1-1 0 0,0 0 1 0 0,0 0 0 0 0,0 0-1 0 0,0 0 1 0 0,0 1 0 0 0,0-1-1 0 0,0 0 1 0 0,0 0 0 0 0,0 0-1 0 0,-1 0 1 0 0,1 1 0 0 0,0-1-1 0 0,0 0 1 0 0,0 0 0 0 0,0 0-1 0 0,0 0 1 0 0,0 0 0 0 0,-1 1-1 0 0,1-1-87 0 0,0 0-1 0 0,-1 1 0 0 0,1-1 0 0 0,0 0 1 0 0,0 1-1 0 0,0-1 0 0 0,-1 1 0 0 0,1-1 0 0 0,0 0 1 0 0,0 1-1 0 0,0-1 0 0 0,0 0 0 0 0,0 1 0 0 0,0-1 1 0 0,0 1-1 0 0,0-1 0 0 0,0 1 0 0 0,0-1 1 0 0,0 0-1 0 0,0 1 0 0 0,0-1 0 0 0,0 1 0 0 0,0-1 1 0 0,0 0-1 0 0,0 1 0 0 0,1-1 0 0 0,-1 1 0 0 0,0-1 1 0 0,0 0-1 0 0,0 1 0 0 0,1-1 0 0 0,-1 0 1 0 0,0 1-1 0 0,0-1 0 0 0,1 0 0 0 0,-1 0 0 0 0,0 1 1 0 0,1-1-1 0 0,-1 0 0 0 0,0 0 0 0 0,1 1 0 0 0,0-1 1 0 0,14 3 13 0 0,1 0 0 0 0,0-1 0 0 0,0-1 0 0 0,0-1 1 0 0,-1 0-1 0 0,1-1 0 0 0,0 0 0 0 0,27-7 0 0 0,7 1-20 0 0,14 0-14 0 0,-1 3 0 0 0,1 3 0 0 0,84 10 0 0 0,-140-8-9 0 0,1 0-1 0 0,-1 1 1 0 0,0 0-1 0 0,0 0 1 0 0,0 1-1 0 0,0 0 1 0 0,0 0-1 0 0,0 1 1 0 0,-1 0-1 0 0,8 6 1 0 0,-11-7 2 0 0,-1 0 1 0 0,1 1 0 0 0,-1 0-1 0 0,1 0 1 0 0,-1 0-1 0 0,-1 0 1 0 0,1 0-1 0 0,0 0 1 0 0,-1 1-1 0 0,0-1 1 0 0,0 1 0 0 0,0 0-1 0 0,-1 0 1 0 0,0-1-1 0 0,0 1 1 0 0,0 0-1 0 0,0 0 1 0 0,-1 7-1 0 0,-3 203 226 0 0,0 8-135 0 0,10-149-44 0 0,2 0 0 0 0,4-2 0 0 0,3 1-1 0 0,3-2 1 0 0,4 0 0 0 0,2-1 0 0 0,45 86 0 0 0,83 130 717 0 0,-152-284-760 0 0,0 0 1 0 0,1 0-1 0 0,-1 0 1 0 0,0 0-1 0 0,0 0 1 0 0,0 0-1 0 0,-1 1 1 0 0,1-1-1 0 0,0 0 1 0 0,-1 0-1 0 0,0 1 0 0 0,1-1 1 0 0,-1 1-1 0 0,0-1 1 0 0,0 0-1 0 0,0 1 1 0 0,-1-1-1 0 0,1 0 1 0 0,0 1-1 0 0,-1-1 0 0 0,-1 4 1 0 0,0-3 3 0 0,0-1 0 0 0,-1 1 1 0 0,1 0-1 0 0,-1-1 0 0 0,0 1 0 0 0,0-1 1 0 0,0 0-1 0 0,0 0 0 0 0,0 0 0 0 0,0 0 1 0 0,-1-1-1 0 0,1 1 0 0 0,-5 0 0 0 0,-23 9 24 0 0,-1-2 0 0 0,0-1-1 0 0,0-1 1 0 0,-1-2 0 0 0,1-1 0 0 0,-1-2-1 0 0,-43-2 1 0 0,-5-5-384 0 0,-140-28 0 0 0,152 13-3485 0 0,50 11-5793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2.0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8 12439 0 0,'15'-4'-303'0'0,"-20"1"3757"0"0,4 3-3063 0 0,0 0-1 0 0,0-1 0 0 0,0 1 0 0 0,0 0 0 0 0,1 0 1 0 0,-1 0-1 0 0,0 0 0 0 0,0 0 0 0 0,0 0 1 0 0,0 1-1 0 0,0-1 0 0 0,1 0 0 0 0,-1 0 0 0 0,0 1 1 0 0,0-1-1 0 0,0 0 0 0 0,1 1 0 0 0,-1-1 0 0 0,0 1 1 0 0,1-1-1 0 0,-1 1 0 0 0,0-1 0 0 0,1 1 1 0 0,-1-1-1 0 0,0 1 0 0 0,1 0 0 0 0,-2 1 0 0 0,-4 47-159 0 0,1 0-1 0 0,3 0 1 0 0,2 1-1 0 0,8 68 0 0 0,-1-22-83 0 0,-3 4-141 0 0,17 206 50 0 0,-15-264-46 0 0,1-1-1 0 0,3 0 0 0 0,1 0 0 0 0,2-1 0 0 0,21 46 0 0 0,-26-70 3 0 0,1-1-1 0 0,0-1 0 0 0,2 0 1 0 0,-1 0-1 0 0,1-1 0 0 0,1 0 1 0 0,1-1-1 0 0,0 0 0 0 0,0-1 0 0 0,1 0 1 0 0,0-1-1 0 0,1-1 0 0 0,0-1 1 0 0,1 0-1 0 0,-1 0 0 0 0,26 7 1 0 0,-31-12-32 0 0,0 0 1 0 0,0-1 0 0 0,1 0 0 0 0,-1-1 0 0 0,1 0 0 0 0,0 0 0 0 0,-1-1 0 0 0,1 0 0 0 0,0-1 0 0 0,-1-1-1 0 0,1 1 1 0 0,-1-2 0 0 0,1 1 0 0 0,-1-2 0 0 0,0 1 0 0 0,0-1 0 0 0,-1-1 0 0 0,1 0 0 0 0,-1 0 0 0 0,0-1-1 0 0,0 0 1 0 0,-1 0 0 0 0,1-1 0 0 0,-2 0 0 0 0,1-1 0 0 0,-1 1 0 0 0,11-16 0 0 0,-13 16-194 0 0,-1 0-1 0 0,0 0 1 0 0,0 0 0 0 0,0-1 0 0 0,-1 1 0 0 0,-1-1 0 0 0,1 0-1 0 0,2-16 1 0 0,-4 16-988 0 0,0 0 0 0 0,-1 0 1 0 0,0 0-1 0 0,0 0 0 0 0,-2-11 0 0 0,-10-22-6754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2.2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56 6911 0 0,'-18'16'-707'0'0,"9"-1"3678"0"0,9-14-2774 0 0,0-1 0 0 0,0 1-1 0 0,0-1 1 0 0,-1 0 0 0 0,1 1 0 0 0,0-1 0 0 0,0 1-1 0 0,1-1 1 0 0,-1 1 0 0 0,0-1 0 0 0,0 1 0 0 0,0-1-1 0 0,0 1 1 0 0,0-1 0 0 0,0 0 0 0 0,1 1 0 0 0,-1-1-1 0 0,0 1 1 0 0,0-1 0 0 0,1 1 0 0 0,-1-1 0 0 0,0 0 0 0 0,0 1-1 0 0,1-1 1 0 0,-1 0 0 0 0,1 1 0 0 0,0-1 0 0 0,24 9 6714 0 0,-3-7-6327 0 0,1 0 1 0 0,-1-2 0 0 0,0 0 0 0 0,1-1 0 0 0,41-9 0 0 0,113-36-429 0 0,-30 6-1083 0 0,-107 32-176 0 0,-3 1-58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2.5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2 229 2303 0 0,'0'0'6'0'0,"-1"1"0"0"0,1 0-1 0 0,0 0 1 0 0,0 0-1 0 0,-1 0 1 0 0,1-1 0 0 0,0 1-1 0 0,0 0 1 0 0,0 0-1 0 0,0 0 1 0 0,0 0-1 0 0,0-1 1 0 0,0 1 0 0 0,1 0-1 0 0,-1 0 1 0 0,0 0-1 0 0,0 0 1 0 0,1-1 0 0 0,-1 1-1 0 0,0 0 1 0 0,1 0-1 0 0,-1-1 1 0 0,1 1-1 0 0,-1 0 1 0 0,1 0 0 0 0,0 0-1 0 0,14 22 15020 0 0,2-16-10720 0 0,21 3-4343 0 0,-34-9 1048 0 0,27 5-512 0 0,1-2 0 0 0,-1-2 0 0 0,1 0 0 0 0,-1-2 0 0 0,1-2 0 0 0,61-10 0 0 0,-47 2-256 0 0,-2-1-1 0 0,0-3 1 0 0,0-1 0 0 0,48-26 0 0 0,-81 36-229 0 0,-4 2 17 0 0,0 0 1 0 0,-1 0 0 0 0,1-1 0 0 0,-1 0-1 0 0,0 0 1 0 0,8-8 0 0 0,-13 11-20 0 0,0 0 0 0 0,0 0 1 0 0,0-1-1 0 0,-1 1 1 0 0,1 0-1 0 0,0-1 0 0 0,-1 1 1 0 0,1-1-1 0 0,-1 1 0 0 0,1 0 1 0 0,-1-1-1 0 0,0 1 1 0 0,1-1-1 0 0,-1 1 0 0 0,0-1 1 0 0,0 1-1 0 0,0-1 0 0 0,0 0 1 0 0,-1 1-1 0 0,1-1 1 0 0,0 1-1 0 0,-1 0 0 0 0,1-1 1 0 0,-1 1-1 0 0,1-1 1 0 0,-1 1-1 0 0,1 0 0 0 0,-1-1 1 0 0,0 1-1 0 0,0 0 0 0 0,0-1 1 0 0,0 1-1 0 0,0 0 1 0 0,0 0-1 0 0,0 0 0 0 0,0 0 1 0 0,-2-1-1 0 0,-7-8 69 0 0,-1 1 0 0 0,0 1 0 0 0,-1-1 0 0 0,0 2 0 0 0,0 0 0 0 0,-1 0 0 0 0,-18-6 0 0 0,7 3-29 0 0,0 2 1 0 0,-1 1-1 0 0,-30-4 0 0 0,50 10-42 0 0,0 0-1 0 0,0 0 0 0 0,0 0 1 0 0,0 1-1 0 0,0 0 0 0 0,-1 0 0 0 0,1 0 1 0 0,0 1-1 0 0,0-1 0 0 0,0 1 1 0 0,0 1-1 0 0,0-1 0 0 0,0 1 1 0 0,1-1-1 0 0,-1 2 0 0 0,0-1 0 0 0,1 0 1 0 0,0 1-1 0 0,-1 0 0 0 0,1 0 1 0 0,0 0-1 0 0,0 0 0 0 0,1 1 1 0 0,-1-1-1 0 0,1 1 0 0 0,-1 0 0 0 0,1 0 1 0 0,1 1-1 0 0,-1-1 0 0 0,0 0 1 0 0,1 1-1 0 0,0 0 0 0 0,0-1 0 0 0,1 1 1 0 0,-2 6-1 0 0,-20 62-21 0 0,14-49-4 0 0,1 1 0 0 0,1 0 1 0 0,-7 52-1 0 0,13-52-8 0 0,1 1-1 0 0,2 0 1 0 0,0 0-1 0 0,2 0 1 0 0,0-1-1 0 0,2 0 1 0 0,17 48 0 0 0,-19-61-132 0 0,0-1 1 0 0,1-1 0 0 0,1 1-1 0 0,-1-1 1 0 0,2 0 0 0 0,-1 0 0 0 0,1 0-1 0 0,1-1 1 0 0,0 0 0 0 0,0-1-1 0 0,1 0 1 0 0,0 0 0 0 0,0-1 0 0 0,1 0-1 0 0,0 0 1 0 0,0-1 0 0 0,0-1-1 0 0,1 0 1 0 0,17 6 0 0 0,-19-9-217 0 0,1-1 0 0 0,-1 0 1 0 0,0 0-1 0 0,0-1 0 0 0,1-1 1 0 0,-1 1-1 0 0,0-1 0 0 0,0-1 1 0 0,1 0-1 0 0,-1 0 1 0 0,-1-1-1 0 0,1 0 0 0 0,0-1 1 0 0,-1 0-1 0 0,12-7 0 0 0,24-16-6999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2.9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439 9 2303 0 0,'-69'-8'15097'0'0,"-3"8"-6095"0"0,1 11-4696 0 0,4 11-3300 0 0,56-18-1182 0 0,1 1-1 0 0,0 0 0 0 0,1 1 0 0 0,-1 0 0 0 0,1 0 0 0 0,0 1 0 0 0,1 0 0 0 0,-1 1 0 0 0,2 0 0 0 0,-1 0 0 0 0,1 1 0 0 0,0 0 0 0 0,1 0 0 0 0,0 0 0 0 0,-5 11 0 0 0,7-10 438 0 0,0 0 0 0 0,0 1 0 0 0,2-1 1 0 0,-1 1-1 0 0,1-1 0 0 0,-1 15 0 0 0,3-18-267 0 0,0 0 0 0 0,0 1-1 0 0,1-1 1 0 0,0 0 0 0 0,0 0 0 0 0,0 0-1 0 0,1 0 1 0 0,0 0 0 0 0,1 0 0 0 0,-1 0 0 0 0,2-1-1 0 0,-1 1 1 0 0,7 9 0 0 0,-2-6-23 0 0,0 0 0 0 0,0-1 1 0 0,1 0-1 0 0,0 0 0 0 0,1-1 0 0 0,0 0 1 0 0,13 8-1 0 0,9 2-47 0 0,1-2 0 0 0,0-1 1 0 0,1-2-1 0 0,53 14 0 0 0,40 4 12 0 0,58 18-71 0 0,-155-39 120 0 0,0 2 1 0 0,-1 0-1 0 0,-1 2 1 0 0,29 19-1 0 0,-31-17 38 0 0,-1 2 0 0 0,-1 0 0 0 0,-1 2 1 0 0,-1 0-1 0 0,0 2 0 0 0,31 40 0 0 0,-49-56-16 0 0,1 0-1 0 0,-1 1 1 0 0,0-1 0 0 0,-1 1 0 0 0,0 0-1 0 0,0-1 1 0 0,0 2 0 0 0,-1-1 0 0 0,0 0-1 0 0,0 0 1 0 0,-1 1 0 0 0,0-1 0 0 0,0 1-1 0 0,-1-1 1 0 0,0 1 0 0 0,0-1-1 0 0,0 1 1 0 0,-1-1 0 0 0,-1 1 0 0 0,1-1-1 0 0,-1 0 1 0 0,0 1 0 0 0,-1-1 0 0 0,0 0-1 0 0,0 0 1 0 0,0-1 0 0 0,-1 1-1 0 0,0-1 1 0 0,0 0 0 0 0,-1 0 0 0 0,0 0-1 0 0,-5 5 1 0 0,-2 2 50 0 0,-1-1 1 0 0,-1-1-1 0 0,0 0 0 0 0,0-1 1 0 0,-1 0-1 0 0,0-2 0 0 0,-1 1 1 0 0,0-2-1 0 0,0 0 0 0 0,-1-1 1 0 0,0-1-1 0 0,0 0 0 0 0,-25 3 1 0 0,19-9-444 0 0,1-1 1 0 0,-1-1 0 0 0,1-1-1 0 0,0-1 1 0 0,0-1 0 0 0,0-1-1 0 0,-35-17 1 0 0,40 16-528 0 0,0 0 1 0 0,0-1-1 0 0,-22-17 0 0 0,0-5-964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3.2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91 6 5983 0 0,'-21'-3'571'0'0,"17"2"1524"0"0,-1 0-1 0 0,0 1 1 0 0,1-1 0 0 0,-1 1-1 0 0,0 0 1 0 0,0 1 0 0 0,-8 1-1 0 0,12-2-1707 0 0,0 0 0 0 0,0 1 0 0 0,-1 0 0 0 0,1-1 0 0 0,0 1 0 0 0,0 0-1 0 0,0-1 1 0 0,0 1 0 0 0,0 0 0 0 0,0 0 0 0 0,0 0 0 0 0,0 0 0 0 0,1 0 0 0 0,-1 0-1 0 0,0 0 1 0 0,0 0 0 0 0,0 2 0 0 0,-4 20-2668 0 0,6 2 2508 0 0,1 1 0 0 0,1-1 1 0 0,1 0-1 0 0,1 0 0 0 0,15 42 1 0 0,1 11-102 0 0,15 57-84 0 0,88 220-1 0 0,-112-326-61 0 0,14 29-291 0 0,-3 2 0 0 0,-3 1 0 0 0,18 88 0 0 0,-38-148 257 0 0,1-1-1 0 0,-1 0 1 0 0,0 1-1 0 0,0-1 1 0 0,0 0 0 0 0,1 1-1 0 0,-1-1 1 0 0,0 0-1 0 0,0 1 1 0 0,0-1-1 0 0,0 0 1 0 0,0 1 0 0 0,0-1-1 0 0,0 1 1 0 0,0-1-1 0 0,0 0 1 0 0,0 1-1 0 0,0-1 1 0 0,0 1 0 0 0,0-1-1 0 0,0 0 1 0 0,0 1-1 0 0,0-1 1 0 0,0 0-1 0 0,0 1 1 0 0,-1-1 0 0 0,1 0-1 0 0,0 1 1 0 0,0-1-1 0 0,0 0 1 0 0,-1 1-1 0 0,1-1 1 0 0,0 0 0 0 0,-1 1-1 0 0,1-1 1 0 0,0 0-1 0 0,0 0 1 0 0,-1 1-1 0 0,1-1 1 0 0,0 0 0 0 0,-1 0-1 0 0,1 0 1 0 0,-1 1-1 0 0,-14-15-2751 0 0,2-6 1087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1.1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23 176 12439 0 0,'17'-3'-113'0'0,"-23"-1"1989"0"0,5 4-1616 0 0,-1-1 0 0 0,0 1-1 0 0,0-1 1 0 0,0 0-1 0 0,1 0 1 0 0,-1 0-1 0 0,0 0 1 0 0,1 0-1 0 0,-1 0 1 0 0,1 0-1 0 0,-1-1 1 0 0,1 1-1 0 0,-1 0 1 0 0,1-1-1 0 0,0 1 1 0 0,0-1 0 0 0,0 0-1 0 0,0 1 1 0 0,0-1-1 0 0,0 0 1 0 0,0 0-1 0 0,1 1 1 0 0,-1-1-1 0 0,0 0 1 0 0,1 0-1 0 0,-1-2 1 0 0,2-1-116 0 0,0 1 0 0 0,0 0 0 0 0,0-1 1 0 0,0 1-1 0 0,1 0 0 0 0,0 0 0 0 0,0 0 0 0 0,0 0 0 0 0,0 1 1 0 0,0-1-1 0 0,1 0 0 0 0,0 1 0 0 0,0 0 0 0 0,0-1 0 0 0,0 1 1 0 0,0 0-1 0 0,1 1 0 0 0,-1-1 0 0 0,1 1 0 0 0,-1-1 0 0 0,6-1 1 0 0,6-5 145 0 0,1 1 0 0 0,0 1 0 0 0,32-10 0 0 0,-39 14-216 0 0,0 1 0 0 0,0 0 0 0 0,0 1 1 0 0,0-1-1 0 0,0 2 0 0 0,1-1 0 0 0,-1 1 0 0 0,0 1 1 0 0,0 0-1 0 0,0 0 0 0 0,1 1 0 0 0,15 5 1 0 0,-21-5-50 0 0,1 0 0 0 0,-1 0 0 0 0,0 0 0 0 0,0 1 0 0 0,0 0 0 0 0,0 0 0 0 0,0 0 0 0 0,-1 1 0 0 0,0-1 0 0 0,1 1 0 0 0,-1-1 0 0 0,-1 1 0 0 0,1 0 0 0 0,0 0 0 0 0,-1 1 0 0 0,0-1 1 0 0,0 0-1 0 0,0 1 0 0 0,-1-1 0 0 0,1 1 0 0 0,-1 0 0 0 0,0-1 0 0 0,0 1 0 0 0,-1 0 0 0 0,1 0 0 0 0,-1 7 0 0 0,-2 25 45 0 0,0 0 1 0 0,-3-1-1 0 0,0 0 0 0 0,-3 0 0 0 0,-1 0 0 0 0,-16 40 1 0 0,-97 206 412 0 0,93-222-281 0 0,24-49-160 0 0,1-4 16 0 0,1 0 1 0 0,-1 1-1 0 0,2-1 0 0 0,-1 1 0 0 0,1 0 0 0 0,-2 11 1 0 0,4-18-55 0 0,0 1 0 0 0,0 0 0 0 0,0 0 1 0 0,0-1-1 0 0,0 1 0 0 0,1 0 0 0 0,-1-1 1 0 0,1 1-1 0 0,-1-1 0 0 0,1 1 0 0 0,0 0 1 0 0,-1-1-1 0 0,1 1 0 0 0,0-1 0 0 0,0 1 1 0 0,0-1-1 0 0,0 0 0 0 0,0 0 0 0 0,1 1 1 0 0,-1-1-1 0 0,0 0 0 0 0,1 0 0 0 0,-1 0 1 0 0,0 0-1 0 0,1 0 0 0 0,-1 0 0 0 0,1-1 1 0 0,-1 1-1 0 0,1 0 0 0 0,0-1 0 0 0,-1 1 1 0 0,1-1-1 0 0,0 0 0 0 0,-1 1 1 0 0,1-1-1 0 0,3 0 0 0 0,26 3-15 0 0,0-2-1 0 0,0-1 1 0 0,48-5-1 0 0,4-1-47 0 0,-67 6-74 0 0,-4 0-212 0 0,1 0-1 0 0,-1 0 0 0 0,1-2 0 0 0,-1 1 0 0 0,0-1 0 0 0,0-1 1 0 0,0 0-1 0 0,0-1 0 0 0,15-7 0 0 0,-3-4-1238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3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 14279 0 0,'1'1'1272'0'0,"2"0"-1016"0"0,1 1-256 0 0,1-2 0 0 0,0 0 1312 0 0,3 0 208 0 0,6 0 48 0 0,15 1 0 0 0,17-1-848 0 0,14 0-176 0 0,5 0-32 0 0,3 0 0 0 0,2-3-352 0 0,-11 1-64 0 0,-5-1-8 0 0,-9-2-8 0 0,-6 4-1008 0 0,-9 1-192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3.9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1 225 12439 0 0,'3'-5'741'0'0,"0"-1"-1"0"0,0 1 0 0 0,0 0 0 0 0,1 0 1 0 0,0 1-1 0 0,0-1 0 0 0,0 1 0 0 0,0 0 1 0 0,1 0-1 0 0,0 0 0 0 0,6-3 0 0 0,-3 1-657 0 0,16-14 370 0 0,2 1 0 0 0,0 2 0 0 0,1 1 1 0 0,1 1-1 0 0,0 1 0 0 0,1 1 0 0 0,60-16 1 0 0,-69 24-338 0 0,0 0 1 0 0,1 2 0 0 0,-1 1-1 0 0,1 0 1 0 0,0 1-1 0 0,0 2 1 0 0,0 0 0 0 0,-1 1-1 0 0,1 1 1 0 0,-1 1-1 0 0,0 0 1 0 0,0 2 0 0 0,23 9-1 0 0,-18-4-30 0 0,0 2-1 0 0,-1 0 1 0 0,-1 1 0 0 0,0 2-1 0 0,-1 0 1 0 0,38 37 0 0 0,-50-43-57 0 0,0 2 0 0 0,0-1 1 0 0,-1 1-1 0 0,0 1 0 0 0,-1 0 1 0 0,-1 0-1 0 0,0 1 1 0 0,-1-1-1 0 0,0 1 0 0 0,-1 1 1 0 0,-1-1-1 0 0,0 1 0 0 0,-1 0 1 0 0,1 17-1 0 0,1 45 134 0 0,-4 0 1 0 0,-2 0-1 0 0,-5 0 1 0 0,-20 107-1 0 0,15-133-82 0 0,-3-1 0 0 0,-2 0 0 0 0,-2-1 0 0 0,-2-1-1 0 0,-2-1 1 0 0,-3-1 0 0 0,-44 64 0 0 0,41-69-13 0 0,-2-2 1 0 0,-2-1-1 0 0,-61 55 0 0 0,83-83-55 0 0,-1-1 0 0 0,-1 0 0 0 0,1-1 0 0 0,-1 0-1 0 0,-1-1 1 0 0,0 0 0 0 0,0-1 0 0 0,0-1 0 0 0,0 0-1 0 0,-1 0 1 0 0,0-1 0 0 0,0-1 0 0 0,0-1 0 0 0,0 0 0 0 0,-1 0-1 0 0,1-2 1 0 0,-17 0 0 0 0,28-1-18 0 0,-1 1 0 0 0,1-1 0 0 0,0 0-1 0 0,0 0 1 0 0,0-1 0 0 0,0 1 0 0 0,0 0 0 0 0,1-1 0 0 0,-1 0 0 0 0,0 0-1 0 0,1 0 1 0 0,-1 0 0 0 0,1 0 0 0 0,-1 0 0 0 0,1-1 0 0 0,0 1 0 0 0,0-1-1 0 0,0 1 1 0 0,-1-5 0 0 0,-4-5-57 0 0,1-1 0 0 0,0 0 1 0 0,-4-17-1 0 0,4 11 31 0 0,-4-8-39 0 0,3 0 0 0 0,0-1 1 0 0,1 0-1 0 0,2 0 1 0 0,1 0-1 0 0,1-1 0 0 0,2 1 1 0 0,5-50-1 0 0,-3 61 48 0 0,1 0-1 0 0,0 0 1 0 0,2 1 0 0 0,0 0-1 0 0,1 0 1 0 0,0 0 0 0 0,1 0-1 0 0,1 1 1 0 0,0 1 0 0 0,2-1-1 0 0,-1 1 1 0 0,2 1 0 0 0,0 0-1 0 0,0 0 1 0 0,25-21 0 0 0,-25 26-10 0 0,0 0 0 0 0,1 0 1 0 0,0 1-1 0 0,0 0 0 0 0,0 1 1 0 0,1 1-1 0 0,23-8 0 0 0,-28 12 14 0 0,0-1 0 0 0,0 1-1 0 0,0 0 1 0 0,-1 1 0 0 0,1 0-1 0 0,0 0 1 0 0,0 1 0 0 0,0 0-1 0 0,0 0 1 0 0,-1 1 0 0 0,1 0-1 0 0,0 1 1 0 0,-1-1 0 0 0,0 1-1 0 0,9 5 1 0 0,59 33-47 0 0,95 48 13 0 0,-127-70 51 0 0,-1 3-1 0 0,70 47 1 0 0,-99-59 7 0 0,0 0 0 0 0,0 2-1 0 0,-1-1 1 0 0,0 2 0 0 0,-1 0 0 0 0,0 0-1 0 0,-1 1 1 0 0,-1 0 0 0 0,0 0 0 0 0,-1 1-1 0 0,8 20 1 0 0,-2-4 9 0 0,4 11-305 0 0,-13-15-3256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4.2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 17967 0 0,'-9'5'3561'0'0,"27"-2"-855"0"0,23 4-2157 0 0,0-1 0 0 0,0-2 0 0 0,73-4 0 0 0,-9 1-180 0 0,-69 0-381 0 0,116 8-276 0 0,-129-6 144 0 0,-1 0 0 0 0,1 2-1 0 0,-1 0 1 0 0,32 14 0 0 0,-40-11-1002 0 0,-11-2-55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4.3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15199 0 0,'0'11'1352'0'0,"5"-6"-1080"0"0,2 3-272 0 0,5-4 0 0 0,1 0 1792 0 0,-5-2 312 0 0,2-2 56 0 0,9 3 16 0 0,7 1-1288 0 0,13 0-256 0 0,6-1-56 0 0,8-3 0 0 0,2 0-432 0 0,8-3-80 0 0,8 0-64 0 0,5-1 72 0 0,-2 1-864 0 0,-14-5-168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5.3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70 8751 0 0,'0'-3'578'0'0,"1"1"-1"0"0,-1 0 0 0 0,1-1 0 0 0,-1 1 0 0 0,0-1 0 0 0,0 1 0 0 0,0-1 0 0 0,-1 1 1 0 0,1 0-1 0 0,-1-1 0 0 0,1 1 0 0 0,-1 0 0 0 0,0-1 0 0 0,1 1 0 0 0,-1 0 1 0 0,-1 0-1 0 0,1-1 0 0 0,-2-1 0 0 0,-13-16 1983 0 0,15 19-2476 0 0,1 1 0 0 0,-1 0 0 0 0,1-1 0 0 0,-1 1 0 0 0,1 0 0 0 0,-1 0 0 0 0,1 0 0 0 0,-1-1 0 0 0,1 1 0 0 0,-1 0 0 0 0,1 0 0 0 0,-1 0 0 0 0,0 0 0 0 0,1 0 0 0 0,-1 0 0 0 0,1 0 0 0 0,-1 0 0 0 0,1 0 0 0 0,-1 0 0 0 0,1 1 0 0 0,-1-1 0 0 0,1 0 0 0 0,-1 0 0 0 0,1 0 0 0 0,-1 1 0 0 0,1-1 0 0 0,-1 0 1 0 0,1 1-1 0 0,-1-1 0 0 0,1 0 0 0 0,0 1 0 0 0,-1-1 0 0 0,1 0 0 0 0,-1 1 0 0 0,1 0 0 0 0,-2 2 38 0 0,-1 1 1 0 0,2 0 0 0 0,-1-1 0 0 0,0 1-1 0 0,1 0 1 0 0,0 0 0 0 0,0 0-1 0 0,0 0 1 0 0,0 0 0 0 0,1 0-1 0 0,0 0 1 0 0,0 1 0 0 0,0 5 0 0 0,8 60 228 0 0,-5-53-175 0 0,75 327 803 0 0,-43-208-943 0 0,-8-41-18 0 0,4-2-1 0 0,76 158 1 0 0,-104-244-43 0 0,13 25-224 0 0,-12-26 100 0 0,-7-20 36 0 0,-7-15 18 0 0,-2 1-1 0 0,-18-32 1 0 0,-7-17-3 0 0,22 39 98 0 0,1 0 0 0 0,2-1 0 0 0,2 0 0 0 0,1-1 0 0 0,3 0 0 0 0,0-1 0 0 0,3 1 0 0 0,2-1 0 0 0,1 0 0 0 0,9-68 0 0 0,-6 98 0 0 0,0 0 0 0 0,1 0 0 0 0,0 0 0 0 0,1 1 0 0 0,0 0 0 0 0,1 0 0 0 0,0 0 0 0 0,0 0 0 0 0,1 1 0 0 0,0 0 0 0 0,1 0 0 0 0,0 1 0 0 0,0 0 0 0 0,1 1 0 0 0,0 0 0 0 0,0 0 0 0 0,1 1 0 0 0,0 0 0 0 0,14-6 0 0 0,-16 7 0 0 0,1 2 0 0 0,-1-1 0 0 0,1 1 0 0 0,0 1 0 0 0,0 0 0 0 0,0 0 0 0 0,1 1 0 0 0,-1 0 0 0 0,0 0 0 0 0,1 1 0 0 0,-1 0 0 0 0,0 1 0 0 0,1 0 0 0 0,-1 1 0 0 0,0-1 0 0 0,0 2 0 0 0,0-1 0 0 0,0 1 0 0 0,0 1 0 0 0,-1 0 0 0 0,1 0 0 0 0,-1 0 0 0 0,15 12 0 0 0,-9-3 12 0 0,-1 0-1 0 0,0 1 1 0 0,-1 1 0 0 0,0 0-1 0 0,-1 0 1 0 0,-1 1 0 0 0,0 1-1 0 0,-2-1 1 0 0,0 2 0 0 0,0-1-1 0 0,4 20 1 0 0,6 27 75 0 0,17 117 0 0 0,-28-139-81 0 0,-3-15-8 0 0,10 46 14 0 0,-13-67-5 0 0,1-1 1 0 0,0 0-1 0 0,0 0 1 0 0,0 0 0 0 0,1 0-1 0 0,-1 0 1 0 0,1 0 0 0 0,0 0-1 0 0,1-1 1 0 0,5 6-1 0 0,-9-9-34 0 0,1 0-1 0 0,0-1 1 0 0,0 1 0 0 0,0 0-1 0 0,0-1 1 0 0,-1 1-1 0 0,1-1 1 0 0,0 1-1 0 0,0-1 1 0 0,0 0-1 0 0,0 1 1 0 0,0-1-1 0 0,0 0 1 0 0,0 0-1 0 0,0 1 1 0 0,1-1-1 0 0,-1 0 1 0 0,0 0-1 0 0,0 0 1 0 0,0 0-1 0 0,0-1 1 0 0,0 1 0 0 0,0 0-1 0 0,0 0 1 0 0,0-1-1 0 0,0 1 1 0 0,0 0-1 0 0,0-1 1 0 0,0 1-1 0 0,0-1 1 0 0,0 0-1 0 0,-1 1 1 0 0,1-1-1 0 0,1-1 1 0 0,1 0-306 0 0,-1 0-1 0 0,1-1 1 0 0,-1 0 0 0 0,0 1-1 0 0,0-1 1 0 0,0 0 0 0 0,-1 0-1 0 0,1 0 1 0 0,1-5 0 0 0,5-17-1666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5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0 356 19351 0 0,'1'1'105'0'0,"0"-1"1"0"0,0 1-1 0 0,0 0 0 0 0,0 0 0 0 0,0 0 1 0 0,0-1-1 0 0,0 1 0 0 0,1 0 0 0 0,-1-1 1 0 0,0 1-1 0 0,0-1 0 0 0,1 0 0 0 0,-1 1 1 0 0,0-1-1 0 0,0 0 0 0 0,1 0 0 0 0,-1 0 1 0 0,0 1-1 0 0,1-1 0 0 0,-1-1 0 0 0,2 1 1 0 0,33 0 141 0 0,22-5 562 0 0,1-2 1 0 0,77-21 0 0 0,-62 11-470 0 0,-44 8-240 0 0,0-1-1 0 0,-1-2 1 0 0,0-1-1 0 0,-1-1 1 0 0,-1-1-1 0 0,0-2 1 0 0,34-27-1 0 0,-60 43-96 0 0,0 1-1 0 0,-1-1 1 0 0,1 1 0 0 0,0-1-1 0 0,-1 0 1 0 0,1 1 0 0 0,-1-1-1 0 0,1 0 1 0 0,-1 0 0 0 0,1 1-1 0 0,-1-1 1 0 0,1 0 0 0 0,-1 0-1 0 0,0 0 1 0 0,1 0 0 0 0,-1 1-1 0 0,0-1 1 0 0,0 0 0 0 0,0 0-1 0 0,0 0 1 0 0,0 0 0 0 0,0 0-1 0 0,0 0 1 0 0,0 0 0 0 0,0 1-1 0 0,0-1 1 0 0,0 0 0 0 0,0 0-1 0 0,-1 0 1 0 0,0-1 0 0 0,0-1 31 0 0,-1 0 1 0 0,0-1-1 0 0,0 1 1 0 0,0 0-1 0 0,0 1 1 0 0,-1-1-1 0 0,0 0 1 0 0,-2-2 0 0 0,-56-38 604 0 0,41 31-461 0 0,0 1 0 0 0,-1 1 0 0 0,0 0 0 0 0,-1 2-1 0 0,-43-11 1 0 0,58 17-140 0 0,0 1-1 0 0,0 0 0 0 0,1 0 0 0 0,-1 1 0 0 0,0 0 1 0 0,0 0-1 0 0,0 1 0 0 0,0-1 0 0 0,0 1 0 0 0,1 1 1 0 0,-1 0-1 0 0,0 0 0 0 0,1 0 0 0 0,0 0 1 0 0,-1 1-1 0 0,1 0 0 0 0,0 1 0 0 0,0-1 0 0 0,1 1 1 0 0,-1 0-1 0 0,1 1 0 0 0,0-1 0 0 0,0 1 1 0 0,-5 7-1 0 0,2-1-11 0 0,1 0 0 0 0,0 1 0 0 0,1 0 0 0 0,0 0 0 0 0,1 0 1 0 0,0 1-1 0 0,1 0 0 0 0,1 0 0 0 0,0 0 0 0 0,0 0 0 0 0,1 1 0 0 0,1-1 1 0 0,1 0-1 0 0,0 1 0 0 0,0-1 0 0 0,4 20 0 0 0,5 18-46 0 0,2-1 0 0 0,35 95 0 0 0,-34-111 45 0 0,-6-14-30 0 0,2-1 0 0 0,0 0 0 0 0,1 0 0 0 0,1-1 0 0 0,0 0 0 0 0,14 16 0 0 0,-18-26-3 0 0,1 0 0 0 0,1 0 0 0 0,-1-1 0 0 0,1-1 0 0 0,0 1 0 0 0,1-1 0 0 0,0-1 0 0 0,-1 1 0 0 0,2-1 0 0 0,-1-1 0 0 0,1 0 0 0 0,-1 0 0 0 0,21 4 0 0 0,-11-4-138 0 0,1-1 0 0 0,-1-1-1 0 0,1-1 1 0 0,-1 0-1 0 0,1-2 1 0 0,0 0 0 0 0,-1-1-1 0 0,28-7 1 0 0,-34 6-365 0 0,0-1 0 0 0,1-1-1 0 0,-1 0 1 0 0,-1-1 0 0 0,1 0 0 0 0,-1-1 0 0 0,0 0 0 0 0,-1-1-1 0 0,1 0 1 0 0,-2-1 0 0 0,1 0 0 0 0,14-18 0 0 0,2-9-1764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6.1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98 683 16727 0 0,'-5'-6'593'0'0,"-1"1"-1"0"0,0-1 1 0 0,0 2 0 0 0,-1-1-1 0 0,-14-7 1 0 0,20 11-477 0 0,0 1 0 0 0,0-1 0 0 0,0 0 0 0 0,0 1 0 0 0,0-1 0 0 0,0 1 0 0 0,0-1 0 0 0,-1 1 0 0 0,1 0 0 0 0,0-1 0 0 0,0 1 0 0 0,-1 0 1 0 0,1 0-1 0 0,0 0 0 0 0,0 0 0 0 0,-1 0 0 0 0,1 0 0 0 0,0 0 0 0 0,0 1 0 0 0,-1-1 0 0 0,1 0 0 0 0,0 1 0 0 0,0-1 0 0 0,0 1 0 0 0,0-1 0 0 0,-1 1 0 0 0,1-1 0 0 0,0 1 1 0 0,0 0-1 0 0,0 0 0 0 0,0-1 0 0 0,0 1 0 0 0,1 0 0 0 0,-1 0 0 0 0,0 0 0 0 0,0 0 0 0 0,1 0 0 0 0,-1 0 0 0 0,0 0 0 0 0,1 0 0 0 0,-1 1 0 0 0,1-1 0 0 0,-1 0 0 0 0,1 0 1 0 0,0 0-1 0 0,-1 1 0 0 0,1-1 0 0 0,0 3 0 0 0,0 5 13 0 0,1 0 1 0 0,0 1 0 0 0,1-1-1 0 0,-1 0 1 0 0,2 1 0 0 0,-1-1-1 0 0,2 0 1 0 0,-1-1 0 0 0,1 1-1 0 0,9 14 1 0 0,-1 3-24 0 0,6 15-72 0 0,19 40 33 0 0,47 80-1 0 0,-71-140-43 0 0,0 0 1 0 0,2-1-1 0 0,0 0 0 0 0,1-1 1 0 0,1-1-1 0 0,1-1 0 0 0,1 0 1 0 0,34 23-1 0 0,-43-34-22 0 0,1-1-1 0 0,1 0 0 0 0,-1 0 1 0 0,1-1-1 0 0,0 0 1 0 0,-1-1-1 0 0,2-1 1 0 0,-1 0-1 0 0,0 0 1 0 0,0-1-1 0 0,1-1 1 0 0,-1 0-1 0 0,0-1 1 0 0,1 0-1 0 0,-1-1 1 0 0,0 0-1 0 0,0-1 1 0 0,0 0-1 0 0,-1-1 0 0 0,1-1 1 0 0,21-10-1 0 0,-17 6 22 0 0,-1 0-1 0 0,0-1 0 0 0,0 0 0 0 0,-1-1 0 0 0,-1-1 0 0 0,1 0 1 0 0,-2-1-1 0 0,0-1 0 0 0,0 0 0 0 0,-2 0 0 0 0,0-1 1 0 0,0 0-1 0 0,-1-1 0 0 0,9-24 0 0 0,-6 7 55 0 0,-1-1 0 0 0,-2-1 0 0 0,-1 1 0 0 0,-2-1-1 0 0,-2-1 1 0 0,-1 1 0 0 0,-1-1 0 0 0,-2 1 0 0 0,-2-1 0 0 0,-9-52 0 0 0,11 87-73 0 0,0 1 1 0 0,0-1-1 0 0,0 0 1 0 0,0 1-1 0 0,0-1 1 0 0,0 0-1 0 0,0 1 1 0 0,0-1-1 0 0,0 1 0 0 0,-1-1 1 0 0,1 0-1 0 0,0 1 1 0 0,0-1-1 0 0,-1 1 1 0 0,1-1-1 0 0,0 1 1 0 0,-1-1-1 0 0,1 1 1 0 0,-1-1-1 0 0,1 1 1 0 0,-1-1-1 0 0,1 1 1 0 0,0-1-1 0 0,-1 1 1 0 0,0 0-1 0 0,1-1 0 0 0,-1 1 1 0 0,1 0-1 0 0,-1-1 1 0 0,1 1-1 0 0,-1 0 1 0 0,0 0-1 0 0,1 0 1 0 0,-1 0-1 0 0,0-1 1 0 0,1 1-1 0 0,-1 0 1 0 0,1 0-1 0 0,-1 0 1 0 0,0 0-1 0 0,1 0 1 0 0,-1 1-1 0 0,0-1 1 0 0,1 0-1 0 0,-1 0 0 0 0,0 0 1 0 0,1 0-1 0 0,-1 1 1 0 0,1-1-1 0 0,-1 0 1 0 0,1 1-1 0 0,-1-1 1 0 0,1 0-1 0 0,-1 1 1 0 0,1-1-1 0 0,-2 2 1 0 0,0-1 6 0 0,0 1 0 0 0,1 0 0 0 0,-1-1 0 0 0,0 1-1 0 0,1 0 1 0 0,-1 0 0 0 0,1 0 0 0 0,0 1 0 0 0,0-1 0 0 0,-1 0 0 0 0,1 0 0 0 0,1 1 0 0 0,-1-1 0 0 0,0 1 0 0 0,0 3 0 0 0,1 7-1 0 0,1 1 0 0 0,0-1-1 0 0,1 0 1 0 0,1 0 0 0 0,0 0 0 0 0,0-1 0 0 0,2 1-1 0 0,8 19 1 0 0,59 98 51 0 0,-49-92-55 0 0,-13-22-11 0 0,-1 0-1 0 0,2-1 1 0 0,0-1-1 0 0,1 1 1 0 0,0-2 0 0 0,1 0-1 0 0,1 0 1 0 0,0-2-1 0 0,20 15 1 0 0,-22-20-1 0 0,-1 0 0 0 0,1-1 0 0 0,0 0 0 0 0,0-1 0 0 0,0 0 0 0 0,0-1 1 0 0,1 0-1 0 0,-1-1 0 0 0,1-1 0 0 0,0 0 0 0 0,0 0 0 0 0,-1-1 0 0 0,1-1 0 0 0,17-3 0 0 0,-13 2 7 0 0,-1-2-1 0 0,1 0 1 0 0,-1 0 0 0 0,0-2-1 0 0,0 0 1 0 0,-1-1 0 0 0,0 0 0 0 0,0-1-1 0 0,-1-1 1 0 0,0 0 0 0 0,0-1-1 0 0,-1-1 1 0 0,0 0 0 0 0,-1-1-1 0 0,0 0 1 0 0,-1-1 0 0 0,-1 0-1 0 0,0 0 1 0 0,0-1 0 0 0,7-17-1 0 0,-3 9 68 0 0,-1-1-1 0 0,-2 0 0 0 0,0-1 0 0 0,-1 0 1 0 0,-2 0-1 0 0,0-1 0 0 0,-2 0 0 0 0,-1-1 1 0 0,-1 1-1 0 0,-1-1 0 0 0,-1 0 0 0 0,-2-42 1 0 0,-3 23 45 0 0,-3-1-1 0 0,-1 1 1 0 0,-2 1 0 0 0,-2 0 0 0 0,-2 0 0 0 0,-2 1 0 0 0,-2 1 0 0 0,-1 0 0 0 0,-33-51-1 0 0,45 84-80 0 0,-1 1-1 0 0,-1 0 1 0 0,1 1 0 0 0,-1 0-1 0 0,-1 0 1 0 0,1 0-1 0 0,-1 1 1 0 0,0 1-1 0 0,0-1 1 0 0,-1 2-1 0 0,1-1 1 0 0,-13-3 0 0 0,17 6-39 0 0,0 0 0 0 0,1 0-1 0 0,-1 1 1 0 0,0 0 0 0 0,0 0 0 0 0,-1 0 0 0 0,1 0 0 0 0,0 1 0 0 0,0 0 0 0 0,0 0 0 0 0,0 0 0 0 0,0 1 0 0 0,0-1 0 0 0,-1 1 0 0 0,1 0 0 0 0,0 1 0 0 0,1-1 0 0 0,-1 1 0 0 0,0 0 0 0 0,0 1 0 0 0,1-1 0 0 0,-1 1 0 0 0,1 0 0 0 0,0 0-1 0 0,0 0 1 0 0,-6 6 0 0 0,8-7-214 0 0,1 0 0 0 0,0 0 0 0 0,-1 1-1 0 0,1-1 1 0 0,0 0 0 0 0,0 1 0 0 0,1-1-1 0 0,-1 1 1 0 0,0-1 0 0 0,1 1 0 0 0,-1-1-1 0 0,1 5 1 0 0,-1 14-10098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8.3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68 466 10591 0 0,'-3'-11'119'0'0,"0"0"0"0"0,0-1 0 0 0,1 1-1 0 0,1-1 1 0 0,0 1 0 0 0,1-1 0 0 0,0 0 0 0 0,0 1-1 0 0,2-1 1 0 0,2-12 0 0 0,3-8 866 0 0,-2 0-1 0 0,0 0 1 0 0,-3 0 0 0 0,0-1 0 0 0,-2 1-1 0 0,-5-35 1 0 0,5 62-654 0 0,-1 0-1 0 0,-1 0 1 0 0,1 0-1 0 0,-1 0 1 0 0,0 0-1 0 0,0 1 1 0 0,0-1-1 0 0,0 1 1 0 0,-4-5-1 0 0,5 8-232 0 0,1 0-1 0 0,-1 0 0 0 0,0 0 1 0 0,0 0-1 0 0,0 0 0 0 0,0 0 0 0 0,1 0 1 0 0,-1 1-1 0 0,0-1 0 0 0,-1 0 1 0 0,1 0-1 0 0,0 1 0 0 0,0-1 1 0 0,0 1-1 0 0,0-1 0 0 0,0 1 0 0 0,0 0 1 0 0,-1-1-1 0 0,1 1 0 0 0,0 0 1 0 0,0 0-1 0 0,-1 0 0 0 0,1 0 1 0 0,0 0-1 0 0,0 0 0 0 0,-1 0 1 0 0,1 0-1 0 0,0 0 0 0 0,0 1 0 0 0,0-1 1 0 0,-1 0-1 0 0,1 1 0 0 0,0-1 1 0 0,0 1-1 0 0,0 0 0 0 0,0-1 1 0 0,0 1-1 0 0,0 0 0 0 0,0-1 0 0 0,0 1 1 0 0,-1 2-1 0 0,0-2-6 0 0,1 1 1 0 0,0 0-1 0 0,0-1 0 0 0,0 1 0 0 0,1 0 1 0 0,-1 0-1 0 0,0-1 0 0 0,1 1 1 0 0,-1 0-1 0 0,1 0 0 0 0,-1 0 0 0 0,1 0 1 0 0,0 0-1 0 0,0 0 0 0 0,0 0 1 0 0,0 0-1 0 0,0 0 0 0 0,0 0 0 0 0,2 3 1 0 0,10 46 304 0 0,-7-31-273 0 0,159 629 244 0 0,-111-434-349 0 0,26 86-444 0 0,-73-346-6 0 0,3-181 104 0 0,-6 202 317 0 0,1 1 0 0 0,0 0 0 0 0,2 0 0 0 0,1 1 0 0 0,0-1 0 0 0,2 1 0 0 0,17-32 0 0 0,-22 48-4 0 0,0 0 0 0 0,0 1 0 0 0,0-1 0 0 0,0 1 1 0 0,1 0-1 0 0,0 0 0 0 0,0 1 0 0 0,0-1 0 0 0,1 1 0 0 0,-1 0 0 0 0,1 1 0 0 0,0-1 0 0 0,0 1 0 0 0,0 0 1 0 0,1 1-1 0 0,-1 0 0 0 0,1 0 0 0 0,-1 0 0 0 0,1 0 0 0 0,0 1 0 0 0,-1 0 0 0 0,13 1 0 0 0,-9 0 11 0 0,0 1 1 0 0,0 1-1 0 0,0 0 0 0 0,0 0 0 0 0,0 1 0 0 0,0 0 0 0 0,-1 1 0 0 0,0 0 0 0 0,1 1 0 0 0,-1-1 0 0 0,-1 2 0 0 0,1-1 1 0 0,-1 1-1 0 0,12 12 0 0 0,-11-11-19 0 0,0 1 0 0 0,-1 0 0 0 0,0 0 0 0 0,-1 1 1 0 0,0 0-1 0 0,0 0 0 0 0,-1 1 0 0 0,0 0 0 0 0,-1 0 0 0 0,0 1 0 0 0,0-1 1 0 0,-1 1-1 0 0,-1 0 0 0 0,0 0 0 0 0,0 0 0 0 0,-1 1 0 0 0,0-1 0 0 0,-1 0 1 0 0,-1 1-1 0 0,0-1 0 0 0,-2 21 0 0 0,0-16 50 0 0,-1-1 0 0 0,-1 1 0 0 0,-1-1 0 0 0,0 0 0 0 0,-1 0 0 0 0,0-1-1 0 0,-1 1 1 0 0,-1-2 0 0 0,0 1 0 0 0,-1-1 0 0 0,0 0 0 0 0,-1-1 0 0 0,-1 0 0 0 0,0 0 0 0 0,0-1 0 0 0,-1-1 0 0 0,-1 0-1 0 0,1 0 1 0 0,-2-2 0 0 0,1 1 0 0 0,-1-2 0 0 0,-1 0 0 0 0,1 0 0 0 0,-1-2 0 0 0,0 1 0 0 0,0-2 0 0 0,-1 0 0 0 0,1-1-1 0 0,-1-1 1 0 0,0 0 0 0 0,0-1 0 0 0,-16-1 0 0 0,24-1 17 0 0,0 0 0 0 0,1 0-1 0 0,-1-1 1 0 0,0 0 0 0 0,0-1 0 0 0,1 1-1 0 0,0-1 1 0 0,-1-1 0 0 0,1 1 0 0 0,0-1-1 0 0,-10-9 1 0 0,13 10-57 0 0,0-1 0 0 0,0 1-1 0 0,0-1 1 0 0,1 0 0 0 0,-1-1 0 0 0,1 1-1 0 0,0-1 1 0 0,0 1 0 0 0,1-1 0 0 0,-1 0-1 0 0,1 0 1 0 0,0 0 0 0 0,0 0 0 0 0,1 0-1 0 0,0 0 1 0 0,0-1 0 0 0,-1-7 0 0 0,1-8-55 0 0,1 10-259 0 0,-1-1 0 0 0,0 0 0 0 0,0 1 0 0 0,-1-1 0 0 0,-1 1 0 0 0,-5-18-1 0 0,-11-8-897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8.8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329 230 18975 0 0,'-52'-68'6576'0'0,"42"60"-6269"0"0,0 0 1 0 0,-1 1-1 0 0,0 0 0 0 0,0 1 0 0 0,-1 0 0 0 0,1 1 0 0 0,-1 0 1 0 0,0 1-1 0 0,-14-4 0 0 0,23 8-279 0 0,-1-1 0 0 0,1 1 0 0 0,-1 0 0 0 0,1 0 0 0 0,-1 0 0 0 0,1 0 0 0 0,-1 1 0 0 0,1-1 0 0 0,0 1 0 0 0,-1 0-1 0 0,1 0 1 0 0,0 0 0 0 0,0 1 0 0 0,0-1 0 0 0,0 1 0 0 0,0-1 0 0 0,0 1 0 0 0,-5 4 0 0 0,3-2 25 0 0,1 0-1 0 0,0 0 0 0 0,0 0 1 0 0,0 0-1 0 0,0 1 1 0 0,0 0-1 0 0,1-1 1 0 0,0 1-1 0 0,0 1 1 0 0,-2 5-1 0 0,-4 17-14 0 0,0 0-1 0 0,2 1 1 0 0,1 0 0 0 0,2 1-1 0 0,-2 48 1 0 0,6-25-86 0 0,3-1 0 0 0,11 69-1 0 0,-12-108 31 0 0,1 1 0 0 0,0-1 0 0 0,1 0-1 0 0,0 0 1 0 0,1 0 0 0 0,0-1 0 0 0,1 0-1 0 0,1 0 1 0 0,13 19 0 0 0,-15-25-2 0 0,1 1 0 0 0,0-1 1 0 0,1 0-1 0 0,-1-1 0 0 0,1 1 1 0 0,0-1-1 0 0,0-1 0 0 0,1 1 1 0 0,-1-1-1 0 0,1-1 0 0 0,0 1 1 0 0,0-1-1 0 0,1-1 0 0 0,-1 1 0 0 0,0-2 1 0 0,10 2-1 0 0,2 0-30 0 0,0-2 0 0 0,0 0 0 0 0,0-2 0 0 0,0 0 1 0 0,0-1-1 0 0,0-1 0 0 0,0-1 0 0 0,-1 0 0 0 0,35-14 0 0 0,-46 15 57 0 0,0 0 0 0 0,-1-1 0 0 0,1 0-1 0 0,-1-1 1 0 0,0 1 0 0 0,0-1 0 0 0,0-1 0 0 0,-1 1 0 0 0,0-1-1 0 0,0 0 1 0 0,0-1 0 0 0,-1 1 0 0 0,0-1 0 0 0,0 0 0 0 0,0-1-1 0 0,-1 1 1 0 0,0-1 0 0 0,-1 1 0 0 0,0-1 0 0 0,0 0 0 0 0,-1-1-1 0 0,0 1 1 0 0,0 0 0 0 0,-1-1 0 0 0,1-13 0 0 0,-3-24 187 0 0,-2 1 1 0 0,-2 0-1 0 0,-1-1 1 0 0,-3 2-1 0 0,-2-1 1 0 0,-29-74-1 0 0,35 105-166 0 0,-2 0 0 0 0,1 1 0 0 0,-2 0 0 0 0,0 1 0 0 0,0-1 0 0 0,-1 1 0 0 0,-1 1 0 0 0,0 0 0 0 0,-1 0 0 0 0,0 1 0 0 0,0 0 0 0 0,-1 1 0 0 0,0 0 0 0 0,-1 1 0 0 0,0 1 0 0 0,0 0 0 0 0,0 0 0 0 0,-1 2 0 0 0,0-1 0 0 0,-15-2 0 0 0,23 6-334 0 0,-17-6 677 0 0,0 2 0 0 0,-43-7 0 0 0,59 12-648 0 0,0 0 0 0 0,0 1 1 0 0,-1 1-1 0 0,1-1 0 0 0,-13 3 0 0 0,16-2-358 0 0,1 0 0 0 0,-1 0 0 0 0,1 1 0 0 0,0-1 0 0 0,-1 1 0 0 0,1 0 0 0 0,0-1 0 0 0,0 1 0 0 0,0 1 0 0 0,0-1 0 0 0,1 0 0 0 0,-5 5 0 0 0,-4 8-8748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9.4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342 240 5527 0 0,'0'0'150'0'0,"0"0"-1"0"0,1 0 0 0 0,-1 0 1 0 0,0 0-1 0 0,1 0 0 0 0,-1 0 1 0 0,0 0-1 0 0,1 0 0 0 0,-1 0 1 0 0,0 0-1 0 0,1 0 0 0 0,-1 0 1 0 0,0-1-1 0 0,1 1 0 0 0,-1 0 1 0 0,0 0-1 0 0,0 0 0 0 0,1-1 1 0 0,-1 1-1 0 0,0 0 0 0 0,0 0 1 0 0,1-1-1 0 0,-1 1 0 0 0,0 0 1 0 0,0 0-1 0 0,0-1 0 0 0,1 1 1 0 0,-1 0-1 0 0,0-1 0 0 0,0 1 1 0 0,0 0-1 0 0,0 0 0 0 0,0-1 0 0 0,0 1 1 0 0,0 0-1 0 0,0-1 0 0 0,0 1 1 0 0,0 0-1 0 0,0-1 0 0 0,0 1 1 0 0,0 0-1 0 0,0-1 0 0 0,0 1 1 0 0,0 0-1 0 0,0-1 0 0 0,0 1 1 0 0,0 0-1 0 0,0-1 0 0 0,-1 1 1 0 0,1 0-1 0 0,0-1 0 0 0,0 1 1 0 0,0 0-1 0 0,0 0 0 0 0,-1-1 1 0 0,1 1-1 0 0,0 0 0 0 0,0 0 1 0 0,-1-1-1 0 0,1 1 0 0 0,-29-27 5553 0 0,-43-23-1064 0 0,65 45-4476 0 0,-1 1 0 0 0,1 0-1 0 0,-1 1 1 0 0,0-1-1 0 0,0 2 1 0 0,0-1-1 0 0,-1 1 1 0 0,1 0 0 0 0,0 1-1 0 0,-1 0 1 0 0,0 0-1 0 0,-13 1 1 0 0,16 1-75 0 0,0 0 0 0 0,1 0 1 0 0,-1 1-1 0 0,1 0 0 0 0,-1 0 1 0 0,1 0-1 0 0,0 1 0 0 0,0 0 1 0 0,0 0-1 0 0,0 0 0 0 0,0 0 1 0 0,1 1-1 0 0,-1 0 0 0 0,1 0 0 0 0,0 0 1 0 0,0 0-1 0 0,1 1 0 0 0,-1 0 1 0 0,-4 9-1 0 0,3-5-93 0 0,1 1 1 0 0,0-1-1 0 0,1 1 0 0 0,0 0 0 0 0,1 0 1 0 0,0 0-1 0 0,1 0 0 0 0,-1 0 0 0 0,2 0 1 0 0,0 0-1 0 0,0 1 0 0 0,1-1 0 0 0,3 17 1 0 0,3 8-37 0 0,1 0 0 0 0,20 49-1 0 0,-17-51-57 0 0,2 0 0 0 0,1-1-1 0 0,2 0 1 0 0,1-2-1 0 0,1 0 1 0 0,2 0-1 0 0,1-2 1 0 0,34 36-1 0 0,-51-61 92 0 0,0 1 0 0 0,0 0-1 0 0,0-1 1 0 0,0 0 0 0 0,1 0-1 0 0,0 0 1 0 0,-1-1 0 0 0,1 0-1 0 0,0 1 1 0 0,0-2-1 0 0,0 1 1 0 0,0 0 0 0 0,1-1-1 0 0,-1 0 1 0 0,0-1 0 0 0,1 1-1 0 0,-1-1 1 0 0,0 0 0 0 0,1 0-1 0 0,-1 0 1 0 0,0-1-1 0 0,1 0 1 0 0,9-3 0 0 0,-10 2 13 0 0,0-1 0 0 0,1 0 0 0 0,-2 0 1 0 0,1 0-1 0 0,0 0 0 0 0,0-1 0 0 0,-1 0 0 0 0,0 0 1 0 0,0 0-1 0 0,0-1 0 0 0,0 1 0 0 0,-1-1 1 0 0,0 0-1 0 0,0 0 0 0 0,0 0 0 0 0,0 0 0 0 0,-1-1 1 0 0,0 1-1 0 0,0-1 0 0 0,0 1 0 0 0,1-11 0 0 0,0-8 88 0 0,-1 0-1 0 0,0 0 1 0 0,-2 0-1 0 0,-1 0 1 0 0,-1 0-1 0 0,-1 1 1 0 0,-8-32-1 0 0,-1 9 119 0 0,-2 2 1 0 0,-34-78-1 0 0,28 79-66 0 0,-1 2 0 0 0,-40-58 0 0 0,55 90-127 0 0,-1-1-1 0 0,-1 1 1 0 0,1 0-1 0 0,-1 1 1 0 0,-1-1-1 0 0,0 2 1 0 0,0-1-1 0 0,0 1 1 0 0,-1 1-1 0 0,0 0 1 0 0,0 0-1 0 0,0 1 1 0 0,-1 0-1 0 0,0 1 1 0 0,-18-5-1 0 0,0 7-43 0 0,29 2 10 0 0,0 1 0 0 0,-1-1 0 0 0,1 0 1 0 0,0 0-1 0 0,0 0 0 0 0,-1 0 0 0 0,1 0 1 0 0,0 1-1 0 0,0-1 0 0 0,-1 0 0 0 0,1 0 1 0 0,0 1-1 0 0,0-1 0 0 0,-1 0 1 0 0,1 0-1 0 0,0 1 0 0 0,0-1 0 0 0,0 0 1 0 0,0 1-1 0 0,0-1 0 0 0,-1 0 0 0 0,1 0 1 0 0,0 1-1 0 0,0-1 0 0 0,0 0 0 0 0,0 1 1 0 0,0-1-1 0 0,0 0 0 0 0,0 1 1 0 0,0-1-1 0 0,0 0 0 0 0,0 1 0 0 0,0-1 1 0 0,0 0-1 0 0,0 1 0 0 0,1-1 0 0 0,-1 0 1 0 0,0 0-1 0 0,0 1 0 0 0,0-1 0 0 0,0 0 1 0 0,0 1-1 0 0,1-1 0 0 0,-1 0 1 0 0,0 0-1 0 0,0 1 0 0 0,0-1 0 0 0,1 0 1 0 0,-1 0-1 0 0,0 0 0 0 0,0 1 0 0 0,1-1 1 0 0,-1 0-1 0 0,0 0 0 0 0,1 0 0 0 0,-1 0 1 0 0,0 1-18 0 0,0-1 1 0 0,1 0 0 0 0,-1 1 0 0 0,0-1-1 0 0,0 0 1 0 0,0 1 0 0 0,0-1 0 0 0,0 0-1 0 0,0 1 1 0 0,0-1 0 0 0,0 0 0 0 0,0 1-1 0 0,0-1 1 0 0,-1 0 0 0 0,1 1 0 0 0,0-1-1 0 0,0 0 1 0 0,0 0 0 0 0,0 1 0 0 0,0-1-1 0 0,-1 0 1 0 0,1 1 0 0 0,0-1 0 0 0,0 0-1 0 0,0 0 1 0 0,-1 1 0 0 0,1-1 0 0 0,0 0-1 0 0,0 0 1 0 0,-1 0 0 0 0,1 1 0 0 0,0-1-1 0 0,0 0 1 0 0,-1 0 0 0 0,1 0 0 0 0,0 0-1 0 0,-1 0 1 0 0,1 0 0 0 0,0 0 0 0 0,-1 1-1 0 0,-16 5-1399 0 0,15-5 590 0 0,-18 7-8296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1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224 1 17503 0 0,'-22'15'3444'0'0,"-39"30"2663"0"0,7 5-4276 0 0,46-41-1782 0 0,0 0-1 0 0,1 0 1 0 0,0 1-1 0 0,1 0 1 0 0,0 0-1 0 0,0 0 1 0 0,1 1-1 0 0,0 0 1 0 0,1 0 0 0 0,-5 21-1 0 0,3 5-40 0 0,1 1-1 0 0,2 0 1 0 0,2 0 0 0 0,1 0 0 0 0,2-1-1 0 0,1 1 1 0 0,2 0 0 0 0,2-1-1 0 0,2 0 1 0 0,1 0 0 0 0,1-1 0 0 0,2-1-1 0 0,22 42 1 0 0,-23-56-20 0 0,1 0 0 0 0,30 38 0 0 0,-37-52 9 0 0,0-1 1 0 0,0 0-1 0 0,0 0 0 0 0,1 0 0 0 0,0-1 0 0 0,0 0 1 0 0,0-1-1 0 0,1 0 0 0 0,-1 0 0 0 0,1 0 1 0 0,0-1-1 0 0,9 3 0 0 0,-11-5-11 0 0,-1-1 0 0 0,0 0 0 0 0,1 0 0 0 0,-1 0 0 0 0,0-1 0 0 0,1 1 0 0 0,-1-1 0 0 0,0-1 0 0 0,0 1 0 0 0,0-1 0 0 0,0 0 0 0 0,0 0 0 0 0,0 0 0 0 0,0-1 0 0 0,-1 1 0 0 0,1-1 0 0 0,-1 0 0 0 0,1-1 0 0 0,4-4 0 0 0,2-2-33 0 0,-1 0 1 0 0,1-1-1 0 0,-1-1 0 0 0,-1 0 1 0 0,13-21-1 0 0,-13 14 66 0 0,0-1 0 0 0,-1 0 1 0 0,-1 0-1 0 0,-1 0 0 0 0,0-1 0 0 0,-2 0 1 0 0,-1 0-1 0 0,0 0 0 0 0,-1-1 0 0 0,-2 1 0 0 0,0-1 1 0 0,-1 1-1 0 0,-1 0 0 0 0,-2 0 0 0 0,0 0 0 0 0,0 0 1 0 0,-2 0-1 0 0,-1 1 0 0 0,-1 0 0 0 0,0 0 1 0 0,-21-34-1 0 0,27 51-8 0 0,0-1 1 0 0,0 1-1 0 0,-1 0 1 0 0,1 0 0 0 0,-1 0-1 0 0,0 0 1 0 0,0 0-1 0 0,0 1 1 0 0,0-1 0 0 0,0 1-1 0 0,-1 0 1 0 0,1 0-1 0 0,-1 0 1 0 0,1 0 0 0 0,-1 0-1 0 0,0 1 1 0 0,1 0-1 0 0,-1 0 1 0 0,0 0 0 0 0,0 0-1 0 0,-5 0 1 0 0,4 2-5 0 0,1 0 1 0 0,0 0 0 0 0,0 0 0 0 0,1 0-1 0 0,-1 1 1 0 0,0 0 0 0 0,0-1 0 0 0,1 1-1 0 0,-1 1 1 0 0,1-1 0 0 0,0 0 0 0 0,-1 1-1 0 0,1 0 1 0 0,0 0 0 0 0,0 0-1 0 0,1 0 1 0 0,-1 0 0 0 0,1 0 0 0 0,0 1-1 0 0,-4 7 1 0 0,-3 6 1 0 0,1 1 0 0 0,0 0 0 0 0,1 1 0 0 0,2-1 0 0 0,-6 29 0 0 0,-9 100-274 0 0,16-88-1168 0 0,6 98 0 0 0,2-110 62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19.7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13 23007 0 0,'27'-9'1472'0'0,"-30"6"-362"0"0,-17 2-497 0 0,18 2-530 0 0,0-1-1 0 0,0 1 1 0 0,0-1 0 0 0,0 1 0 0 0,0 0 0 0 0,0 0 0 0 0,0 0 0 0 0,0 0-1 0 0,0 0 1 0 0,0 0 0 0 0,1 1 0 0 0,-1-1 0 0 0,0 1 0 0 0,1-1 0 0 0,0 1-1 0 0,-1-1 1 0 0,1 1 0 0 0,0 0 0 0 0,-1 0 0 0 0,1 0 0 0 0,0 0 0 0 0,1-1-1 0 0,-1 1 1 0 0,0 0 0 0 0,0 1 0 0 0,1-1 0 0 0,-1 0 0 0 0,1 0 0 0 0,0 0-1 0 0,0 0 1 0 0,0 0 0 0 0,0 0 0 0 0,0 4 0 0 0,0 12-57 0 0,1-1 1 0 0,0 1-1 0 0,5 18 1 0 0,-4-22 116 0 0,101 418-115 0 0,-29-151-29 0 0,-45-159-8 0 0,38 212-167 0 0,-67-331 83 0 0,6 24-576 0 0,-6-26 613 0 0,0-1 0 0 0,0 1 0 0 0,0-1-1 0 0,0 1 1 0 0,1 0 0 0 0,-1-1-1 0 0,0 1 1 0 0,1-1 0 0 0,-1 1 0 0 0,0-1-1 0 0,1 1 1 0 0,-1-1 0 0 0,0 1-1 0 0,1-1 1 0 0,-1 1 0 0 0,1-1 0 0 0,-1 1-1 0 0,1-1 1 0 0,-1 0 0 0 0,1 1 0 0 0,-1-1-1 0 0,1 0 1 0 0,0 0 0 0 0,-1 1-1 0 0,1-1 1 0 0,-1 0 0 0 0,1 0 0 0 0,0 0-1 0 0,-1 0 1 0 0,1 0 0 0 0,0 1-1 0 0,-1-1 1 0 0,1 0 0 0 0,-1-1 0 0 0,1 1-1 0 0,0 0 1 0 0,0 0 0 0 0,2-4-1899 0 0,0-5-429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20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0 158 15631 0 0,'9'4'716'0'0,"0"1"0"0"0,0-2 0 0 0,0 1 0 0 0,0-1 0 0 0,0 0 0 0 0,1-1 0 0 0,-1 0 0 0 0,1-1 0 0 0,0 0 0 0 0,13 0 0 0 0,17-2 243 0 0,43-6 0 0 0,-81 7-916 0 0,14-2 158 0 0,11 1 29 0 0,0-2-1 0 0,0-1 0 0 0,0-1 0 0 0,0-1 0 0 0,-1-2 1 0 0,43-18-1 0 0,-68 26-217 0 0,0-1 0 0 0,0 1 0 0 0,0-1 0 0 0,0 1 0 0 0,0-1 0 0 0,0 0 0 0 0,0 1 0 0 0,0-1 0 0 0,0 0 0 0 0,0 0 0 0 0,0 0 0 0 0,-1 0 0 0 0,1 0 0 0 0,0 0 0 0 0,0 0 0 0 0,-1 0 0 0 0,1 0 0 0 0,-1 0 0 0 0,1 0 0 0 0,-1 0 0 0 0,1 0 0 0 0,-1-3 0 0 0,0 3-2 0 0,0 0 0 0 0,-1 0 0 0 0,1 0 0 0 0,-1 0 0 0 0,1 0 0 0 0,-1 0 0 0 0,1 0 0 0 0,-1 0 0 0 0,0 0 0 0 0,1 0 0 0 0,-1 0 0 0 0,0 0 0 0 0,0 0 0 0 0,0 1 0 0 0,0-1 0 0 0,0 0 0 0 0,0 1 0 0 0,0-1 0 0 0,-1 0-1 0 0,-8-4 66 0 0,-1 0-1 0 0,0 0 0 0 0,-19-4 0 0 0,22 7-17 0 0,-45-16 115 0 0,34 10-144 0 0,-1 1 0 0 0,0 1 0 0 0,-1 1 0 0 0,1 0-1 0 0,-1 2 1 0 0,0 0 0 0 0,-29 0 0 0 0,45 4-26 0 0,1 0 0 0 0,0-1 0 0 0,0 1 0 0 0,0 0 0 0 0,0 1 0 0 0,0-1 0 0 0,0 1 0 0 0,0 0 0 0 0,0 0 0 0 0,1 0 0 0 0,-1 0 0 0 0,1 1 0 0 0,0-1 0 0 0,-1 1 0 0 0,1 0 0 0 0,0 0 0 0 0,1 0 0 0 0,-1 1 0 0 0,0-1 0 0 0,1 0 0 0 0,0 1 0 0 0,0 0 0 0 0,0 0 0 0 0,0-1 0 0 0,1 1 0 0 0,-1 0 0 0 0,1 0 1 0 0,0 0-1 0 0,0 1 0 0 0,0-1 0 0 0,1 0 0 0 0,-1 8 0 0 0,1 11-45 0 0,0 0 1 0 0,1 0 0 0 0,2 0 0 0 0,7 36 0 0 0,-1-17-82 0 0,1-1 1 0 0,1-1-1 0 0,3 1 0 0 0,1-2 1 0 0,21 39-1 0 0,-28-64-166 0 0,0 0 1 0 0,1-1-1 0 0,0 0 0 0 0,1 0 0 0 0,1-1 0 0 0,0 0 1 0 0,0-1-1 0 0,1 0 0 0 0,1-1 0 0 0,0 0 1 0 0,0-1-1 0 0,1-1 0 0 0,0 0 0 0 0,0-1 0 0 0,1 0 1 0 0,19 6-1 0 0,-20-9-449 0 0,0 1 1 0 0,0-2-1 0 0,0 0 1 0 0,1-1-1 0 0,-1 0 1 0 0,1-1-1 0 0,0 0 1 0 0,19-3-1 0 0,4-7-1117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20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478 159 11055 0 0,'-3'-6'1372'0'0,"0"0"0"0"0,-1 0 0 0 0,0 0 0 0 0,0 1-1 0 0,0-1 1 0 0,-1 1 0 0 0,0 0 0 0 0,-6-5 0 0 0,-46-34 2981 0 0,46 37-4420 0 0,1 0 230 0 0,0 0 0 0 0,-1 1-1 0 0,1 1 1 0 0,-1 0 0 0 0,0 1 0 0 0,0-1-1 0 0,0 2 1 0 0,-1 0 0 0 0,0 0-1 0 0,1 1 1 0 0,-1 1 0 0 0,0 0-1 0 0,0 0 1 0 0,0 1 0 0 0,-13 2-1 0 0,17-1-155 0 0,0 1-1 0 0,1 0 1 0 0,-1 0-1 0 0,0 0 0 0 0,1 1 1 0 0,0 0-1 0 0,0 1 0 0 0,0 0 1 0 0,0 0-1 0 0,0 0 1 0 0,1 1-1 0 0,0-1 0 0 0,0 2 1 0 0,0-1-1 0 0,1 1 0 0 0,-1 0 1 0 0,2 0-1 0 0,-1 0 0 0 0,0 1 1 0 0,1-1-1 0 0,0 1 1 0 0,1 0-1 0 0,-5 13 0 0 0,2-1-82 0 0,1 0-1 0 0,1 1 0 0 0,0 0 0 0 0,1 0 0 0 0,2 0 0 0 0,0 1 0 0 0,1-1 1 0 0,3 22-1 0 0,1-7-184 0 0,2-1 0 0 0,1 1-1 0 0,21 58 1 0 0,-23-78 114 0 0,2-1 0 0 0,0-1 0 0 0,1 1 0 0 0,0-1-1 0 0,1 0 1 0 0,0-1 0 0 0,1 0 0 0 0,1-1 0 0 0,0 0-1 0 0,23 18 1 0 0,-27-23 53 0 0,0-1-1 0 0,1 0 1 0 0,0 0-1 0 0,0-1 1 0 0,0 1-1 0 0,0-2 1 0 0,1 1-1 0 0,-1-2 1 0 0,1 1-1 0 0,0-1 1 0 0,0 0-1 0 0,0-1 1 0 0,0 0-1 0 0,0 0 1 0 0,1-1-1 0 0,-1 0 1 0 0,0-1-1 0 0,0 0 1 0 0,14-3-1 0 0,-18 2 87 0 0,0 0-1 0 0,-1-1 0 0 0,1 0 1 0 0,-1 0-1 0 0,0 0 1 0 0,0 0-1 0 0,0-1 1 0 0,0 1-1 0 0,0-1 0 0 0,-1 0 1 0 0,1 0-1 0 0,-1 0 1 0 0,0-1-1 0 0,-1 1 1 0 0,1-1-1 0 0,-1 0 1 0 0,0 0-1 0 0,0 1 0 0 0,0-1 1 0 0,0-1-1 0 0,0-8 1 0 0,3-10 107 0 0,-1-1 1 0 0,-1 1-1 0 0,-1-31 0 0 0,-6-36 245 0 0,0-16 50 0 0,6 49 220 0 0,-10-114 1 0 0,8 170-583 0 0,0 0 0 0 0,0 0 0 0 0,-1 0 0 0 0,1 0 0 0 0,0 1 0 0 0,-1-1 0 0 0,1 0 0 0 0,-1 0 0 0 0,0 0 0 0 0,1 1 0 0 0,-1-1 0 0 0,0 0 0 0 0,0 1 0 0 0,0-1 0 0 0,0 1 0 0 0,-1-1 0 0 0,1 1 0 0 0,0 0 0 0 0,-1-1 0 0 0,1 1 0 0 0,0 0 0 0 0,-1 0 0 0 0,0 0 0 0 0,1 0 0 0 0,-1 0 0 0 0,0 0 0 0 0,1 1 0 0 0,-1-1 0 0 0,0 0 0 0 0,0 1 0 0 0,1 0 0 0 0,-1-1 0 0 0,0 1 0 0 0,-3 0 0 0 0,17 36 400 0 0,-4 17-320 0 0,38 170-340 0 0,-39-197 117 0 0,2 0 0 0 0,0 0-1 0 0,2-1 1 0 0,1 0 0 0 0,1-1 0 0 0,20 28-1 0 0,-27-45 65 0 0,-1 0-1 0 0,2-1 1 0 0,-1 0-1 0 0,1 0 1 0 0,0-1-1 0 0,0 1 1 0 0,0-1-1 0 0,1-1 1 0 0,0 0-1 0 0,0 0 1 0 0,0 0-1 0 0,0-1 1 0 0,0 0-1 0 0,1-1 1 0 0,-1 0-1 0 0,1 0 1 0 0,0-1-1 0 0,0 0 1 0 0,16 0 0 0 0,-17-2-8 0 0,0 1 1 0 0,-1-1 0 0 0,1 0 0 0 0,0-1 0 0 0,0 1 0 0 0,-1-2 0 0 0,1 1 0 0 0,-1-1-1 0 0,0 0 1 0 0,0-1 0 0 0,0 1 0 0 0,0-2 0 0 0,-1 1 0 0 0,1-1 0 0 0,-1 1 0 0 0,0-2-1 0 0,-1 1 1 0 0,1-1 0 0 0,-1 0 0 0 0,0 0 0 0 0,0 0 0 0 0,5-12 0 0 0,-1 0-58 0 0,-1-1 1 0 0,-1 0-1 0 0,-1 0 1 0 0,-1-1 0 0 0,-1 0-1 0 0,-1 0 1 0 0,2-23-1 0 0,-4-146-51 0 0,-3 127 210 0 0,2 44-1 0 0,1 12 10 0 0,-1 0 0 0 0,0 1 0 0 0,0-1 0 0 0,0 0 0 0 0,-1 1-1 0 0,0-1 1 0 0,0 0 0 0 0,0 1 0 0 0,-1-1 0 0 0,1 1 0 0 0,-5-8 0 0 0,-2 17 215 0 0,1 0 0 0 0,-1 1 0 0 0,1 0 1 0 0,0 0-1 0 0,-7 7 0 0 0,13-10-246 0 0,-1 0 0 0 0,0 1 1 0 0,1-1-1 0 0,-1 1 1 0 0,1-1-1 0 0,0 1 0 0 0,0-1 1 0 0,0 1-1 0 0,0 0 0 0 0,0 0 1 0 0,1-1-1 0 0,-1 1 0 0 0,1 0 1 0 0,0 0-1 0 0,0 0 0 0 0,0-1 1 0 0,0 1-1 0 0,1 4 0 0 0,13 55-25 0 0,-8-39 53 0 0,6 26-49 0 0,4 27 77 0 0,4-1-1 0 0,4 0 0 0 0,44 99 1 0 0,-66-170-60 0 0,1 0 19 0 0,-1 0 0 0 0,0 1 0 0 0,0 0 0 0 0,0-1 0 0 0,-1 1 0 0 0,1 0 0 0 0,0 8 0 0 0,-37-40 579 0 0,21 11-591 0 0,0 0 0 0 0,1 0 0 0 0,1-1 0 0 0,0-1 0 0 0,1 0 0 0 0,1 0 0 0 0,1-1 0 0 0,1-1 0 0 0,-11-35 0 0 0,10 24-43 0 0,2 0 0 0 0,1 0 0 0 0,2-1-1 0 0,1 0 1 0 0,1-56 0 0 0,3 82 15 0 0,-1 0 0 0 0,1 0 0 0 0,0 0 0 0 0,0 1 0 0 0,1-1 0 0 0,0 0-1 0 0,0 1 1 0 0,0-1 0 0 0,0 1 0 0 0,1 0 0 0 0,0 0 0 0 0,0 0 0 0 0,1 0 0 0 0,7-9 0 0 0,0 4 20 0 0,2 0-1 0 0,-1 0 1 0 0,1 1 0 0 0,17-9 0 0 0,-7 4 46 0 0,-18 12-49 0 0,1-1 1 0 0,-1 1-1 0 0,0 0 0 0 0,1 0 0 0 0,-1 1 0 0 0,1-1 1 0 0,0 1-1 0 0,-1 0 0 0 0,1 1 0 0 0,0 0 1 0 0,0-1-1 0 0,-1 2 0 0 0,1-1 0 0 0,0 1 1 0 0,-1 0-1 0 0,1 0 0 0 0,0 0 0 0 0,-1 1 1 0 0,1 0-1 0 0,-1 0 0 0 0,0 1 0 0 0,0-1 0 0 0,0 1 1 0 0,0 0-1 0 0,0 0 0 0 0,4 5 0 0 0,15 11 106 0 0,-1 0-1 0 0,-1 2 0 0 0,34 41 0 0 0,-43-47-112 0 0,34 37-5 0 0,-17-20 13 0 0,46 63 0 0 0,-68-83-16 0 0,-1 0 0 0 0,-1 0 1 0 0,1 1-1 0 0,-2-1 0 0 0,0 2 1 0 0,0-1-1 0 0,-2 0 0 0 0,1 1 1 0 0,2 24-1 0 0,-1 27-66 0 0,6 155-464 0 0,-8-190 52 0 0,-3-29 363 0 0,1 1-1 0 0,-1-1 0 0 0,1 1 0 0 0,-1 0 0 0 0,1-1 0 0 0,-1 1 1 0 0,0 0-1 0 0,0-1 0 0 0,0 1 0 0 0,0 0 0 0 0,0 0 0 0 0,0-1 1 0 0,0 1-1 0 0,-1 0 0 0 0,1-1 0 0 0,-1 1 0 0 0,1 0 0 0 0,-1-1 1 0 0,0 1-1 0 0,1-1 0 0 0,-1 1 0 0 0,0-1 0 0 0,0 1 1 0 0,0-1-1 0 0,0 0 0 0 0,0 1 0 0 0,0-1 0 0 0,-1 0 0 0 0,1 0 1 0 0,0 0-1 0 0,-1 0 0 0 0,1 0 0 0 0,-1 0 0 0 0,1 0 0 0 0,-1 0 1 0 0,1-1-1 0 0,-1 1 0 0 0,1-1 0 0 0,-1 1 0 0 0,-2 0 0 0 0,-12 2-2055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21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482 11 20271 0 0,'4'0'172'0'0,"25"0"1625"0"0,-49 4 1010 0 0,-75 0 1731 0 0,-45-13-2700 0 0,80 3-1802 0 0,-72 3 0 0 0,129 3-39 0 0,0 0 1 0 0,0 1-1 0 0,0-1 1 0 0,0 1-1 0 0,0 0 1 0 0,0 0-1 0 0,0 0 0 0 0,0 1 1 0 0,0-1-1 0 0,1 1 1 0 0,-1-1-1 0 0,1 1 0 0 0,-1 0 1 0 0,1 0-1 0 0,-1 0 1 0 0,1 0-1 0 0,0 0 1 0 0,0 1-1 0 0,0-1 0 0 0,0 1 1 0 0,1-1-1 0 0,-1 1 1 0 0,1 0-1 0 0,0 0 0 0 0,-1-1 1 0 0,1 1-1 0 0,0 0 1 0 0,1 0-1 0 0,-1 0 1 0 0,0 0-1 0 0,1 0 0 0 0,0 0 1 0 0,0 5-1 0 0,-2 13-35 0 0,2 0 0 0 0,1 1 0 0 0,6 38 0 0 0,-4-36 51 0 0,103 666-130 0 0,-90-622 117 0 0,32 90 0 0 0,12 47 0 0 0,-58-194 0 0 0,0-1 0 0 0,1 0 0 0 0,0 0 0 0 0,1 0 0 0 0,5 9 0 0 0,-7-15 0 0 0,0 0 0 0 0,1 0 0 0 0,0-1 0 0 0,0 1 0 0 0,0-1 0 0 0,0 0 0 0 0,0 0 0 0 0,1 0 0 0 0,-1 0 0 0 0,1-1 0 0 0,0 1 0 0 0,0-1 0 0 0,0 0 0 0 0,5 2 0 0 0,-1-3 0 0 0,0 0 0 0 0,0 0 0 0 0,0-1 0 0 0,1 0 0 0 0,-1 0 0 0 0,0-1 0 0 0,14-3 0 0 0,40-10-42 0 0,0-3 1 0 0,112-48-1 0 0,-152 56 34 0 0,27-9-86 0 0,-7 3-2259 0 0,-15 3-4288 0 0,9-3-2786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4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37 6447 0 0,'22'4'10408'0'0,"6"-7"-6729"0"0,23-11-2094 0 0,-30 5-1226 0 0,-15 7-324 0 0,0-1 0 0 0,0 1 0 0 0,0 0 0 0 0,0 0 0 0 0,13-1 0 0 0,-45 52 3516 0 0,7 18-3235 0 0,2 0 0 0 0,4 1 0 0 0,2 1 0 0 0,4 0 0 0 0,2 125 0 0 0,5-172-307 0 0,1-1 0 0 0,1 1 0 0 0,1-1-1 0 0,1 0 1 0 0,0 0 0 0 0,14 36 0 0 0,-15-50-13 0 0,0-1-1 0 0,0 1 1 0 0,0-1 0 0 0,1 0-1 0 0,0 0 1 0 0,1 0 0 0 0,-1 0 0 0 0,1-1-1 0 0,0 0 1 0 0,0 0 0 0 0,1 0-1 0 0,0-1 1 0 0,0 1 0 0 0,0-1-1 0 0,0-1 1 0 0,0 1 0 0 0,1-1 0 0 0,0 0-1 0 0,-1-1 1 0 0,1 1 0 0 0,0-1-1 0 0,0-1 1 0 0,14 2 0 0 0,-13-2-20 0 0,1 0 0 0 0,-1-1 1 0 0,1 0-1 0 0,-1-1 0 0 0,1 0 0 0 0,-1 0 1 0 0,1-1-1 0 0,-1 0 0 0 0,0-1 1 0 0,0 1-1 0 0,0-2 0 0 0,9-4 0 0 0,-12 6-75 0 0,0-1-1 0 0,-1-1 0 0 0,1 1 1 0 0,-1-1-1 0 0,0 0 1 0 0,0 0-1 0 0,0 0 0 0 0,-1 0 1 0 0,1-1-1 0 0,-1 1 0 0 0,0-1 1 0 0,-1 0-1 0 0,1 0 0 0 0,-1 0 1 0 0,0 0-1 0 0,0 0 0 0 0,0-1 1 0 0,-1 1-1 0 0,2-11 0 0 0,1-32-3029 0 0,-3 16-2793 0 0,-1 0-1316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4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66 10591 0 0,'0'0'176'0'0,"0"0"-1"0"0,-1 0 1 0 0,1 0 0 0 0,0 0-1 0 0,0 0 1 0 0,-1 0-1 0 0,1 0 1 0 0,0 0-1 0 0,-1 0 1 0 0,1 0-1 0 0,0 1 1 0 0,0-1 0 0 0,-1 0-1 0 0,1 0 1 0 0,0 0-1 0 0,0 1 1 0 0,-1-1-1 0 0,1 0 1 0 0,0 0-1 0 0,0 1 1 0 0,0-1-1 0 0,0 0 1 0 0,-1 0 0 0 0,1 1-1 0 0,0-1 1 0 0,0 0-1 0 0,0 0 1 0 0,0 1-1 0 0,0-1 1 0 0,0 0-1 0 0,0 1 1 0 0,0-1 0 0 0,0 0-1 0 0,0 1 1 0 0,0-1-1 0 0,0 0 1 0 0,0 1-1 0 0,0-1 1 0 0,0 0-1 0 0,0 0 1 0 0,0 1-1 0 0,0-1 1 0 0,0 0 0 0 0,0 1-1 0 0,0-1 1 0 0,1 0-1 0 0,-1 0 1 0 0,0 1-1 0 0,0-1 1 0 0,0 0-1 0 0,0 0 1 0 0,1 1 0 0 0,-1-1-1 0 0,25 9 3330 0 0,35-3-2441 0 0,25-13-888 0 0,0-4-1 0 0,126-33 0 0 0,-117 16-5044 0 0,-80 25 3091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5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33 177 6911 0 0,'-1'0'-151'0'0,"-13"15"-98"0"0,-2 8 8761 0 0,16-23-8219 0 0,0 1 1 0 0,-1-1-1 0 0,1 1 0 0 0,0-1 1 0 0,0 1-1 0 0,0-1 1 0 0,0 1-1 0 0,0 0 0 0 0,0-1 1 0 0,0 1-1 0 0,0-1 0 0 0,0 1 1 0 0,0 0-1 0 0,0-1 1 0 0,0 1-1 0 0,0-1 0 0 0,0 1 1 0 0,0-1-1 0 0,0 1 0 0 0,1-1 1 0 0,-1 1-1 0 0,0-1 1 0 0,0 1-1 0 0,1-1 0 0 0,-1 1 1 0 0,1 0-1 0 0,1 0-180 0 0,-1 0 0 0 0,1 0-1 0 0,-1 0 1 0 0,1-1 0 0 0,0 1 0 0 0,-1 0 0 0 0,1-1-1 0 0,0 1 1 0 0,0-1 0 0 0,-1 0 0 0 0,1 0 0 0 0,0 1-1 0 0,3-2 1 0 0,39 0 437 0 0,0-2-1 0 0,1-2 1 0 0,-1-2-1 0 0,80-24 1 0 0,-109 26-515 0 0,0 0 0 0 0,-1-1 0 0 0,27-15 0 0 0,-38 20-21 0 0,1-1 0 0 0,-1 0 0 0 0,0 0 0 0 0,0 0 0 0 0,0 0 0 0 0,0 0 1 0 0,-1-1-1 0 0,1 1 0 0 0,-1-1 0 0 0,1 0 0 0 0,-1 0 0 0 0,0 1 0 0 0,0-2 0 0 0,0 1 0 0 0,0 0 0 0 0,-1 0 1 0 0,1-1-1 0 0,-1 1 0 0 0,0 0 0 0 0,0-1 0 0 0,0 1 0 0 0,0-7 0 0 0,-2 7 8 0 0,0 0 1 0 0,0 0-1 0 0,0 0 1 0 0,0 0-1 0 0,-1 0 1 0 0,0 1-1 0 0,1-1 0 0 0,-1 0 1 0 0,0 1-1 0 0,0-1 1 0 0,0 1-1 0 0,-1 0 0 0 0,1-1 1 0 0,-1 1-1 0 0,1 0 1 0 0,-1 1-1 0 0,0-1 0 0 0,1 0 1 0 0,-1 1-1 0 0,-6-3 1 0 0,-4-2 77 0 0,0 1 0 0 0,0 1 1 0 0,-20-5-1 0 0,-24 2 181 0 0,54 7-261 0 0,0 0 1 0 0,1 0-1 0 0,-1 0 0 0 0,0 0 1 0 0,1 1-1 0 0,-1-1 0 0 0,1 1 1 0 0,-1-1-1 0 0,0 1 0 0 0,1 0 1 0 0,-1 0-1 0 0,1 0 1 0 0,0 0-1 0 0,-1 1 0 0 0,1-1 1 0 0,0 1-1 0 0,0-1 0 0 0,0 1 1 0 0,-2 2-1 0 0,-21 23 211 0 0,21-24-213 0 0,1 0 1 0 0,0 0-1 0 0,0 0 1 0 0,0 1 0 0 0,0 0-1 0 0,0-1 1 0 0,1 1-1 0 0,-1 0 1 0 0,1 0-1 0 0,0 1 1 0 0,0-1-1 0 0,-1 6 1 0 0,0 7-10 0 0,0 0-1 0 0,1 0 1 0 0,1 1 0 0 0,1-1 0 0 0,0 0-1 0 0,1 1 1 0 0,1-1 0 0 0,1 0-1 0 0,5 17 1 0 0,-5-20-86 0 0,1-1 0 0 0,0 0 0 0 0,1 0 0 0 0,1 0-1 0 0,0-1 1 0 0,0 0 0 0 0,1 0 0 0 0,1 0 0 0 0,0-1 0 0 0,1 0 0 0 0,17 17-1 0 0,-16-21-296 0 0,-1-1-1 0 0,1-1 1 0 0,0 1-1 0 0,1-1 1 0 0,-1-1-1 0 0,1 0 1 0 0,0-1-1 0 0,0 0 1 0 0,0 0-1 0 0,0-1 1 0 0,0-1-1 0 0,1 0 1 0 0,-1 0-1 0 0,1-1 1 0 0,-1-1-1 0 0,0 0 1 0 0,1 0-1 0 0,-1-1 1 0 0,0-1-1 0 0,0 0 1 0 0,0 0-1 0 0,0-1 1 0 0,-1-1-1 0 0,16-8 1 0 0,-1-4-1321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5.6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251 113 4143 0 0,'-6'-8'2402'0'0,"-1"1"-1"0"0,1 1 1 0 0,-1-1-1 0 0,0 1 0 0 0,-10-6 1 0 0,-8-9 611 0 0,20 16-2461 0 0,-2-1 1 0 0,1 1-1 0 0,-1 0 1 0 0,0 0-1 0 0,0 0 1 0 0,0 1-1 0 0,-8-3 1 0 0,13 6-461 0 0,0 1-1 0 0,0-1 1 0 0,0 1-1 0 0,0-1 1 0 0,-1 1-1 0 0,1 0 1 0 0,0 0-1 0 0,0 0 1 0 0,0 0 0 0 0,-1 0-1 0 0,1 1 1 0 0,0-1-1 0 0,0 1 1 0 0,0-1-1 0 0,0 1 1 0 0,0 0-1 0 0,0 0 1 0 0,0 0-1 0 0,0 0 1 0 0,0 0 0 0 0,0 0-1 0 0,0 0 1 0 0,1 1-1 0 0,-1-1 1 0 0,0 1-1 0 0,1-1 1 0 0,-1 1-1 0 0,1-1 1 0 0,0 1 0 0 0,-2 4-1 0 0,-5 5-42 0 0,1 0 0 0 0,1 1 1 0 0,0 0-1 0 0,1 0 0 0 0,0 1 0 0 0,1-1 0 0 0,1 1 1 0 0,0 0-1 0 0,0 0 0 0 0,1 1 0 0 0,1-1 0 0 0,0 0 0 0 0,1 1 1 0 0,2 20-1 0 0,0-23-63 0 0,-1-1 1 0 0,1 0 0 0 0,1 0-1 0 0,0 0 1 0 0,0 0-1 0 0,1 0 1 0 0,0 0-1 0 0,1-1 1 0 0,0 0 0 0 0,1 0-1 0 0,0 0 1 0 0,0-1-1 0 0,0 0 1 0 0,1 0-1 0 0,1 0 1 0 0,-1-1 0 0 0,1 0-1 0 0,16 10 1 0 0,54 26-82 0 0,-58-34 83 0 0,0 2 0 0 0,0 0 0 0 0,-1 1 0 0 0,0 0 0 0 0,-1 2 0 0 0,0 0 0 0 0,-1 2 0 0 0,15 16 0 0 0,-30-29 17 0 0,0 0-1 0 0,0-1 1 0 0,-1 1 0 0 0,1 0 0 0 0,-1 0-1 0 0,1 0 1 0 0,-1 0 0 0 0,0 1-1 0 0,0-1 1 0 0,0 0 0 0 0,-1 0-1 0 0,1 1 1 0 0,-1-1 0 0 0,0 0-1 0 0,0 1 1 0 0,0-1 0 0 0,0 0-1 0 0,0 1 1 0 0,-1-1 0 0 0,-1 4 0 0 0,1-2 17 0 0,-2 1 0 0 0,1-1 0 0 0,-1 0 0 0 0,0 0 0 0 0,0 0 0 0 0,0-1 0 0 0,0 1 0 0 0,-1-1 0 0 0,0 1 1 0 0,0-1-1 0 0,-5 4 0 0 0,1-2 11 0 0,0 1 0 0 0,-1-1 0 0 0,0 0 0 0 0,0-1-1 0 0,-1 0 1 0 0,1-1 0 0 0,-1 0 0 0 0,0 0 0 0 0,0-1 0 0 0,0 0 0 0 0,-1-1 0 0 0,-15 2 0 0 0,21-4-104 0 0,1 0 1 0 0,-1-1-1 0 0,0 0 1 0 0,1 0-1 0 0,-1 0 1 0 0,0 0-1 0 0,1-1 1 0 0,0 1-1 0 0,-1-1 1 0 0,1 0-1 0 0,0-1 0 0 0,0 1 1 0 0,0-1-1 0 0,-7-6 1 0 0,5 4-1305 0 0,1 0-1 0 0,1 0 1 0 0,-1-1 0 0 0,1 1 0 0 0,-6-11 0 0 0,-7-19-7484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5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4607 0 0,'2'26'14365'0'0,"9"13"-7144"0"0,-1-6-6523 0 0,138 544 2246 0 0,-147-572-3324 0 0,15 57-399 0 0,-9-44-5631 0 0,-11-26-1857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5.9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81 9215 0 0,'-7'-4'138'0'0,"3"3"-53"0"0,1 0 1 0 0,0 0-1 0 0,-1-1 1 0 0,1 1-1 0 0,0-1 1 0 0,0 0-1 0 0,0 0 0 0 0,0 0 1 0 0,-5-5-1 0 0,17-3 9390 0 0,16 0-6318 0 0,1 1-2650 0 0,1 2 0 0 0,0 0 0 0 0,0 2 0 0 0,45-3-1 0 0,7 11-7561 0 0,-51 1-816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3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48 192 2759 0 0,'-21'-16'677'0'0,"18"11"184"0"0,0 0 1 0 0,0 1 0 0 0,0-1 0 0 0,1 0 0 0 0,-1 0-1 0 0,1-1 1 0 0,-1-5 0 0 0,2 7-176 0 0,0 0 0 0 0,0 0-1 0 0,0 0 1 0 0,1-1 0 0 0,0 1 0 0 0,-1 0-1 0 0,2-1 1 0 0,-1 1 0 0 0,2-7 0 0 0,-2 9-643 0 0,1 1 1 0 0,-1-1-1 0 0,1 0 1 0 0,-1 1 0 0 0,1-1-1 0 0,0 1 1 0 0,0-1-1 0 0,0 1 1 0 0,0-1 0 0 0,0 1-1 0 0,0 0 1 0 0,1-1-1 0 0,2-1 1 0 0,3 0 313 0 0,0 0 0 0 0,1 1-1 0 0,-1 0 1 0 0,1 0 0 0 0,0 1 0 0 0,0 0 0 0 0,-1 0 0 0 0,1 1-1 0 0,0 0 1 0 0,0 0 0 0 0,0 1 0 0 0,8 1 0 0 0,19 0 362 0 0,365-23 2245 0 0,64 0-1906 0 0,-409 19-3941 0 0,-20-1 1155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6.1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15663 0 0,'-2'16'1322'0'0,"-1"7"-935"0"0,9-11 3916 0 0,-5-10-3712 0 0,0 0-1 0 0,0 0 1 0 0,0 0-1 0 0,0 0 1 0 0,0 0-1 0 0,-1 0 1 0 0,1 0-1 0 0,-1 0 1 0 0,0 0-1 0 0,1 0 1 0 0,-1 1-1 0 0,0 2 1 0 0,0-4-565 0 0,0-1 0 0 0,0 0-1 0 0,0 1 1 0 0,0-1 0 0 0,0 1 0 0 0,0-1-1 0 0,0 1 1 0 0,0-1 0 0 0,0 1 0 0 0,0-1 0 0 0,0 1-1 0 0,0-1 1 0 0,0 1 0 0 0,0-1 0 0 0,0 1 0 0 0,0-1-1 0 0,-1 1 1 0 0,1-1 0 0 0,0 0 0 0 0,0 1-1 0 0,0-1 1 0 0,-1 1 0 0 0,1-1 0 0 0,0 0 0 0 0,-1 1-1 0 0,1-1 1 0 0,0 1 0 0 0,-1-1 0 0 0,1 0 0 0 0,0 0-1 0 0,-1 1 1 0 0,1-1 0 0 0,-1 0 0 0 0,1 0-1 0 0,-1 1 1 0 0,1-1 0 0 0,-1 0 0 0 0,1 0 0 0 0,0 0-1 0 0,-1 0 1 0 0,1 0 0 0 0,-1 0 0 0 0,1 0 0 0 0,-1 0-1 0 0,1 0 1 0 0,-1 0 0 0 0,1 0 0 0 0,-1 0-1 0 0,1 0 1 0 0,-1 0 0 0 0,1 0 0 0 0,-1 0 0 0 0,1-1-1 0 0,-1 1 1 0 0,1 0 0 0 0,-1-1 0 0 0,1 1-82 0 0,-1 0 0 0 0,1-1 0 0 0,0 1 0 0 0,-1-1 1 0 0,1 1-1 0 0,0-1 0 0 0,-1 1 0 0 0,1-1 0 0 0,0 1 1 0 0,0-1-1 0 0,0 1 0 0 0,0-1 0 0 0,-1 0 0 0 0,1 1 1 0 0,0-1-1 0 0,0 1 0 0 0,0-1 0 0 0,0 1 0 0 0,0-1 1 0 0,0 0-1 0 0,1 1 0 0 0,-1-1 0 0 0,0 1 0 0 0,0-1 0 0 0,0 1 1 0 0,1-2-1 0 0,3-9-4978 0 0,-3 8 2416 0 0,4-8-6694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6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0 116 4143 0 0,'18'-26'985'0'0,"-7"13"2281"0"0,0 1 0 0 0,1 1 1 0 0,1-1-1 0 0,14-9 0 0 0,6 1-446 0 0,-33 20-2701 0 0,1 1-1 0 0,-1-1 1 0 0,1 0-1 0 0,-1 1 1 0 0,1-1-1 0 0,-1 1 0 0 0,0-1 1 0 0,1 1-1 0 0,-1-1 1 0 0,0 1-1 0 0,0-1 1 0 0,1 1-1 0 0,-1 0 1 0 0,0-1-1 0 0,0 1 1 0 0,0-1-1 0 0,1 1 1 0 0,-1-1-1 0 0,0 1 1 0 0,0 0-1 0 0,0-1 1 0 0,0 1-1 0 0,0 0 1 0 0,0-1-1 0 0,0 1 0 0 0,-1-1 1 0 0,1 2-1 0 0,0 25 521 0 0,0-26-491 0 0,-10 129 1205 0 0,-1 29-887 0 0,12-67-511 0 0,4 0 0 0 0,4 0 0 0 0,22 97 0 0 0,-29-182-120 0 0,-1-1 1 0 0,1 0-1 0 0,0 0 1 0 0,0 0-1 0 0,1-1 1 0 0,0 1-1 0 0,0 0 1 0 0,0-1-1 0 0,1 0 1 0 0,0 0-1 0 0,0 0 1 0 0,0 0-1 0 0,0-1 1 0 0,1 1-1 0 0,0-1 1 0 0,0 0-1 0 0,0-1 1 0 0,0 1-1 0 0,1-1 1 0 0,-1 0-1 0 0,1 0 1 0 0,0-1 0 0 0,0 1-1 0 0,0-2 1 0 0,0 1-1 0 0,0 0 1 0 0,0-1-1 0 0,1 0 1 0 0,9 0-1 0 0,12-3-1579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6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20 20847 0 0,'0'0'126'0'0,"0"1"0"0"0,-1-1 0 0 0,1 1 1 0 0,0-1-1 0 0,0 1 0 0 0,0-1 0 0 0,0 1 0 0 0,-1-1 0 0 0,1 1 0 0 0,0 0 0 0 0,0-1 0 0 0,0 1 0 0 0,0-1 0 0 0,0 1 0 0 0,1-1 0 0 0,-1 1 1 0 0,0-1-1 0 0,0 1 0 0 0,0-1 0 0 0,0 1 0 0 0,0-1 0 0 0,1 1 0 0 0,-1-1 0 0 0,0 1 0 0 0,1-1 0 0 0,-1 0 0 0 0,0 1 0 0 0,1-1 1 0 0,-1 1-1 0 0,0-1 0 0 0,1 0 0 0 0,0 1 0 0 0,23 14 1338 0 0,34 6-1036 0 0,-58-21-392 0 0,95 26-75 0 0,175 23 0 0 0,-254-47 54 0 0,3 0-103 0 0,-33-16-47 0 0,-29-14 59 0 0,-81-40 1 0 0,108 61 152 0 0,0 0 0 0 0,0 1 0 0 0,-1 1 0 0 0,0 1 0 0 0,0 0-1 0 0,-1 1 1 0 0,1 0 0 0 0,-33 1 0 0 0,45 2-31 0 0,1 1-1 0 0,-1-1 1 0 0,1 1-1 0 0,0 0 0 0 0,0 0 1 0 0,-1 0-1 0 0,1 0 1 0 0,0 1-1 0 0,0 0 1 0 0,0 0-1 0 0,0 0 1 0 0,1 0-1 0 0,-1 1 1 0 0,0-1-1 0 0,1 1 1 0 0,0 0-1 0 0,0 0 1 0 0,0 0-1 0 0,-4 4 1 0 0,4 0-24 0 0,-1-1 1 0 0,1 0 0 0 0,0 1 0 0 0,0-1-1 0 0,1 1 1 0 0,0 0 0 0 0,0 0-1 0 0,1 0 1 0 0,0 0 0 0 0,-1 13 0 0 0,2 8-46 0 0,2-1 0 0 0,0 1 1 0 0,2 0-1 0 0,14 50 1 0 0,-14-62-56 0 0,0-1 1 0 0,2 0-1 0 0,0 0 1 0 0,0-1-1 0 0,1 0 0 0 0,18 26 1 0 0,-18-32-37 0 0,-1 0 0 0 0,2 0-1 0 0,-1-1 1 0 0,1 0 0 0 0,0-1 0 0 0,0 1-1 0 0,1-2 1 0 0,-1 1 0 0 0,1-1 0 0 0,1-1 0 0 0,13 6-1 0 0,-13-6-211 0 0,0 0 0 0 0,0 0 0 0 0,1-1 0 0 0,-1-1 0 0 0,1 0 0 0 0,0 0 0 0 0,0-1-1 0 0,-1 0 1 0 0,1-1 0 0 0,0 0 0 0 0,0-1 0 0 0,0 0 0 0 0,-1-1 0 0 0,1 0 0 0 0,-1-1-1 0 0,1 0 1 0 0,-1-1 0 0 0,0 0 0 0 0,0 0 0 0 0,0-1 0 0 0,-1 0 0 0 0,0-1-1 0 0,0 0 1 0 0,9-7 0 0 0,-9 5-274 0 0,1 0 1 0 0,-1-1-1 0 0,-1 0 0 0 0,1 0 0 0 0,7-13 1 0 0,7-15-1295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7.2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71 210 2303 0 0,'7'-110'203'0'0,"-8"106"726"0"0,0-1 0 0 0,1 0 0 0 0,-2 0 0 0 0,1 0 0 0 0,0 1 0 0 0,-1-1 0 0 0,0 1 1 0 0,0-1-1 0 0,0 1 0 0 0,-1 0 0 0 0,0-1 0 0 0,-3-3 0 0 0,0-2 1404 0 0,-12-12 959 0 0,17 21-3173 0 0,1 1-1 0 0,-1-1 0 0 0,1 1 0 0 0,-1 0 1 0 0,1-1-1 0 0,-1 1 0 0 0,1 0 1 0 0,-1 0-1 0 0,1-1 0 0 0,-1 1 1 0 0,1 0-1 0 0,-1 0 0 0 0,0 0 0 0 0,1 0 1 0 0,-1 0-1 0 0,1 0 0 0 0,-1-1 1 0 0,0 2-1 0 0,1-1 0 0 0,-1 0 1 0 0,1 0-1 0 0,-1 0 0 0 0,0 0 0 0 0,0 0 1 0 0,0 2 4 0 0,-1 0 1 0 0,1-1 0 0 0,0 1-1 0 0,0 0 1 0 0,0 0 0 0 0,0 0-1 0 0,0-1 1 0 0,0 1-1 0 0,0 0 1 0 0,1 0 0 0 0,-1 1-1 0 0,1-1 1 0 0,0 0 0 0 0,-1 0-1 0 0,1 0 1 0 0,0 0 0 0 0,0 0-1 0 0,0 0 1 0 0,0 0-1 0 0,1 3 1 0 0,-1 0-74 0 0,4 127 935 0 0,30 184 0 0 0,-22-275-1049 0 0,-12-41 56 0 0,0 1 0 0 0,1-1 0 0 0,-1 1 0 0 0,0-1 1 0 0,0 0-1 0 0,1 1 0 0 0,-1-1 0 0 0,1 1 0 0 0,-1-1 0 0 0,0 0 0 0 0,1 1 0 0 0,-1-1 0 0 0,1 0 0 0 0,-1 0 0 0 0,0 1 0 0 0,1-1 0 0 0,-1 0 0 0 0,1 0 0 0 0,-1 0 0 0 0,1 1 0 0 0,-1-1 0 0 0,1 0 0 0 0,-1 0 0 0 0,1 0 0 0 0,-1 0 0 0 0,2 0 1 0 0,-1-1-12 0 0,0 1 0 0 0,0-1 0 0 0,1 0 1 0 0,-1 1-1 0 0,0-1 0 0 0,0 0 0 0 0,0 0 0 0 0,0 0 1 0 0,0 0-1 0 0,0 0 0 0 0,0 0 0 0 0,-1 0 1 0 0,1 0-1 0 0,0 0 0 0 0,0-2 0 0 0,10-16-56 0 0,-1 0-1 0 0,-2-1 0 0 0,0-1 0 0 0,6-23 1 0 0,-5 16-23 0 0,19-43 1 0 0,-15 44 143 0 0,2 1 0 0 0,0 1-1 0 0,2 0 1 0 0,24-28 0 0 0,-35 46-27 0 0,0 0-1 0 0,1 1 1 0 0,-1 0-1 0 0,1 0 0 0 0,0 0 1 0 0,1 1-1 0 0,0 0 1 0 0,-1 1-1 0 0,1 0 1 0 0,1 0-1 0 0,-1 0 1 0 0,1 1-1 0 0,-1 0 1 0 0,1 1-1 0 0,0 0 1 0 0,0 1-1 0 0,0-1 1 0 0,11 1-1 0 0,-18 2 28 0 0,0-1-1 0 0,1 1 1 0 0,-1-1-1 0 0,0 1 1 0 0,1 0 0 0 0,-1 0-1 0 0,0 0 1 0 0,0 1-1 0 0,0-1 1 0 0,0 0-1 0 0,0 1 1 0 0,0-1 0 0 0,0 1-1 0 0,-1 0 1 0 0,1 0-1 0 0,-1-1 1 0 0,1 1 0 0 0,-1 0-1 0 0,1 0 1 0 0,-1 1-1 0 0,0-1 1 0 0,0 0-1 0 0,1 3 1 0 0,18 58 292 0 0,-17-51-235 0 0,9 44 83 0 0,-3 1 0 0 0,-2 0 0 0 0,-1 74 0 0 0,-2-41-605 0 0,-4-89 315 0 0,0 0 0 0 0,0 0 0 0 0,0 0 0 0 0,0 0 0 0 0,0 0 0 0 0,0 0 0 0 0,0 0 1 0 0,0 0-1 0 0,0-1 0 0 0,1 1 0 0 0,-1 0 0 0 0,0 0 0 0 0,1 0 0 0 0,-1 0 0 0 0,1-1 0 0 0,-1 1 0 0 0,1 0 0 0 0,-1 0 0 0 0,2 1 0 0 0,9-8-3502 0 0,10-27-2631 0 0,-10 10 3495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7.7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276 328 7367 0 0,'7'1'-1079'0'0,"27"-1"2274"0"0,-29 1-229 0 0,0-1 1 0 0,0-1-1 0 0,0 1 1 0 0,0-1 0 0 0,0 0-1 0 0,0 0 1 0 0,0 0-1 0 0,0-1 1 0 0,-1 1 0 0 0,1-1-1 0 0,-1 0 1 0 0,1-1 0 0 0,-1 1-1 0 0,5-5 1 0 0,-7 6-782 0 0,-1-1 1 0 0,0 0-1 0 0,0 0 1 0 0,-1 0-1 0 0,1 0 1 0 0,0 0-1 0 0,-1 0 1 0 0,1 0-1 0 0,-1 0 1 0 0,1-1-1 0 0,-1 1 1 0 0,0 0-1 0 0,0 0 1 0 0,0 0-1 0 0,0 0 1 0 0,-1 0-1 0 0,1-1 1 0 0,0 1-1 0 0,-2-3 1 0 0,-15-40 1045 0 0,7 30-1128 0 0,-1 2 0 0 0,0-1 0 0 0,-1 2 0 0 0,0-1-1 0 0,-1 2 1 0 0,0 0 0 0 0,-20-13 0 0 0,-5 0 216 0 0,-66-31-1 0 0,95 50-321 0 0,0 1 1 0 0,0 1-1 0 0,0 0 0 0 0,-1 0 1 0 0,-13-2-1 0 0,21 5 1 0 0,1-1 0 0 0,-1 1 0 0 0,0 0 0 0 0,1 0 0 0 0,-1 0-1 0 0,0 0 1 0 0,0 0 0 0 0,1 0 0 0 0,-1 0 0 0 0,0 1 0 0 0,1-1 0 0 0,-1 1 0 0 0,0-1 0 0 0,1 1-1 0 0,-1 0 1 0 0,0-1 0 0 0,1 1 0 0 0,0 0 0 0 0,-1 0 0 0 0,1 0 0 0 0,-1 0 0 0 0,1 0 0 0 0,0 1 0 0 0,0-1-1 0 0,-1 0 1 0 0,1 1 0 0 0,0-1 0 0 0,0 0 0 0 0,1 1 0 0 0,-1-1 0 0 0,0 1 0 0 0,0 0 0 0 0,1-1-1 0 0,-1 1 1 0 0,1-1 0 0 0,-1 1 0 0 0,1 3 0 0 0,-4 25-288 0 0,2 0 1 0 0,1 1-1 0 0,2-1 0 0 0,4 31 1 0 0,25 119-983 0 0,-28-171 1220 0 0,2 11-125 0 0,0 0 0 0 0,2-1 0 0 0,0 0 0 0 0,15 32 0 0 0,-19-48 167 0 0,-1 0 1 0 0,1 1-1 0 0,0-1 1 0 0,0 0-1 0 0,0 0 1 0 0,1 0-1 0 0,-1 0 1 0 0,0-1-1 0 0,1 1 1 0 0,0-1-1 0 0,0 0 0 0 0,0 1 1 0 0,0-1-1 0 0,0 0 1 0 0,0-1-1 0 0,1 1 1 0 0,-1-1-1 0 0,0 1 1 0 0,1-1-1 0 0,-1 0 1 0 0,1 0-1 0 0,0 0 1 0 0,-1-1-1 0 0,1 1 1 0 0,0-1-1 0 0,-1 0 0 0 0,1 0 1 0 0,0 0-1 0 0,-1-1 1 0 0,1 1-1 0 0,-1-1 1 0 0,1 0-1 0 0,4-1 1 0 0,1-1 54 0 0,-1-1 1 0 0,1 0-1 0 0,-1 0 1 0 0,1 0-1 0 0,-1-1 1 0 0,-1-1-1 0 0,1 1 1 0 0,-1-1-1 0 0,0 0 1 0 0,0-1-1 0 0,0 0 0 0 0,-1 0 1 0 0,0 0-1 0 0,-1-1 1 0 0,0 0-1 0 0,0 0 1 0 0,0 0-1 0 0,-1 0 1 0 0,0-1-1 0 0,3-12 1 0 0,2-15 194 0 0,-1 0 1 0 0,-1 0-1 0 0,-3-1 1 0 0,1-37-1 0 0,8-55 215 0 0,-16 130-417 0 0,1 0 0 0 0,-1 0 0 0 0,1 0 0 0 0,-1 1 0 0 0,1 0-1 0 0,0-1 1 0 0,0 1 0 0 0,-1 0 0 0 0,1 0 0 0 0,0 0 0 0 0,1 0 0 0 0,-1 1 0 0 0,0-1 0 0 0,-2 4 0 0 0,2 1-12 0 0,-1 0 0 0 0,1 0-1 0 0,0 0 1 0 0,1 0 0 0 0,0 0 0 0 0,0 0-1 0 0,0 1 1 0 0,1-1 0 0 0,1 10-1 0 0,10 69-35 0 0,-8-67 19 0 0,12 71-51 0 0,15 89 18 0 0,11 303-1 0 0,-41-456 103 0 0,-1 1-1 0 0,-2 0 1 0 0,0-1-1 0 0,-11 38 1 0 0,12-56-32 0 0,1-1 1 0 0,-2-1 0 0 0,1 1-1 0 0,-1 0 1 0 0,0 0 0 0 0,0-1 0 0 0,-1 0-1 0 0,0 1 1 0 0,0-1 0 0 0,0-1-1 0 0,-1 1 1 0 0,0-1 0 0 0,0 0-1 0 0,0 0 1 0 0,-1 0 0 0 0,0-1 0 0 0,0 1-1 0 0,0-1 1 0 0,0-1 0 0 0,-1 1-1 0 0,-7 2 1 0 0,11-6-39 0 0,0-1 1 0 0,0 1-1 0 0,0 0 0 0 0,0-1 0 0 0,0 0 1 0 0,0 1-1 0 0,0-1 0 0 0,0 0 1 0 0,0-1-1 0 0,0 1 0 0 0,1 0 1 0 0,-1-1-1 0 0,0 0 0 0 0,1 1 0 0 0,-1-1 1 0 0,1 0-1 0 0,-3-3 0 0 0,-42-40-223 0 0,46 44 213 0 0,-11-13-312 0 0,0-1 0 0 0,1 0-1 0 0,0 0 1 0 0,1-2 0 0 0,-15-32 0 0 0,-7-46-7857 0 0,18 40-5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8.0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65 6447 0 0,'1'-21'39'0'0,"-1"17"1229"0"0,-1 1 1 0 0,1 0-1 0 0,0-1 1 0 0,1 1-1 0 0,-1-1 1 0 0,1 1-1 0 0,-1-1 1 0 0,1 1-1 0 0,0 0 1 0 0,3-6-1 0 0,-1 20 3164 0 0,-2 22-2775 0 0,-2 289 1357 0 0,6-212-2981 0 0,5 0-1 0 0,34 150 0 0 0,-33-218-1539 0 0,33 80 1 0 0,-45-118-1260 0 0,-8-18-11215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8.2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38 10135 0 0,'-2'-1'4476'0'0,"10"-2"-1519"0"0,32-4-316 0 0,53-1-1483 0 0,-42 9-1125 0 0,36 0-1945 0 0,-31-14-2809 0 0,-40 6 2601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8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51 258 11255 0 0,'-1'-18'-209'0'0,"0"-24"4042"0"0,4-48 1 0 0,-2 80-3352 0 0,2-51 2221 0 0,-3 59-2582 0 0,0 1-1 0 0,0-1 1 0 0,0 1 0 0 0,0-1-1 0 0,0 1 1 0 0,-1-1-1 0 0,1 1 1 0 0,0 0-1 0 0,-1-1 1 0 0,1 1-1 0 0,-1-1 1 0 0,0 1 0 0 0,1 0-1 0 0,-1-1 1 0 0,0 1-1 0 0,0 0 1 0 0,0 0-1 0 0,0 0 1 0 0,0 0-1 0 0,0 0 1 0 0,0 0 0 0 0,0 0-1 0 0,-1 0 1 0 0,1 0-1 0 0,0 0 1 0 0,0 1-1 0 0,-1-1 1 0 0,1 0-1 0 0,-1 1 1 0 0,1 0 0 0 0,0-1-1 0 0,-1 1 1 0 0,1 0-1 0 0,-3-1 1 0 0,2 1-50 0 0,1 1-1 0 0,0-1 1 0 0,0 1 0 0 0,0-1 0 0 0,0 1-1 0 0,0-1 1 0 0,0 1 0 0 0,0 0 0 0 0,0 0-1 0 0,0-1 1 0 0,0 1 0 0 0,1 0 0 0 0,-1 0-1 0 0,0 0 1 0 0,0 0 0 0 0,1 0 0 0 0,-1 0 0 0 0,0 0-1 0 0,1 0 1 0 0,-1 0 0 0 0,1 0 0 0 0,0 0-1 0 0,-1 0 1 0 0,1 0 0 0 0,0 1 0 0 0,0-1-1 0 0,-1 0 1 0 0,1 0 0 0 0,0 2 0 0 0,-2 38 430 0 0,2-39-457 0 0,5 97 181 0 0,6 0-1 0 0,31 137 1 0 0,-20-121-150 0 0,24 169-87 0 0,-46-283 8 0 0,0-1 1 0 0,0 1-1 0 0,1-1 0 0 0,-1 1 1 0 0,0-1-1 0 0,0 1 0 0 0,0-1 1 0 0,0 1-1 0 0,1-1 0 0 0,-1 1 1 0 0,0-1-1 0 0,0 1 0 0 0,1-1 1 0 0,-1 1-1 0 0,0-1 0 0 0,1 1 0 0 0,-1-1 1 0 0,0 0-1 0 0,1 1 0 0 0,-1-1 1 0 0,1 0-1 0 0,-1 1 0 0 0,1-1 1 0 0,-1 0-1 0 0,1 0 0 0 0,-1 1 1 0 0,1-1-1 0 0,-1 0 0 0 0,1 0 1 0 0,-1 0-1 0 0,1 0 0 0 0,-1 0 1 0 0,1 1-1 0 0,-1-1 0 0 0,1 0 1 0 0,0 0-1 0 0,23-12-118 0 0,-19 8 86 0 0,0 0 1 0 0,0 0 0 0 0,-1 0-1 0 0,0-1 1 0 0,0 0-1 0 0,0 0 1 0 0,4-7 0 0 0,4-19-64 0 0,-3 0 0 0 0,0-1 0 0 0,6-55 1 0 0,4-12-34 0 0,-14 78 126 0 0,-4 12-1 0 0,0 1 1 0 0,1-1-1 0 0,0 1 0 0 0,1-1 1 0 0,0 1-1 0 0,0 0 1 0 0,1 0-1 0 0,0 1 1 0 0,10-15-1 0 0,-14 22 7 0 0,0-1 1 0 0,0 1-1 0 0,1 0 1 0 0,-1 0-1 0 0,0 0 0 0 0,0-1 1 0 0,0 1-1 0 0,1 0 0 0 0,-1 0 1 0 0,0 0-1 0 0,0 0 0 0 0,1 0 1 0 0,-1-1-1 0 0,0 1 0 0 0,1 0 1 0 0,-1 0-1 0 0,0 0 0 0 0,0 0 1 0 0,1 0-1 0 0,-1 0 1 0 0,0 0-1 0 0,1 0 0 0 0,-1 0 1 0 0,0 0-1 0 0,0 0 0 0 0,1 0 1 0 0,-1 0-1 0 0,0 0 0 0 0,0 0 1 0 0,1 0-1 0 0,-1 1 0 0 0,0-1 1 0 0,1 0-1 0 0,-1 0 1 0 0,0 0-1 0 0,0 0 0 0 0,0 0 1 0 0,1 1-1 0 0,-1-1 0 0 0,0 0 1 0 0,0 0-1 0 0,0 0 0 0 0,1 1 1 0 0,-1-1-1 0 0,0 0 0 0 0,0 0 1 0 0,0 1-1 0 0,0-1 1 0 0,0 0-1 0 0,1 0 0 0 0,-1 1 1 0 0,0-1-1 0 0,0 0 0 0 0,0 1 1 0 0,0-1-1 0 0,0 0 0 0 0,0 0 1 0 0,0 1-1 0 0,0-1 0 0 0,0 0 1 0 0,0 1-1 0 0,0-1 0 0 0,0 0 1 0 0,0 0-1 0 0,-1 1 1 0 0,2 25 44 0 0,-1-23-35 0 0,4 71 148 0 0,13 79 1 0 0,3 29-880 0 0,-19-147-1233 0 0,-4 51 0 0 0,1-80 115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9.0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15199 0 0,'5'5'6572'0'0,"15"1"-3790"0"0,17 0-1301 0 0,2-1-915 0 0,-12-3-449 0 0,-1 1-1 0 0,0 2 1 0 0,0 0-1 0 0,0 2 0 0 0,-1 1 1 0 0,43 19-1 0 0,-61-23-103 0 0,0-1 0 0 0,-1 1 1 0 0,1 1-1 0 0,-1-1 0 0 0,0 1 0 0 0,-1 0 0 0 0,1 1 0 0 0,-1-1 0 0 0,0 1 1 0 0,0 0-1 0 0,-1 0 0 0 0,0 0 0 0 0,0 1 0 0 0,0 0 0 0 0,2 7 1 0 0,0 3 14 0 0,-2 1 0 0 0,0-1 0 0 0,-1 1 0 0 0,0 0 0 0 0,-1 24 0 0 0,-1 56 316 0 0,-22 174 0 0 0,0-26 133 0 0,19-195-350 0 0,-1 193 241 0 0,5-204-334 0 0,2 0 0 0 0,2 0 0 0 0,1 0 0 0 0,13 39 0 0 0,-8-50-164 0 0,-11-28 114 0 0,-1 0 0 0 0,0 0 1 0 0,1 0-1 0 0,-1 0 0 0 0,1 0 1 0 0,0 0-1 0 0,-1 0 1 0 0,1 0-1 0 0,0 0 0 0 0,-1 0 1 0 0,1 0-1 0 0,0-1 0 0 0,0 1 1 0 0,0 0-1 0 0,0 0 0 0 0,0-1 1 0 0,0 1-1 0 0,0-1 0 0 0,0 1 1 0 0,0-1-1 0 0,0 1 0 0 0,2 0 1 0 0,-3-2-6 0 0,0 0 0 0 0,1 1 0 0 0,-1-1 0 0 0,0 0 0 0 0,0 1 0 0 0,0-1 0 0 0,0 0 0 0 0,1 1 0 0 0,-1-1 0 0 0,0 0 0 0 0,0 1 1 0 0,0-1-1 0 0,0 0 0 0 0,-1 0 0 0 0,1 1 0 0 0,0-1 0 0 0,0 0 0 0 0,0 1 0 0 0,0-1 0 0 0,-1 0 0 0 0,1 1 0 0 0,0-1 0 0 0,-1 1 0 0 0,1-1 0 0 0,-1-1 0 0 0,-10-20-795 0 0,10 21 689 0 0,-21-40-3600 0 0,10 20-5041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9.6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338 0 12439 0 0,'-6'24'8104'0'0,"-8"-8"-3373"0"0,-34 3-1193 0 0,37-16-3223 0 0,-204 71 1012 0 0,195-73-2901 0 0,12-3-3307 0 0,4 0 1457 0 0,-8 0-5440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4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0 18863 0 0,'-2'1'333'0'0,"-1"0"0"0"0,1 0-1 0 0,0 0 1 0 0,0 1 0 0 0,-1-1 0 0 0,1 1-1 0 0,0-1 1 0 0,1 1 0 0 0,-1 0-1 0 0,0-1 1 0 0,0 1 0 0 0,1 0 0 0 0,-1 0-1 0 0,1 0 1 0 0,-2 4 0 0 0,2-2-65 0 0,0 1 0 0 0,0-1 1 0 0,1 0-1 0 0,0 0 0 0 0,-1 1 1 0 0,2-1-1 0 0,-1 0 0 0 0,0 1 0 0 0,2 3 1 0 0,56 266 495 0 0,-19-114-763 0 0,-17-57 48 0 0,57 348 814 0 0,-79-451-904 0 0,2 17-60 0 0,0-11-1749 0 0,4-19-13754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39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6447 0 0,'8'6'7589'0'0,"4"-1"-3433"0"0,24 5-1038 0 0,-29-9-2061 0 0,0 1-788 0 0,-6-2-319 0 0,0 1 0 0 0,1-1 1 0 0,-1 1-1 0 0,0-1 1 0 0,1 1-1 0 0,-1-1 0 0 0,1 0 1 0 0,-1 0-1 0 0,1 0 1 0 0,-1 0-1 0 0,1 0 0 0 0,-1 0 1 0 0,1 0-1 0 0,-1 0 1 0 0,0-1-1 0 0,1 1 0 0 0,-1-1 1 0 0,1 1-1 0 0,-1-1 1 0 0,0 1-1 0 0,2-2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30:40.3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450 1 10135 0 0,'1'14'9024'0'0,"-2"10"-4081"0"0,-4-7-3653 0 0,0 0 0 0 0,2 0 0 0 0,-2 23 0 0 0,3 103 159 0 0,4-98-1400 0 0,-6 63 1 0 0,-1-68-6 0 0,-1 1 0 0 0,-3-1 0 0 0,-1-1 0 0 0,-2 0 0 0 0,-17 38 0 0 0,21-58-14 0 0,-1-1 0 0 0,-1 0-1 0 0,-1-1 1 0 0,0 0 0 0 0,-1 0 0 0 0,-1-2-1 0 0,0 1 1 0 0,-2-2 0 0 0,1 0 0 0 0,-2-1-1 0 0,-33 23 1 0 0,29-23-402 0 0,-1-2 0 0 0,0 0 0 0 0,-1-2 0 0 0,-34 11 0 0 0,21-11-608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4.7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660 1 1375 0 0,'-15'22'14780'0'0,"-4"-2"-5963"0"0,-30 14-3542 0 0,-28 0-7605 0 0,46-25 4499 0 0,-2-2-1937 0 0,0-2 1 0 0,-56 2 0 0 0,62-6-202 0 0,0 0 1 0 0,0 2-1 0 0,0 1 1 0 0,0 1-1 0 0,-42 14 1 0 0,62-16-38 0 0,0 1 0 0 0,1-1 0 0 0,-1 1 0 0 0,1 1-1 0 0,-1-1 1 0 0,1 1 0 0 0,1 0 0 0 0,-1 0 0 0 0,1 1 0 0 0,0-1 0 0 0,0 1 0 0 0,0 1 0 0 0,1-1 0 0 0,0 0-1 0 0,0 1 1 0 0,1 0 0 0 0,0 0 0 0 0,0 0 0 0 0,0 0 0 0 0,1 1 0 0 0,0-1 0 0 0,1 1 0 0 0,0-1-1 0 0,-1 13 1 0 0,1-1-51 0 0,1 1 0 0 0,1-1-1 0 0,1 0 1 0 0,1 1 0 0 0,0-1 0 0 0,2 0-1 0 0,0 0 1 0 0,14 33 0 0 0,-6-21 13 0 0,2-1 1 0 0,1 0-1 0 0,2-1 1 0 0,26 34-1 0 0,-40-57 44 0 0,1-1 0 0 0,-1 1 0 0 0,1-1 0 0 0,0 0 0 0 0,1 0 0 0 0,-1-1 0 0 0,1 1 0 0 0,0-1 0 0 0,0-1 0 0 0,0 1 0 0 0,14 5 0 0 0,-15-8 0 0 0,1 0 0 0 0,0 0 0 0 0,-1-1 0 0 0,1 1 0 0 0,-1-1 0 0 0,1 0 0 0 0,0-1 0 0 0,-1 1 0 0 0,1-1 0 0 0,-1-1 0 0 0,1 1 0 0 0,-1-1 0 0 0,1 1 0 0 0,-1-1 0 0 0,9-5 0 0 0,7-6 0 0 0,1 0-1 0 0,-1-2 1 0 0,-1 0 0 0 0,28-29-1 0 0,-32 29 10 0 0,0 0-1 0 0,0 1 0 0 0,2 0 0 0 0,-1 1 0 0 0,2 1 1 0 0,-1 1-1 0 0,38-15 0 0 0,-51 24-5 0 0,1 0 0 0 0,-1 1 1 0 0,1 0-1 0 0,-1 0 0 0 0,1 1 0 0 0,0-1 0 0 0,-1 1 1 0 0,1 0-1 0 0,0 1 0 0 0,-1-1 0 0 0,1 1 1 0 0,0 0-1 0 0,-1 1 0 0 0,1-1 0 0 0,-1 1 0 0 0,10 5 1 0 0,-7-2-1 0 0,1 1 1 0 0,-1-1 0 0 0,-1 1 0 0 0,1 1-1 0 0,-1 0 1 0 0,-1 0 0 0 0,1 0 0 0 0,-1 1-1 0 0,6 9 1 0 0,5 11 18 0 0,-2 0 0 0 0,-1 2 1 0 0,-1-1-1 0 0,17 61 0 0 0,-24-68 17 0 0,0 0-1 0 0,-1 0 1 0 0,-2 0 0 0 0,0 1 0 0 0,-1 0 0 0 0,-1-1 0 0 0,-2 1-1 0 0,0 0 1 0 0,-1-1 0 0 0,-1 1 0 0 0,-1-1 0 0 0,-1 0 0 0 0,-1 0-1 0 0,-1 0 1 0 0,-1-1 0 0 0,-1 0 0 0 0,-1-1 0 0 0,-1 1 0 0 0,0-2 0 0 0,-2 0-1 0 0,0 0 1 0 0,-25 26 0 0 0,23-29 42 0 0,-2 0-1 0 0,0-1 1 0 0,-1 0-1 0 0,0-1 1 0 0,-1-2-1 0 0,-1 0 1 0 0,-28 13-1 0 0,40-21-139 0 0,0 0 0 0 0,-1-1 0 0 0,0 0-1 0 0,0 0 1 0 0,0-1 0 0 0,0 0-1 0 0,0-1 1 0 0,0 0 0 0 0,0 0 0 0 0,-1-1-1 0 0,1 0 1 0 0,0-1 0 0 0,0 0-1 0 0,0 0 1 0 0,0-1 0 0 0,0 0-1 0 0,0-1 1 0 0,0 0 0 0 0,0 0 0 0 0,1-1-1 0 0,-10-6 1 0 0,-17-16-689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37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125 150 11399 0 0,'-2'0'119'0'0,"1"-1"-1"0"0,0 1 1 0 0,-1-1-1 0 0,1 0 1 0 0,0 1-1 0 0,-1-1 1 0 0,1 0-1 0 0,0 0 1 0 0,0 0-1 0 0,0 0 1 0 0,0 0-1 0 0,0 0 1 0 0,0 0-1 0 0,0 0 1 0 0,0-1-1 0 0,0 1 1 0 0,0 0-1 0 0,1-1 1 0 0,-1 1-1 0 0,0 0 1 0 0,1-1-1 0 0,0 1 1 0 0,-1-3-1 0 0,0 2 122 0 0,1 1 0 0 0,0-1-1 0 0,-1 1 1 0 0,0-1 0 0 0,1 1 0 0 0,-1-1 0 0 0,0 1-1 0 0,1-1 1 0 0,-1 1 0 0 0,0 0 0 0 0,0 0-1 0 0,0-1 1 0 0,0 1 0 0 0,0 0 0 0 0,-1 0-1 0 0,1 0 1 0 0,0 0 0 0 0,0 0 0 0 0,-1 0 0 0 0,1 1-1 0 0,0-1 1 0 0,-4-1 0 0 0,-23-3 1212 0 0,-19-6 2330 0 0,49 9-3584 0 0,0 0-1 0 0,0 0 1 0 0,0 0-1 0 0,0 0 1 0 0,1 1-1 0 0,-1-1 1 0 0,1 1-1 0 0,-1-1 0 0 0,1 1 1 0 0,0 0-1 0 0,4-1 1 0 0,41-13-144 0 0,1 3 0 0 0,1 2 0 0 0,0 1 1 0 0,0 3-1 0 0,84 1 0 0 0,-79 5-69 0 0,143 5-198 0 0,-173-2 176 0 0,-1 0 1 0 0,0 2-1 0 0,0 1 0 0 0,0 0 1 0 0,44 20-1 0 0,-63-23-383 0 0,-1-1 0 0 0,0 1 0 0 0,0-1 0 0 0,0 1 0 0 0,0 0 0 0 0,-1 1 0 0 0,6 5 0 0 0,-2-2-1364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08.0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9671 0 0,'-1'0'415'0'0,"1"1"-1"0"0,0 0 1 0 0,0-1 0 0 0,-1 1-1 0 0,1-1 1 0 0,0 1-1 0 0,0-1 1 0 0,-1 1-1 0 0,1 0 1 0 0,0-1-1 0 0,0 1 1 0 0,0-1-1 0 0,0 1 1 0 0,0 0 0 0 0,0-1-1 0 0,0 1 1 0 0,0 0-1 0 0,0-1 1 0 0,0 1-1 0 0,0-1 1 0 0,1 1-1 0 0,-1 0 1 0 0,0-1 0 0 0,0 1-1 0 0,1-1 1 0 0,0 2-1 0 0,15 21 3580 0 0,27 19-3168 0 0,-40-40-478 0 0,61 56 207 0 0,-2 3-1 0 0,84 107 0 0 0,-86-85-403 0 0,5-3-1 0 0,3-3 1 0 0,86 76 0 0 0,-75-91-105 0 0,-52-42 27 0 0,0 1 1 0 0,0 2-1 0 0,-2 1 1 0 0,25 31-1 0 0,-38-34-182 0 0,-16-20-546 0 0,-7-13-792 0 0,-1-5-270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37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41 11519 0 0,'-13'15'1592'0'0,"16"-11"2359"0"0,26-16 3783 0 0,-5 2-8944 0 0,1 1 1304 0 0,1 1 0 0 0,1 2 0 0 0,-1 0 1 0 0,1 2-1 0 0,-1 1 0 0 0,1 1 0 0 0,54 4 1 0 0,-64 0-77 0 0,0 1 1 0 0,1 0-1 0 0,-1 1 1 0 0,0 1-1 0 0,-1 1 1 0 0,1 1-1 0 0,-1 0 1 0 0,-1 1-1 0 0,1 0 1 0 0,-1 2 0 0 0,-1-1-1 0 0,0 2 1 0 0,17 15-1 0 0,-14-10 52 0 0,0 1-1 0 0,-1 0 1 0 0,-1 1-1 0 0,-1 1 1 0 0,0 0-1 0 0,-1 1 1 0 0,-2 0-1 0 0,0 1 1 0 0,-1 0-1 0 0,-1 1 1 0 0,-1 0-1 0 0,0 1 1 0 0,-2 0-1 0 0,-1 0 1 0 0,3 28-1 0 0,-5-2 127 0 0,-2 1 0 0 0,-2-1-1 0 0,-3 0 1 0 0,-1 0 0 0 0,-3-1 0 0 0,-17 61 0 0 0,4-40 71 0 0,-4-1 0 0 0,-2-1 1 0 0,-59 102-1 0 0,65-134-112 0 0,13-24-69 0 0,1 1 0 0 0,0 0 0 0 0,0 0 0 0 0,1 0 0 0 0,1 1 0 0 0,-6 20 0 0 0,12-32-78 0 0,-1 0 0 0 0,1 0-1 0 0,-1 1 1 0 0,1-1-1 0 0,-1 0 1 0 0,1 0 0 0 0,0 0-1 0 0,0 0 1 0 0,-1 0 0 0 0,1 0-1 0 0,0 0 1 0 0,0 0-1 0 0,0 0 1 0 0,0 0 0 0 0,0 0-1 0 0,1-1 1 0 0,-1 1 0 0 0,0 0-1 0 0,0-1 1 0 0,0 1-1 0 0,1-1 1 0 0,-1 1 0 0 0,0-1-1 0 0,0 0 1 0 0,1 0 0 0 0,-1 1-1 0 0,0-1 1 0 0,1 0-1 0 0,-1 0 1 0 0,2 0 0 0 0,45 3-26 0 0,37-5-65 0 0,0-4-1 0 0,-1-4 1 0 0,164-40 0 0 0,-246 50 1 0 0,12-4-673 0 0,-1 0 1 0 0,0 0 0 0 0,0-1 0 0 0,14-8-1 0 0,-6-3-8314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37.9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245 409 16583 0 0,'-16'14'2200'0'0,"1"1"-1"0"0,0 0 0 0 0,-24 33 1 0 0,21-22-1139 0 0,1 1-1 0 0,-15 34 1 0 0,14-21-844 0 0,2 0 0 0 0,2 1-1 0 0,-17 85 1 0 0,25-89-171 0 0,2 1 0 0 0,1 1 0 0 0,2-1 0 0 0,2 0 0 0 0,2 0 0 0 0,1 1 0 0 0,1-2 0 0 0,15 50 0 0 0,-10-55-45 0 0,1 0-1 0 0,1 0 0 0 0,1-1 0 0 0,2-1 1 0 0,2-1-1 0 0,0 0 0 0 0,2-1 1 0 0,1-1-1 0 0,39 41 0 0 0,-45-56-11 0 0,1-1-1 0 0,0 0 0 0 0,0-1 1 0 0,1-1-1 0 0,0 0 1 0 0,0-1-1 0 0,1-1 1 0 0,0-1-1 0 0,32 8 1 0 0,-14-3-42 0 0,-29-10 47 0 0,-1 0 0 0 0,1 0 1 0 0,-1 0-1 0 0,1-1 0 0 0,0 0 0 0 0,-1 0 0 0 0,1-1 0 0 0,0 1 1 0 0,-1-1-1 0 0,1 0 0 0 0,-1-1 0 0 0,1 1 0 0 0,-1-1 0 0 0,1-1 1 0 0,-1 1-1 0 0,0 0 0 0 0,0-1 0 0 0,0 0 0 0 0,-1 0 0 0 0,1-1 1 0 0,-1 0-1 0 0,0 1 0 0 0,5-7 0 0 0,9-9-23 0 0,0-1 0 0 0,-2 0 0 0 0,22-36 0 0 0,-6 1 46 0 0,-2-2 0 0 0,-3 0 0 0 0,-3-2 0 0 0,-2-1-1 0 0,-2-1 1 0 0,-4 0 0 0 0,-2-1 0 0 0,-2-1 0 0 0,-4 0 0 0 0,-2 0 0 0 0,-3-79 0 0 0,-5 101 7 0 0,-1 0 0 0 0,-2 0 1 0 0,-1 0-1 0 0,-3 1 0 0 0,-1 0 0 0 0,-2 0 1 0 0,-1 1-1 0 0,-31-59 0 0 0,31 73 3 0 0,-2 0-1 0 0,0 1 1 0 0,-2 1-1 0 0,-1 0 1 0 0,0 2-1 0 0,-2 0 1 0 0,0 1-1 0 0,-2 0 1 0 0,0 2-1 0 0,-1 1 1 0 0,0 1-1 0 0,-2 1 1 0 0,-30-14-1 0 0,44 24-12 0 0,0 1 0 0 0,0 1 0 0 0,0 0 1 0 0,0 1-1 0 0,-1 0 0 0 0,1 0 0 0 0,-1 2 0 0 0,0-1 0 0 0,1 1 0 0 0,-1 1 1 0 0,1 0-1 0 0,-20 4 0 0 0,11 1-24 0 0,0-1 0 0 0,-1 2 1 0 0,2 1-1 0 0,-1 0 0 0 0,-35 23 0 0 0,47-26-86 0 0,0 0 0 0 0,1 1 0 0 0,0 0 0 0 0,0 0 0 0 0,0 0 0 0 0,1 1 0 0 0,0 0-1 0 0,0 1 1 0 0,0-1 0 0 0,1 1 0 0 0,-5 11 0 0 0,-12 47-1156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45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796 1 10135 0 0,'-12'5'9723'0'0,"-59"19"-5215"0"0,-371 80 329 0 0,419-97-4773 0 0,0 1 0 0 0,-24 11-1 0 0,-21 8 14 0 0,60-25-77 0 0,0 0-1 0 0,1 1 0 0 0,-1 0 1 0 0,0 0-1 0 0,1 1 1 0 0,0 0-1 0 0,0 0 1 0 0,0 1-1 0 0,-12 11 1 0 0,16-13-1 0 0,1 0 0 0 0,-1 0 0 0 0,1 1 0 0 0,0-1 0 0 0,0 1 0 0 0,1-1 0 0 0,-1 1 0 0 0,1 0 0 0 0,-1 0 0 0 0,1-1 0 0 0,0 1 0 0 0,1 0 0 0 0,-1 0 0 0 0,1 0 0 0 0,-1 0 0 0 0,1 0 0 0 0,1 0 0 0 0,-1 0 0 0 0,0 0 0 0 0,1 0 0 0 0,2 8 0 0 0,10 43-87 0 0,-2 0 0 0 0,-3 1 0 0 0,1 66 0 0 0,-9-41 31 0 0,-1-42 31 0 0,0 0 0 0 0,3 0 0 0 0,1 0 0 0 0,2-1 0 0 0,14 52 0 0 0,-18-87 23 0 0,0 0-1 0 0,0 1 1 0 0,1-1-1 0 0,-1 0 1 0 0,1 0 0 0 0,0 0-1 0 0,-1 0 1 0 0,2 0-1 0 0,-1 0 1 0 0,0 0 0 0 0,1-1-1 0 0,-1 1 1 0 0,1-1-1 0 0,-1 0 1 0 0,1 1 0 0 0,0-1-1 0 0,0-1 1 0 0,0 1-1 0 0,1 0 1 0 0,3 1 0 0 0,-2-2-1 0 0,1 0 0 0 0,0 0 0 0 0,0 0 1 0 0,-1-1-1 0 0,1 0 0 0 0,0 0 0 0 0,0 0 1 0 0,0-1-1 0 0,-1 1 0 0 0,1-2 0 0 0,7-1 0 0 0,8-5 3 0 0,0 0-1 0 0,0-1 0 0 0,-1-1 0 0 0,0-1 0 0 0,23-17 0 0 0,8-9 2 0 0,-4 3 0 0 0,1 1 0 0 0,95-47 0 0 0,-129 73 0 0 0,0 1 0 0 0,0 1 0 0 0,0 0 0 0 0,1 1 0 0 0,0 1 0 0 0,0 0 0 0 0,0 1 0 0 0,0 0 0 0 0,0 2 0 0 0,0 0 0 0 0,0 0 0 0 0,0 1 0 0 0,0 1 0 0 0,0 1 0 0 0,29 8 0 0 0,-31-5 1 0 0,-1 0 0 0 0,1 1-1 0 0,-1 1 1 0 0,0 0 0 0 0,-1 1-1 0 0,0 0 1 0 0,0 0 0 0 0,-1 1 0 0 0,-1 1-1 0 0,1 0 1 0 0,-2 0 0 0 0,1 1 0 0 0,12 23-1 0 0,-8-10 17 0 0,-1 0 0 0 0,-2 1 0 0 0,0 0 0 0 0,-1 1-1 0 0,-2 0 1 0 0,5 33 0 0 0,-6-9 32 0 0,-3-1-1 0 0,-2 1 1 0 0,-2 0 0 0 0,-2-1 0 0 0,-2 1-1 0 0,-21 81 1 0 0,10-69 103 0 0,-4-1-1 0 0,-2-1 1 0 0,-3 0-1 0 0,-56 98 1 0 0,69-140-62 0 0,0 1 1 0 0,-2-2 0 0 0,0 0-1 0 0,-1 0 1 0 0,-1-2 0 0 0,0 0 0 0 0,-26 19-1 0 0,36-31-69 0 0,0 0-1 0 0,0 0 1 0 0,-1-1-1 0 0,1 0 1 0 0,-1 0 0 0 0,0 0-1 0 0,0-1 1 0 0,0 0-1 0 0,0 0 1 0 0,-1-1-1 0 0,-11 1 1 0 0,13-2-37 0 0,0-1 1 0 0,1 0-1 0 0,-1 0 1 0 0,0 0-1 0 0,1 0 1 0 0,-1-1-1 0 0,1 0 1 0 0,0 0-1 0 0,0-1 0 0 0,-1 0 1 0 0,2 1-1 0 0,-1-2 1 0 0,0 1-1 0 0,0 0 1 0 0,1-1-1 0 0,-8-8 1 0 0,3 2-201 0 0,1-1 1 0 0,0 0-1 0 0,1 0 1 0 0,0 0-1 0 0,1-1 1 0 0,0 0-1 0 0,-7-20 1 0 0,4 4-639 0 0,1-1 1 0 0,-5-37 0 0 0,4-4-1118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45.8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658 103 12439 0 0,'3'-4'-148'0'0,"0"0"474"0"0,0 0 0 0 0,0 1 0 0 0,0-1 0 0 0,-1 0 0 0 0,0-1 0 0 0,0 1 0 0 0,0 0 1 0 0,2-9-1 0 0,-4 12-105 0 0,0-1 1 0 0,0 0 0 0 0,0 1-1 0 0,-1-1 1 0 0,1 1 0 0 0,-1-1-1 0 0,1 0 1 0 0,-1 1-1 0 0,0-1 1 0 0,1 1 0 0 0,-1-1-1 0 0,0 1 1 0 0,0 0 0 0 0,0-1-1 0 0,0 1 1 0 0,0 0 0 0 0,-1 0-1 0 0,1-1 1 0 0,0 1 0 0 0,0 0-1 0 0,-1 0 1 0 0,1 1 0 0 0,-1-1-1 0 0,1 0 1 0 0,-1 0 0 0 0,1 1-1 0 0,-1-1 1 0 0,1 1 0 0 0,-3-1-1 0 0,-4-3 54 0 0,0 1-1 0 0,-1 1 1 0 0,0-1-1 0 0,1 1 1 0 0,-1 1-1 0 0,0 0 1 0 0,0 0-1 0 0,1 0 1 0 0,-1 1-1 0 0,0 1 1 0 0,0 0-1 0 0,0 0 1 0 0,1 0-1 0 0,-1 1 1 0 0,0 1 0 0 0,1-1-1 0 0,0 1 1 0 0,-12 6-1 0 0,6-1-152 0 0,0 0 0 0 0,1 1 0 0 0,0 0 0 0 0,0 1-1 0 0,1 0 1 0 0,0 1 0 0 0,1 0 0 0 0,1 1 0 0 0,-15 21 0 0 0,-46 62-2 0 0,43-60-75 0 0,1 0 1 0 0,2 2-1 0 0,2 1 1 0 0,1 1-1 0 0,-19 49 1 0 0,22-30-50 0 0,3 2 0 0 0,2 1-1 0 0,3 0 1 0 0,-4 85 0 0 0,11-53-9 0 0,4 0 0 0 0,16 115 0 0 0,-9-152 0 0 0,2-1 0 0 0,3 1 0 0 0,2-2 0 0 0,32 80 0 0 0,-38-114-10 0 0,2 0 0 0 0,0-1 0 0 0,1 0 0 0 0,0 0-1 0 0,2-1 1 0 0,0-1 0 0 0,1 0 0 0 0,1-1 0 0 0,0 0 0 0 0,1-1 0 0 0,1-1-1 0 0,0-1 1 0 0,1 0 0 0 0,31 16 0 0 0,-37-24-2 0 0,0 0 0 0 0,0-2 0 0 0,1 1 0 0 0,-1-1 0 0 0,1-1 0 0 0,-1 0 0 0 0,1-1 0 0 0,0-1 0 0 0,0 1 0 0 0,0-2 0 0 0,-1 0 0 0 0,1-1 0 0 0,0 0 0 0 0,-1-1 0 0 0,1 0 0 0 0,-1-1 0 0 0,0 0 0 0 0,0-1 0 0 0,-1 0 0 0 0,1-1 0 0 0,-1 0 0 0 0,10-9 0 0 0,2 0 19 0 0,-1-2 0 0 0,-1-1-1 0 0,0-1 1 0 0,-1 0-1 0 0,-2-2 1 0 0,0 0 0 0 0,-1-1-1 0 0,-1-1 1 0 0,15-27-1 0 0,-12 11 129 0 0,-2 0 0 0 0,-1-1-1 0 0,-3-1 1 0 0,-1 0 0 0 0,-2 0-1 0 0,-1-1 1 0 0,-3-1 0 0 0,2-62-1 0 0,-7 34 105 0 0,-4 0-1 0 0,-2 0 1 0 0,-4 0 0 0 0,-23-91-1 0 0,20 109-87 0 0,-3 0 0 0 0,-2 2 0 0 0,-2 0 0 0 0,-46-87 0 0 0,55 120-107 0 0,-1 1 0 0 0,-1 0 0 0 0,-1 1 1 0 0,0 0-1 0 0,-1 1 0 0 0,0 0 0 0 0,-2 2 0 0 0,1-1 1 0 0,-2 2-1 0 0,0 0 0 0 0,0 1 0 0 0,-1 1 0 0 0,0 0 0 0 0,-1 2 1 0 0,0 0-1 0 0,-20-5 0 0 0,13 7-60 0 0,0 1 0 0 0,0 1 0 0 0,0 1 0 0 0,0 1 0 0 0,-1 2 0 0 0,1 0 0 0 0,0 2-1 0 0,-48 10 1 0 0,40-5-1004 0 0,1 2 0 0 0,0 2 0 0 0,-47 22-1 0 0,25-6-8663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46.5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116 249 11519 0 0,'-5'2'503'0'0,"1"-1"-1"0"0,-1 0 1 0 0,1 0-1 0 0,-1 0 0 0 0,0-1 1 0 0,1 0-1 0 0,-1 0 0 0 0,1 0 1 0 0,-1 0-1 0 0,0-1 1 0 0,1 0-1 0 0,-1 0 0 0 0,1 0 1 0 0,-1 0-1 0 0,1-1 1 0 0,0 0-1 0 0,-5-2 0 0 0,7 3-236 0 0,0 0 0 0 0,0 0 0 0 0,0 0 0 0 0,0-1 0 0 0,1 1 0 0 0,-1-1 0 0 0,0 1 0 0 0,1-1 0 0 0,-1 1 1 0 0,1-1-1 0 0,-1 0 0 0 0,1 0 0 0 0,0 0 0 0 0,0 0 0 0 0,0 0 0 0 0,0 0 0 0 0,0 0 0 0 0,0 0 0 0 0,0-3 0 0 0,1 3-280 0 0,-1-1 1 0 0,1 1-1 0 0,1 0 1 0 0,-1 0 0 0 0,0 0-1 0 0,0-1 1 0 0,1 1-1 0 0,-1 0 1 0 0,1 0 0 0 0,0 0-1 0 0,0 0 1 0 0,0 0 0 0 0,0 0-1 0 0,2-3 1 0 0,5-7 33 0 0,1 0 1 0 0,1 1 0 0 0,0 1-1 0 0,0 0 1 0 0,1 0-1 0 0,0 1 1 0 0,25-16-1 0 0,-17 14-10 0 0,0 0 0 0 0,1 2 0 0 0,0 0-1 0 0,35-10 1 0 0,-40 15 1 0 0,1 1 0 0 0,-1 0 0 0 0,1 2 0 0 0,-1 0 0 0 0,1 0 0 0 0,-1 2 0 0 0,1 0 0 0 0,-1 0 0 0 0,1 2 0 0 0,-1 0 0 0 0,0 1 0 0 0,0 0 0 0 0,22 10 0 0 0,-28-10-2 0 0,0 1 0 0 0,0 0 0 0 0,0 0 0 0 0,-1 1 0 0 0,1 0 0 0 0,-2 0 0 0 0,1 1 0 0 0,-1 0 0 0 0,0 1 0 0 0,0 0 0 0 0,-1 0 0 0 0,0 0-1 0 0,0 0 1 0 0,-1 1 0 0 0,0 0 0 0 0,0 0 0 0 0,-1 1 0 0 0,-1-1 0 0 0,0 1 0 0 0,0 0 0 0 0,2 17 0 0 0,-2-1 36 0 0,-2 1-1 0 0,-1 0 1 0 0,-1 0 0 0 0,-1 0-1 0 0,-1-1 1 0 0,-2 1 0 0 0,-1-1 0 0 0,-1 0-1 0 0,-1 0 1 0 0,-19 42 0 0 0,7-27 103 0 0,-2 0 1 0 0,-1-1-1 0 0,-3-2 1 0 0,-1 0-1 0 0,-46 49 0 0 0,55-67-63 0 0,-1-2-1 0 0,-1 0 1 0 0,-1-1-1 0 0,0-1 1 0 0,-47 26-1 0 0,110-62-143 0 0,1 2-1 0 0,0 2 1 0 0,1 2-1 0 0,1 2 1 0 0,0 1-1 0 0,0 3 1 0 0,60-4-1 0 0,-79 10 79 0 0,-1 2 0 0 0,1 0 0 0 0,-1 2 0 0 0,0 1 0 0 0,0 1 0 0 0,0 1 0 0 0,0 1 0 0 0,-1 1-1 0 0,0 1 1 0 0,0 1 0 0 0,-1 1 0 0 0,0 2 0 0 0,0 0 0 0 0,37 28 0 0 0,-52-34 13 0 0,-1 1 0 0 0,0-1-1 0 0,0 2 1 0 0,0-1 0 0 0,-1 1 0 0 0,0 0 0 0 0,0 0-1 0 0,-1 1 1 0 0,0 0 0 0 0,-1 0 0 0 0,0 0 0 0 0,0 0-1 0 0,-1 1 1 0 0,0-1 0 0 0,0 1 0 0 0,-1 0 0 0 0,-1 0-1 0 0,1 12 1 0 0,-2-9 58 0 0,-1 1-1 0 0,-1 0 1 0 0,0 0-1 0 0,0-1 1 0 0,-2 1-1 0 0,1-1 1 0 0,-2 0-1 0 0,0 0 1 0 0,0 0-1 0 0,-2 0 1 0 0,1-1 0 0 0,-13 17-1 0 0,-4 2 58 0 0,-1-1 0 0 0,-1-2 0 0 0,-2 0 0 0 0,0-2 0 0 0,-2-1 1 0 0,-40 27-1 0 0,42-34-90 0 0,0-1 0 0 0,-1-2 1 0 0,-1-1-1 0 0,0-1 0 0 0,-1-1 0 0 0,-1-2 1 0 0,-55 12-1 0 0,70-19-135 0 0,0-2-1 0 0,0 0 1 0 0,0-1-1 0 0,0 0 1 0 0,0-1-1 0 0,1-1 1 0 0,-1 0-1 0 0,0-2 1 0 0,1 0-1 0 0,0 0 1 0 0,0-1-1 0 0,0-1 1 0 0,0-1-1 0 0,1 0 1 0 0,0 0-1 0 0,1-2 1 0 0,0 0-1 0 0,0 0 1 0 0,0-1 0 0 0,2-1-1 0 0,-1 0 1 0 0,1 0-1 0 0,1-1 1 0 0,0-1-1 0 0,1 0 1 0 0,0 0-1 0 0,-10-21 1 0 0,-4-19-989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4:24.0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215 246 919 0 0,'-32'-1'2137'0'0,"29"1"-1658"0"0,1-1 1 0 0,0 0 0 0 0,0 0-1 0 0,0 0 1 0 0,0 0 0 0 0,0 0-1 0 0,0 0 1 0 0,1-1 0 0 0,-1 1-1 0 0,0-1 1 0 0,1 1-1 0 0,-1-1 1 0 0,1 1 0 0 0,-1-1-1 0 0,1 0 1 0 0,-2-2 0 0 0,2 2 152 0 0,0-1 0 0 0,0 0-1 0 0,0 1 1 0 0,0-1 0 0 0,0 0 0 0 0,0 0 0 0 0,1 0 0 0 0,-1 1 0 0 0,1-1 0 0 0,0 0 0 0 0,0 0 0 0 0,0-5 0 0 0,10-22 1613 0 0,-3 19-2128 0 0,0 0 0 0 0,0 1-1 0 0,1 0 1 0 0,1 0 0 0 0,0 1 0 0 0,0 0 0 0 0,0 1 0 0 0,1-1 0 0 0,1 2 0 0 0,-1 0-1 0 0,1 0 1 0 0,0 1 0 0 0,1 0 0 0 0,-1 1 0 0 0,1 0 0 0 0,0 1 0 0 0,1 0 0 0 0,22-3-1 0 0,-26 5-97 0 0,0 1 0 0 0,1 0-1 0 0,-1 1 1 0 0,1 0 0 0 0,-1 0-1 0 0,1 1 1 0 0,-1 0 0 0 0,1 1-1 0 0,-1 0 1 0 0,0 1-1 0 0,0-1 1 0 0,0 2 0 0 0,0-1-1 0 0,-1 1 1 0 0,1 1 0 0 0,-1-1-1 0 0,0 2 1 0 0,0-1 0 0 0,-1 1-1 0 0,1 0 1 0 0,-1 0 0 0 0,-1 1-1 0 0,1 0 1 0 0,-1 0-1 0 0,9 14 1 0 0,-3-1 28 0 0,0 1 0 0 0,-1 0 1 0 0,-1 0-1 0 0,-1 1 0 0 0,-1 1 0 0 0,-1-1 0 0 0,4 25 1 0 0,-10-38-19 0 0,0 1 0 0 0,0 0 0 0 0,-1-1 0 0 0,0 1 0 0 0,0 0 0 0 0,-1-1 0 0 0,-1 1 1 0 0,0-1-1 0 0,0 1 0 0 0,0-1 0 0 0,-1 0 0 0 0,-1 0 0 0 0,0 0 0 0 0,0 0 0 0 0,-1-1 1 0 0,1 1-1 0 0,-2-1 0 0 0,1-1 0 0 0,-14 15 0 0 0,7-10 14 0 0,-1-1 1 0 0,-1 0-1 0 0,0 0 0 0 0,0-2 1 0 0,-28 15-1 0 0,36-21-28 0 0,-1 1 0 0 0,0-1-1 0 0,0 0 1 0 0,0-1 0 0 0,-1 0 0 0 0,1 0-1 0 0,0 0 1 0 0,-1-1 0 0 0,0 0 0 0 0,1-1-1 0 0,-1 0 1 0 0,1 0 0 0 0,-1 0 0 0 0,1-1-1 0 0,-12-3 1 0 0,18 4-14 0 0,0 0 0 0 0,0 0 0 0 0,0 0 0 0 0,0-1 0 0 0,0 1 0 0 0,-1 0 0 0 0,1-1 0 0 0,0 1 0 0 0,0-1 0 0 0,0 0 0 0 0,0 1-1 0 0,0-1 1 0 0,0 0 0 0 0,1 0 0 0 0,-1 1 0 0 0,0-1 0 0 0,0 0 0 0 0,0 0 0 0 0,1 0 0 0 0,-1 0 0 0 0,0 0 0 0 0,1 0 0 0 0,-1 0 0 0 0,1 0 0 0 0,-1 0 0 0 0,1 0 0 0 0,0 0 0 0 0,-1-1 0 0 0,1 1 0 0 0,0 0-1 0 0,0 0 1 0 0,0 0 0 0 0,0 0 0 0 0,0-1 0 0 0,0 1 0 0 0,0 0 0 0 0,0-1 0 0 0,1 0 1 0 0,0 1-1 0 0,0-1 0 0 0,0 1 1 0 0,0-1-1 0 0,0 1 1 0 0,1 0-1 0 0,-1 0 1 0 0,0-1-1 0 0,0 1 1 0 0,1 0-1 0 0,-1 0 0 0 0,1 1 1 0 0,-1-1-1 0 0,1 0 1 0 0,-1 0-1 0 0,1 1 1 0 0,0-1-1 0 0,-1 1 0 0 0,1-1 1 0 0,0 1-1 0 0,-1 0 1 0 0,1-1-1 0 0,0 1 1 0 0,3 0-1 0 0,8 2-13 0 0,1-1 1 0 0,-1 2-1 0 0,0-1 0 0 0,0 2 0 0 0,-1 0 1 0 0,1 0-1 0 0,-1 1 0 0 0,1 1 0 0 0,-2 0 1 0 0,1 1-1 0 0,16 12 0 0 0,7 7-41 0 0,-2 1 0 0 0,36 38 0 0 0,-68-63 52 0 0,17 15-15 0 0,-1 1 1 0 0,0 0-1 0 0,-2 2 0 0 0,13 21 0 0 0,-25-37 24 0 0,0 0-1 0 0,-1 0 1 0 0,0 0 0 0 0,0 1-1 0 0,0-1 1 0 0,0 1 0 0 0,-1 0-1 0 0,1 0 1 0 0,-1-1 0 0 0,0 1-1 0 0,-1 0 1 0 0,1 0 0 0 0,-1 0-1 0 0,0 0 1 0 0,0 0 0 0 0,-1 0-1 0 0,0 0 1 0 0,0 0 0 0 0,0-1-1 0 0,0 1 1 0 0,0 0 0 0 0,-1-1-1 0 0,0 1 1 0 0,0-1-1 0 0,0 1 1 0 0,-6 7 0 0 0,-6 3 176 0 0,0 0 1 0 0,-1-1-1 0 0,-1-1 1 0 0,0 0-1 0 0,-1-1 1 0 0,0-1-1 0 0,-1-1 1 0 0,-32 15 0 0 0,6-7 220 0 0,-1-2 1 0 0,-77 18-1 0 0,83-27-37 0 0,-1 0-1 0 0,-73 1 1 0 0,15-15-1573 0 0,80 4-704 0 0,-1-1-1 0 0,1-1 1 0 0,-18-7-1 0 0,15 2-7054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4:29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694 6 2303 0 0,'21'-5'11097'0'0,"-25"16"-3762"0"0,1-9-6935 0 0,1 0 0 0 0,-1 1 0 0 0,0-1 0 0 0,1 0 0 0 0,-1 0 0 0 0,0 0 0 0 0,0-1 0 0 0,0 1 0 0 0,-1-1 0 0 0,1 1 0 0 0,0-1 0 0 0,0 0 0 0 0,-7 1 0 0 0,-132-4 1812 0 0,37 0-1944 0 0,87 2-225 0 0,-30 0 38 0 0,-1 3 0 0 0,-47 8 0 0 0,83-9-75 0 0,-1 1 0 0 0,1 0 0 0 0,1 1 1 0 0,-1 1-1 0 0,0 0 0 0 0,1 0 0 0 0,0 1 0 0 0,1 1 0 0 0,-1 0 0 0 0,1 1 0 0 0,0 0 0 0 0,-12 12 0 0 0,20-17-12 0 0,-1 1-1 0 0,1-1 0 0 0,0 1 0 0 0,1 0 0 0 0,-1 0 0 0 0,0 0 1 0 0,1 0-1 0 0,0 1 0 0 0,0-1 0 0 0,0 0 0 0 0,1 1 0 0 0,0 0 0 0 0,0-1 1 0 0,0 1-1 0 0,0 0 0 0 0,0-1 0 0 0,1 1 0 0 0,0 0 0 0 0,0 0 1 0 0,1 0-1 0 0,-1-1 0 0 0,1 1 0 0 0,0 0 0 0 0,0-1 0 0 0,3 10 1 0 0,1-5-20 0 0,0 1 0 0 0,0-1 0 0 0,1 0 0 0 0,0 0 1 0 0,1-1-1 0 0,0 0 0 0 0,0 0 0 0 0,1-1 1 0 0,0 1-1 0 0,13 8 0 0 0,-15-11 21 0 0,0 1 0 0 0,0 0 0 0 0,0 0 0 0 0,-1 0 0 0 0,0 1 0 0 0,0 0 0 0 0,-1 0 0 0 0,0 0 0 0 0,0 0 0 0 0,-1 1 0 0 0,1-1 0 0 0,1 10 0 0 0,4 15 7 0 0,8 58 0 0 0,-9-41-5 0 0,1-3 3 0 0,-1 4 0 0 0,3 0 0 0 0,30 85 0 0 0,-40-132 0 0 0,0-1 0 0 0,0 0 0 0 0,0 0 0 0 0,0 0 0 0 0,0 1 0 0 0,0-1 0 0 0,0 0 0 0 0,1-1 0 0 0,-1 1 0 0 0,1 0 0 0 0,2 2 0 0 0,-3-4 0 0 0,0 0 0 0 0,-1 0 0 0 0,1 0 0 0 0,0-1 0 0 0,0 1 0 0 0,-1 0 0 0 0,1-1 0 0 0,-1 1 0 0 0,1 0 0 0 0,0-1 0 0 0,-1 1 0 0 0,1-1 0 0 0,-1 1 0 0 0,1-1 0 0 0,-1 1 0 0 0,1-1 0 0 0,-1 0 0 0 0,1 1 0 0 0,-1-1 0 0 0,0 1 0 0 0,1-1 0 0 0,-1 0 0 0 0,0 1 0 0 0,1-1 0 0 0,-1 0 0 0 0,0 0 0 0 0,0 1 0 0 0,0-1 0 0 0,0 0 0 0 0,0 1 0 0 0,0-1 0 0 0,0 0 0 0 0,0 0 0 0 0,0 0 0 0 0,2-8-6 0 0,1 0 0 0 0,0 1 0 0 0,1 0 1 0 0,-1-1-1 0 0,1 2 0 0 0,1-1 0 0 0,0 0 0 0 0,0 1 0 0 0,0 0 0 0 0,1 0 0 0 0,0 0 0 0 0,0 1 1 0 0,1-1-1 0 0,0 2 0 0 0,0-1 0 0 0,15-8 0 0 0,-12 9-1 0 0,0 0 0 0 0,1 1 0 0 0,0 1-1 0 0,-1 0 1 0 0,1 0 0 0 0,0 1 0 0 0,0 0 0 0 0,1 1 0 0 0,-1 0 0 0 0,0 1 0 0 0,0 0-1 0 0,1 1 1 0 0,12 3 0 0 0,0 0 12 0 0,0 2 0 0 0,0 1 0 0 0,0 2 0 0 0,-1 0 0 0 0,-1 1 0 0 0,1 1 0 0 0,-2 1 0 0 0,1 1-1 0 0,-2 1 1 0 0,0 0 0 0 0,-1 2 0 0 0,0 0 0 0 0,-1 2 0 0 0,22 27 0 0 0,-30-33 0 0 0,0 0 0 0 0,-1 1 0 0 0,-1 0 0 0 0,0 1 0 0 0,-1-1 0 0 0,-1 2 0 0 0,0-1 0 0 0,-1 1 0 0 0,0-1 0 0 0,-1 1 1 0 0,-1 1-1 0 0,0-1 0 0 0,-1 0 0 0 0,-1 1 0 0 0,0-1 0 0 0,-1 1 0 0 0,-1-1 0 0 0,0 1 0 0 0,-2-1 0 0 0,1 0 0 0 0,-2 1 0 0 0,0-1 0 0 0,-1-1 0 0 0,-6 16 0 0 0,4-17 77 0 0,0-1 0 0 0,-1-1 0 0 0,-1 1 0 0 0,1-1 0 0 0,-2-1 0 0 0,1 1 0 0 0,-2-2-1 0 0,1 1 1 0 0,-1-2 0 0 0,-1 1 0 0 0,1-1 0 0 0,-1-1 0 0 0,-22 10 0 0 0,20-10-22 0 0,-1-1 0 0 0,1-1 0 0 0,-1 0 0 0 0,-1-1-1 0 0,1-1 1 0 0,0 0 0 0 0,-1-1 0 0 0,1 0 0 0 0,-1-2 0 0 0,0 0 0 0 0,0 0 0 0 0,-15-4-1 0 0,27 3-193 0 0,0 0 0 0 0,0-1 0 0 0,0 1-1 0 0,0-1 1 0 0,0 0 0 0 0,1-1 0 0 0,-1 1-1 0 0,1 0 1 0 0,0-1 0 0 0,-1 0 0 0 0,1 0-1 0 0,0 0 1 0 0,-2-4 0 0 0,-23-18-6679 0 0,-9 3-2588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4:26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114 153 5983 0 0,'-1'0'501'0'0,"-1"1"0"0"0,1 0 0 0 0,0 0 0 0 0,-1-1 0 0 0,1 1 0 0 0,0-1 0 0 0,-1 1-1 0 0,1-1 1 0 0,-1 0 0 0 0,1 1 0 0 0,-1-1 0 0 0,1 0 0 0 0,-1 0 0 0 0,1 0 0 0 0,-1 0 0 0 0,1 0-1 0 0,-1-1 1 0 0,-2 0 0 0 0,-14-1 333 0 0,18 2-800 0 0,0 0 0 0 0,-1 0 0 0 0,1 0 0 0 0,-1 0 0 0 0,1 0 0 0 0,-1 0 0 0 0,1 0 0 0 0,0 0 0 0 0,-1 0 0 0 0,1 0 0 0 0,-1 0 0 0 0,1 0 0 0 0,-1 0 0 0 0,1 0-1 0 0,0 0 1 0 0,-1-1 0 0 0,1 1 0 0 0,0 0 0 0 0,-1 0 0 0 0,1-1 0 0 0,-1 1 0 0 0,1 0 0 0 0,0 0 0 0 0,0-1 0 0 0,-1 1 0 0 0,1 0 0 0 0,0-1 0 0 0,-1 1 0 0 0,1-1 0 0 0,0 1 0 0 0,0 0 0 0 0,0-1 0 0 0,-1 1 0 0 0,1-1 0 0 0,0 0-1 0 0,0 1 1 0 0,-1-1 0 0 0,1 0-1 0 0,-1 0 1 0 0,1 1-1 0 0,-1-1 1 0 0,1 1-1 0 0,-1-1 1 0 0,1 0-1 0 0,-1 1 1 0 0,0-1-1 0 0,1 1 1 0 0,-1-1-1 0 0,0 1 1 0 0,1-1-1 0 0,-1 1 1 0 0,0 0-1 0 0,1-1 1 0 0,-1 1-1 0 0,0 0 1 0 0,0 0 0 0 0,0-1-1 0 0,1 1 1 0 0,-1 0-1 0 0,0 0 1 0 0,0 0-1 0 0,0 0 1 0 0,0 0-1 0 0,-2 0 24 0 0,1 0 0 0 0,0-1 0 0 0,0 1-1 0 0,-1-1 1 0 0,1 1 0 0 0,0-1 0 0 0,0 0 0 0 0,0 0-1 0 0,0 0 1 0 0,0 0 0 0 0,-3-2 0 0 0,5 2-20 0 0,-1 1 0 0 0,1-1-1 0 0,-1 1 1 0 0,1-1 0 0 0,-1 0 0 0 0,1 1 0 0 0,0-1 0 0 0,-1 0 0 0 0,1 1-1 0 0,0-1 1 0 0,-1 0 0 0 0,1 0 0 0 0,0 1 0 0 0,0-1 0 0 0,0 0 0 0 0,0 0-1 0 0,0 1 1 0 0,-1-1 0 0 0,1 0 0 0 0,1 0 0 0 0,-1 1 0 0 0,0-2 0 0 0,1-1 34 0 0,0 0 0 0 0,0 1 1 0 0,1-1-1 0 0,-1 1 0 0 0,1-1 1 0 0,-1 1-1 0 0,1 0 1 0 0,0-1-1 0 0,0 1 0 0 0,0 0 1 0 0,0 0-1 0 0,0 0 0 0 0,1 1 1 0 0,2-3-1 0 0,25-27 746 0 0,-28 30-703 0 0,-1 0 0 0 0,0-1 1 0 0,0 1-1 0 0,0-1 0 0 0,0 1 1 0 0,0-1-1 0 0,-1 0 0 0 0,1 1 1 0 0,0-1-1 0 0,-1 0 0 0 0,1 1 1 0 0,-1-1-1 0 0,0 0 0 0 0,1 0 1 0 0,-1 1-1 0 0,0-1 0 0 0,0 0 1 0 0,0 0-1 0 0,0 0 0 0 0,-1 1 1 0 0,1-3-1 0 0,-1 4-80 0 0,1 0 0 0 0,0-1 0 0 0,0 1 0 0 0,0 0 0 0 0,0 0 0 0 0,0 0 0 0 0,0-1 0 0 0,0 1 0 0 0,-1 0 0 0 0,1 0 0 0 0,0 0 0 0 0,0 0 0 0 0,0 0 0 0 0,0 0 0 0 0,-1-1 0 0 0,1 1 0 0 0,0 0 0 0 0,0 0 0 0 0,0 0 0 0 0,-1 0 0 0 0,1 0 0 0 0,0 0 1 0 0,0 0-1 0 0,0 0 0 0 0,-1 0 0 0 0,1 0 0 0 0,0 0 0 0 0,0 0 0 0 0,-1 0 0 0 0,1 0 0 0 0,0 0 0 0 0,0 0 0 0 0,0 0 0 0 0,-1 0 0 0 0,1 0 0 0 0,0 0 0 0 0,0 0 0 0 0,0 0 0 0 0,0 1 0 0 0,-1-1 0 0 0,1 0 0 0 0,0 0 0 0 0,0 0 0 0 0,0 0 0 0 0,0 0 0 0 0,-1 1 0 0 0,1-1 0 0 0,-11 14 704 0 0,-4 14-222 0 0,11-15-463 0 0,2-1-1 0 0,-1 1 1 0 0,2 0 0 0 0,0-1 0 0 0,0 1 0 0 0,1 0 0 0 0,1 0 0 0 0,0 0 0 0 0,3 16-1 0 0,0-11 27 0 0,1 0-1 0 0,0 0 0 0 0,1 0 0 0 0,1-1 0 0 0,16 30 0 0 0,-20-42-86 0 0,1 1 0 0 0,-1-1 0 0 0,1 0 1 0 0,1 0-1 0 0,-1 0 0 0 0,1-1 0 0 0,0 0 0 0 0,0 1 0 0 0,0-2 0 0 0,0 1 0 0 0,1 0 0 0 0,-1-1 1 0 0,1 0-1 0 0,0-1 0 0 0,0 1 0 0 0,0-1 0 0 0,0 0 0 0 0,1-1 0 0 0,-1 1 0 0 0,0-1 0 0 0,1-1 1 0 0,8 1-1 0 0,11-2-24 0 0,0-1 0 0 0,0-1 0 0 0,-1-1 1 0 0,35-10-1 0 0,-2 0 101 0 0,-45 12 185 0 0,116-26 752 0 0,-46 2-3424 0 0,-82 26 2034 0 0,15-7-10 0 0,-10 2-1497 0 0,-6 0-3975 0 0,-12-1-2058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4:26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 9671 0 0,'-1'0'521'0'0,"0"1"0"0"0,1 0-1 0 0,-1 0 1 0 0,1 0 0 0 0,-1-1 0 0 0,1 1-1 0 0,0 0 1 0 0,-1 0 0 0 0,1 0-1 0 0,0 0 1 0 0,-1 0 0 0 0,1 0 0 0 0,0 0-1 0 0,0 0 1 0 0,0 0 0 0 0,0 0-1 0 0,0 0 1 0 0,0 1 0 0 0,7 23 3454 0 0,24 27-3876 0 0,-18-32 964 0 0,27 49-110 0 0,0-1-261 0 0,-3 1 0 0 0,39 100 0 0 0,37 156 319 0 0,-110-316-981 0 0,0 0 0 0 0,-1 0-1 0 0,0 0 1 0 0,0 0 0 0 0,-1 0 0 0 0,0 1 0 0 0,-1-1 0 0 0,0 0 0 0 0,0 0 0 0 0,-1 1 0 0 0,-3 13-1 0 0,2-13-63 0 0,0-1 0 0 0,1 1-1 0 0,0-1 1 0 0,1 1 0 0 0,0-1 0 0 0,1 1-1 0 0,0-1 1 0 0,0 1 0 0 0,1-1-1 0 0,0 0 1 0 0,0 0 0 0 0,1 0-1 0 0,1 0 1 0 0,-1 0 0 0 0,2 0-1 0 0,-1-1 1 0 0,1 0 0 0 0,0 0 0 0 0,1 0-1 0 0,-1 0 1 0 0,2-1 0 0 0,-1 0-1 0 0,1-1 1 0 0,0 1 0 0 0,14 9-1 0 0,21 5-3105 0 0,-25-21 1511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6:59.3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1 327 1375 0 0,'6'-71'8608'0'0,"-5"60"3024"0"0,0-2-6006 0 0,0 5-5645 0 0,0 1 0 0 0,1 0-1 0 0,0 0 1 0 0,0-1 0 0 0,1 1 0 0 0,0 1-1 0 0,6-12 1 0 0,-1 6 19 0 0,1-1 0 0 0,0 2 0 0 0,1-1 0 0 0,0 1 0 0 0,0 1 0 0 0,1 0-1 0 0,1 0 1 0 0,0 1 0 0 0,0 1 0 0 0,1 0 0 0 0,-1 0 0 0 0,2 2 0 0 0,-1-1 0 0 0,1 2 0 0 0,0 0 0 0 0,0 0 0 0 0,1 2 0 0 0,-1-1 0 0 0,24-1-1 0 0,-22 4 20 0 0,0 0 0 0 0,1 1-1 0 0,-1 1 1 0 0,0 0-1 0 0,0 1 1 0 0,0 1 0 0 0,0 1-1 0 0,-1 0 1 0 0,1 1 0 0 0,-1 0-1 0 0,0 1 1 0 0,0 1-1 0 0,-1 1 1 0 0,0 0 0 0 0,0 0-1 0 0,-1 2 1 0 0,24 20-1 0 0,-19-11 11 0 0,0 0 0 0 0,-1 1 0 0 0,0 1 0 0 0,-2 0-1 0 0,-1 1 1 0 0,0 1 0 0 0,-2 0 0 0 0,-1 1-1 0 0,-1 0 1 0 0,0 1 0 0 0,-2 0 0 0 0,-1 0-1 0 0,-1 1 1 0 0,-2-1 0 0 0,0 1 0 0 0,-1 1 0 0 0,-2-1-1 0 0,-2 28 1 0 0,-1-23 25 0 0,-1 1 0 0 0,-1 0 0 0 0,-2-1 0 0 0,-1 0 0 0 0,-2-1 0 0 0,-17 41 0 0 0,19-55-30 0 0,0 0 1 0 0,-2-1 0 0 0,0-1 0 0 0,-1 1-1 0 0,0-1 1 0 0,-1-1 0 0 0,0 0 0 0 0,-1-1-1 0 0,-1 0 1 0 0,0 0 0 0 0,0-2 0 0 0,-1 0-1 0 0,-22 13 1 0 0,27-19-3 0 0,-31 16 33 0 0,39-19-53 0 0,0-1 0 0 0,-1 1 0 0 0,1-1 0 0 0,-1 1 0 0 0,1-1 0 0 0,-1 1 0 0 0,1-1 0 0 0,-1 0 0 0 0,1 0 0 0 0,-1 0 0 0 0,1 0 1 0 0,-1 0-1 0 0,1 0 0 0 0,-1 0 0 0 0,1 0 0 0 0,-1 0 0 0 0,1-1 0 0 0,-1 1 0 0 0,1-1 0 0 0,0 1 0 0 0,-1-1 0 0 0,-2-1 0 0 0,5 1-21 0 0,-1 0 0 0 0,1 0 0 0 0,-1-1 1 0 0,1 1-1 0 0,0 0 0 0 0,-1 0 0 0 0,1 0 0 0 0,0 1 0 0 0,0-1 0 0 0,-1 0 1 0 0,1 0-1 0 0,0 0 0 0 0,0 0 0 0 0,0 1 0 0 0,0-1 0 0 0,0 0 0 0 0,0 1 0 0 0,0-1 1 0 0,1 1-1 0 0,-1-1 0 0 0,0 1 0 0 0,0 0 0 0 0,1-1 0 0 0,30-13-352 0 0,-19 11 393 0 0,0 0 0 0 0,0 0 0 0 0,0 1 0 0 0,1 1 0 0 0,-1 0-1 0 0,0 1 1 0 0,1 0 0 0 0,-1 1 0 0 0,22 5 0 0 0,6 2 7 0 0,66 23 0 0 0,-92-25-26 0 0,-1 1 1 0 0,0 0-1 0 0,0 1 0 0 0,-1 0 0 0 0,0 1 0 0 0,0 1 0 0 0,-1 0 0 0 0,0 1 0 0 0,-1 0 0 0 0,0 0 0 0 0,-1 1 0 0 0,0 1 0 0 0,-1 0 1 0 0,0 0-1 0 0,-1 1 0 0 0,-1 0 0 0 0,0 0 0 0 0,-1 1 0 0 0,-1 0 0 0 0,7 25 0 0 0,-6-14 25 0 0,0 0-1 0 0,-2 0 1 0 0,-1 0-1 0 0,-1 1 1 0 0,-1-1-1 0 0,-2 1 1 0 0,0 0-1 0 0,-2-1 1 0 0,-1 0-1 0 0,-1 1 1 0 0,-13 40-1 0 0,12-51 9 0 0,-1 0-1 0 0,0-1 0 0 0,-1 0 1 0 0,-1 0-1 0 0,0-1 1 0 0,-1 0-1 0 0,0 0 0 0 0,-1-1 1 0 0,-1-1-1 0 0,0 0 1 0 0,-1 0-1 0 0,0-2 1 0 0,-28 19-1 0 0,33-26-19 0 0,-1 0 0 0 0,1 0 0 0 0,-1-1 1 0 0,0 0-1 0 0,0 0 0 0 0,1-1 0 0 0,-1 0 0 0 0,0-1 0 0 0,0 0 0 0 0,0-1 0 0 0,-17-2 1 0 0,5-1-21 0 0,0-1 1 0 0,1-1-1 0 0,-37-15 1 0 0,53 19-15 0 0,1 0 0 0 0,0-1 0 0 0,0 1 0 0 0,0 0 0 0 0,1-1 0 0 0,-1 0 1 0 0,1 0-1 0 0,-1 1 0 0 0,1-1 0 0 0,0-1 0 0 0,0 1 0 0 0,0 0 0 0 0,1 0 0 0 0,-1-1 0 0 0,1 1 0 0 0,-1-1 0 0 0,1 1 0 0 0,-1-8 0 0 0,1 5-184 0 0,-1 0-1 0 0,0 0 0 0 0,0 1 0 0 0,-1-1 1 0 0,0 1-1 0 0,-3-5 0 0 0,-3-2-684 0 0,-10-15-6554 0 0,7 0-859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08.2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767 0 20271 0 0,'-14'14'1135'0'0,"0"0"1"0"0,1 0-1 0 0,0 2 0 0 0,1-1 0 0 0,-17 31 0 0 0,5-9-737 0 0,-45 70 388 0 0,-92 195 1 0 0,-23 131-57 0 0,124-292-548 0 0,-65 187 292 0 0,105-275-1754 0 0,14-40-60 0 0,1 1 0 0 0,0-1 0 0 0,1 0 0 0 0,1 1 0 0 0,-3 19 0 0 0,7-21-7748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6:59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57 12895 0 0,'17'3'828'0'0,"12"2"-929"0"0,-29-5 218 0 0,0 0 1 0 0,1 0-1 0 0,-1 0 1 0 0,0 0-1 0 0,0 0 1 0 0,1 0-1 0 0,-1 0 1 0 0,0 0-1 0 0,0 0 1 0 0,0 0 0 0 0,1 0-1 0 0,-1 0 1 0 0,0 0-1 0 0,0 0 1 0 0,1 0-1 0 0,-1 0 1 0 0,0 0-1 0 0,0 0 1 0 0,1 0-1 0 0,-1 0 1 0 0,0 0-1 0 0,0 0 1 0 0,1 0-1 0 0,-1 0 1 0 0,0 0 0 0 0,0 1-1 0 0,0-1 1 0 0,1 0-1 0 0,-1 0 1 0 0,0 0-1 0 0,0 0 1 0 0,0 1-1 0 0,0-1 1 0 0,0 0-1 0 0,1 0 1 0 0,-1 0-1 0 0,0 1 1 0 0,0-1 0 0 0,0 0-1 0 0,0 0 1 0 0,0 0-1 0 0,0 1 1 0 0,0-1-1 0 0,0 0 1 0 0,0 0-1 0 0,0 1 1 0 0,0-1-1 0 0,0 0 1 0 0,0 0-1 0 0,0 1 1 0 0,0-1 0 0 0,0 0-1 0 0,0 0 1 0 0,0 1-1 0 0,0-1 1 0 0,0 0-1 0 0,0 0 1 0 0,0 0-1 0 0,0 1 1 0 0,-1-1-59 0 0,1 0 0 0 0,0 0 0 0 0,0 0 0 0 0,0 0 0 0 0,-1 0 0 0 0,1 0 0 0 0,0 0 0 0 0,0 0 0 0 0,0 0 0 0 0,0 0 0 0 0,-1 1 0 0 0,1-1 0 0 0,0 0 0 0 0,0 0 0 0 0,0 0 0 0 0,0 0 0 0 0,0 0 0 0 0,-1 0 0 0 0,1 1 0 0 0,0-1 0 0 0,0 0 0 0 0,0 0 0 0 0,0 0 0 0 0,0 0 0 0 0,0 1 0 0 0,0-1 0 0 0,0 0 0 0 0,0 0 0 0 0,0 0 0 0 0,-1 0 0 0 0,1 1 0 0 0,0-1 0 0 0,0 0 0 0 0,0 0 0 0 0,0 0 0 0 0,0 1 0 0 0,0-1 0 0 0,0 0 0 0 0,0 0 0 0 0,1 0 0 0 0,-1 0 0 0 0,0 1 0 0 0,0-1 0 0 0,0 0 0 0 0,0 0 0 0 0,0 0 0 0 0,0 0 0 0 0,0 1 0 0 0,0-1 0 0 0,0 0 0 0 0,0 0 0 0 0,1 0 0 0 0,-1 1 0 0 0,14 1 978 0 0,20-2-479 0 0,154-31 710 0 0,-5 1-476 0 0,-138 26-751 0 0,186-12 404 0 0,-187 15-367 0 0,-1 2-1 0 0,1 2 1 0 0,53 11-1 0 0,-89-12-51 0 0,0 1-1 0 0,-1-1 1 0 0,0 1-1 0 0,1 0 1 0 0,-1 1-1 0 0,0 0 1 0 0,-1 0-1 0 0,1 0 1 0 0,-1 1-1 0 0,0 0 1 0 0,0 0-1 0 0,0 1 1 0 0,-1-1-1 0 0,0 1 1 0 0,0 1-1 0 0,0-1 1 0 0,-1 1-1 0 0,0-1 1 0 0,0 1-1 0 0,0 0 1 0 0,2 9-1 0 0,5 15 170 0 0,-2 1 0 0 0,0 0 0 0 0,6 59 0 0 0,-8-45-124 0 0,110 796 1146 0 0,-108-505-947 0 0,-9-253-110 0 0,0-83-176 0 0,1-1 0 0 0,-1 1 0 0 0,1-1 0 0 0,-1 1 0 0 0,1-1 1 0 0,-1 1-1 0 0,1-1 0 0 0,0 1 0 0 0,-1-1 0 0 0,1 0 0 0 0,0 0 1 0 0,-1 1-1 0 0,1-1 0 0 0,0 0 0 0 0,0 0 0 0 0,-1 0 0 0 0,1 1 0 0 0,0-1 1 0 0,-1 0-1 0 0,1 0 0 0 0,0 0 0 0 0,0 0 0 0 0,-1-1 0 0 0,1 1 1 0 0,0 0-1 0 0,0 0 0 0 0,-1 0 0 0 0,1 0 0 0 0,0-1 0 0 0,-1 1 0 0 0,1 0 1 0 0,0-1-1 0 0,-1 1 0 0 0,1-1 0 0 0,-1 1 0 0 0,1-1 0 0 0,0 0 1 0 0,30-14-3081 0 0,-28 12 1711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29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479 226 8287 0 0,'-5'1'6860'0'0,"-1"-13"-3103"0"0,-5-30-1968 0 0,-4-8-722 0 0,9 41-881 0 0,-1-1-1 0 0,0 1 0 0 0,-1 0 0 0 0,0 1 0 0 0,-1 0 1 0 0,0 0-1 0 0,0 1 0 0 0,0 0 0 0 0,-1 1 0 0 0,0 0 1 0 0,0 0-1 0 0,-1 1 0 0 0,0 1 0 0 0,0 0 0 0 0,0 0 0 0 0,0 1 1 0 0,0 0-1 0 0,-1 1 0 0 0,-20-1 0 0 0,25 2-194 0 0,-1 1-1 0 0,0 0 1 0 0,0 0-1 0 0,0 1 1 0 0,1 0-1 0 0,-1 0 1 0 0,0 1 0 0 0,1 0-1 0 0,-1 0 1 0 0,1 1-1 0 0,0 0 1 0 0,0 0-1 0 0,0 1 1 0 0,0 0-1 0 0,0 0 1 0 0,1 1-1 0 0,0-1 1 0 0,0 1 0 0 0,0 1-1 0 0,0-1 1 0 0,1 1-1 0 0,0 0 1 0 0,0 0-1 0 0,1 1 1 0 0,0-1-1 0 0,0 1 1 0 0,0 0-1 0 0,1 0 1 0 0,-5 15-1 0 0,-2 15-71 0 0,1 1 1 0 0,2 0-1 0 0,1 0 0 0 0,0 51 0 0 0,5-66 61 0 0,2 1 0 0 0,0-1 1 0 0,2 1-1 0 0,0-1 1 0 0,2 1-1 0 0,0-1 0 0 0,2-1 1 0 0,11 29-1 0 0,-15-45 20 0 0,1 1 0 0 0,-1-1 0 0 0,1 0 0 0 0,0 0 0 0 0,1 0 0 0 0,-1 0 0 0 0,1-1 0 0 0,0 0 0 0 0,1 0 0 0 0,-1 0 0 0 0,1 0 0 0 0,0-1 0 0 0,0 0 0 0 0,0-1 0 0 0,1 1 0 0 0,-1-1 0 0 0,1 0 0 0 0,0-1 0 0 0,0 1 0 0 0,0-1 0 0 0,9 1 0 0 0,1-1 0 0 0,0-1 0 0 0,0-1 0 0 0,0-1 0 0 0,0 0 0 0 0,0-1 0 0 0,0-1 0 0 0,-1 0 0 0 0,18-7 0 0 0,-29 9 0 0 0,-2 1 0 0 0,-1-1 0 0 0,0 1 0 0 0,1-1 0 0 0,-1 1 0 0 0,0-1 0 0 0,0 0 0 0 0,0 0 0 0 0,0 0 0 0 0,0 0 0 0 0,0 0 0 0 0,0 0 0 0 0,0-1 0 0 0,0 1 0 0 0,0-1 0 0 0,-1 1 0 0 0,1-1 0 0 0,0 0 0 0 0,-1 1 0 0 0,0-1 0 0 0,1 0 0 0 0,-1 0 0 0 0,0 0 0 0 0,0 0 0 0 0,1-3 0 0 0,0 1 5 0 0,0 0 0 0 0,0 0 0 0 0,1 0 0 0 0,0 0 0 0 0,-1 1 0 0 0,1 0 0 0 0,0-1 0 0 0,0 1 0 0 0,1 0 0 0 0,-1 0 0 0 0,7-4 0 0 0,18-18 23 0 0,-22 17-3 0 0,-1 0-1 0 0,0-1 1 0 0,0 1 0 0 0,-1-1-1 0 0,-1 0 1 0 0,1 0-1 0 0,-1-1 1 0 0,-1 1 0 0 0,1-1-1 0 0,-2 0 1 0 0,1 1 0 0 0,-2-1-1 0 0,1 0 1 0 0,-1 0-1 0 0,0 0 1 0 0,-1 1 0 0 0,-1-1-1 0 0,1 0 1 0 0,-1 1-1 0 0,-1-1 1 0 0,0 1 0 0 0,0-1-1 0 0,-1 1 1 0 0,0 0-1 0 0,-7-10 1 0 0,-36-58 191 0 0,43 69-210 0 0,0 0 0 0 0,1 0 1 0 0,0 0-1 0 0,0 0 0 0 0,0-1 0 0 0,1 0 1 0 0,1 1-1 0 0,-1-11 0 0 0,2 17-6 0 0,0 0 0 0 0,1 1 0 0 0,-1-1 0 0 0,1 0 0 0 0,-1 0 0 0 0,1 1 0 0 0,0-1 0 0 0,0 0 0 0 0,0 1 0 0 0,0-1 0 0 0,0 1 0 0 0,0-1 0 0 0,1 1 0 0 0,-1-1 0 0 0,0 1 0 0 0,1 0 0 0 0,-1 0 0 0 0,1 0 0 0 0,1-2 0 0 0,3-2 0 0 0,-5 5 2 0 0,-1 0 1 0 0,0 0-1 0 0,1-1 1 0 0,-1 1-1 0 0,0 0 0 0 0,0 0 1 0 0,1-1-1 0 0,-1 1 0 0 0,0 0 1 0 0,0 0-1 0 0,1-1 1 0 0,-1 1-1 0 0,0 0 0 0 0,0-1 1 0 0,0 1-1 0 0,0 0 0 0 0,0-1 1 0 0,1 1-1 0 0,-1 0 0 0 0,0-1 1 0 0,0 1-1 0 0,0 0 1 0 0,0-1-1 0 0,0 1 0 0 0,0 0 1 0 0,0-1-1 0 0,0 1 0 0 0,0 0 1 0 0,0-1-1 0 0,0 1 0 0 0,0 0 1 0 0,-1-1-1 0 0,1 1 1 0 0,0 0-1 0 0,0-1 0 0 0,0 1 1 0 0,0 0-1 0 0,-1-1 0 0 0,1 1 1 0 0,0 0-1 0 0,0-1 1 0 0,0 1-1 0 0,-1 0 0 0 0,1 0 1 0 0,0-1-1 0 0,-1 1 0 0 0,1 0 1 0 0,0 0-1 0 0,0 0 0 0 0,-1-1 1 0 0,-19-6 480 0 0,15 5-204 0 0,30 1-366 0 0,15 5-349 0 0,-39-4 440 0 0,-1 0 0 0 0,1 1 0 0 0,0-1 1 0 0,-1 0-1 0 0,1 0 0 0 0,0 0 0 0 0,-1 1 0 0 0,1-1 0 0 0,0 0 1 0 0,-1 1-1 0 0,1-1 0 0 0,-1 0 0 0 0,1 1 0 0 0,-1-1 0 0 0,1 1 0 0 0,-1-1 1 0 0,1 1-1 0 0,-1-1 0 0 0,1 1 0 0 0,-1-1 0 0 0,0 1 0 0 0,1 0 0 0 0,-1-1 1 0 0,0 1-1 0 0,1-1 0 0 0,-1 1 0 0 0,0 0 0 0 0,0-1 0 0 0,0 1 1 0 0,0 0-1 0 0,1-1 0 0 0,-1 1 0 0 0,0 0 0 0 0,0-1 0 0 0,0 1 0 0 0,-1 0 1 0 0,1 0-1 0 0,0-1 0 0 0,0 1 0 0 0,0 0 0 0 0,0-1 0 0 0,-1 1 1 0 0,1-1-1 0 0,0 1 0 0 0,0 0 0 0 0,-1-1 0 0 0,1 1 0 0 0,-1-1 0 0 0,1 1 1 0 0,0-1-1 0 0,-1 1 0 0 0,0 0 0 0 0,-1 2 13 0 0,0-1 1 0 0,1 1-1 0 0,-1 0 0 0 0,1 0 0 0 0,0 0 1 0 0,0 0-1 0 0,0 0 0 0 0,0 0 1 0 0,0 0-1 0 0,0 0 0 0 0,1 1 0 0 0,0-1 1 0 0,0 0-1 0 0,-1 0 0 0 0,2 0 1 0 0,-1 1-1 0 0,1 3 0 0 0,2 3-163 0 0,0 0 0 0 0,1 0-1 0 0,0-1 1 0 0,7 13 0 0 0,-9-19 142 0 0,195 354 68 0 0,-185-334-232 0 0,-4-7 415 0 0,0 0 0 0 0,2 0 1 0 0,0-1-1 0 0,18 23 0 0 0,-27-38-302 0 0,-1 0 0 0 0,1 0 0 0 0,-1 0-1 0 0,1 0 1 0 0,-1 0 0 0 0,1 0 0 0 0,-1 0 0 0 0,1 0-1 0 0,-1 0 1 0 0,1 0 0 0 0,-1 0 0 0 0,1 0 0 0 0,-1 0-1 0 0,0 0 1 0 0,1 0 0 0 0,-1 0 0 0 0,1 0 0 0 0,-1-1 0 0 0,1 1-1 0 0,-1 0 1 0 0,1 0 0 0 0,-1-1 0 0 0,0 1 0 0 0,1 0-1 0 0,-1 0 1 0 0,0-1 0 0 0,1 1 0 0 0,-1 0 0 0 0,0-1 0 0 0,1 1-1 0 0,-1-1 1 0 0,0 1 0 0 0,0 0 0 0 0,1-1 0 0 0,-1 1-1 0 0,0-1 1 0 0,0 1 0 0 0,0-1 0 0 0,0 1 0 0 0,1-1-1 0 0,-1 1 1 0 0,0-1 0 0 0,0 1 0 0 0,0-1 0 0 0,0 1 0 0 0,0 0-1 0 0,0-1 1 0 0,0 1 0 0 0,-1-1 0 0 0,1 1 0 0 0,0-1-1 0 0,0 1 1 0 0,0-1 0 0 0,0 1 0 0 0,-1-1 0 0 0,1 1 0 0 0,0 0-1 0 0,0-1 1 0 0,-1 1 0 0 0,1-1 0 0 0,0 1 0 0 0,0 0-1 0 0,-1-1 1 0 0,-6-12-8413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0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373 1 10135 0 0,'1'1'387'0'0,"0"1"-1"0"0,0 0 0 0 0,0-1 0 0 0,0 1 0 0 0,1-1 0 0 0,-1 1 1 0 0,1-1-1 0 0,-1 0 0 0 0,1 0 0 0 0,-1 1 0 0 0,1-1 1 0 0,0 0-1 0 0,0 0 0 0 0,-1-1 0 0 0,1 1 0 0 0,0 0 0 0 0,0-1 1 0 0,0 1-1 0 0,0-1 0 0 0,0 1 0 0 0,0-1 0 0 0,0 0 0 0 0,0 0 1 0 0,0 0-1 0 0,0 0 0 0 0,0 0 0 0 0,0 0 0 0 0,0-1 1 0 0,0 1-1 0 0,0-1 0 0 0,-1 1 0 0 0,1-1 0 0 0,0 0 0 0 0,0 0 1 0 0,2-1-1 0 0,-34-6 3058 0 0,9 6-3172 0 0,1 0 1 0 0,-1 1-1 0 0,0 1 1 0 0,1 0-1 0 0,-35 7 0 0 0,5 6-261 0 0,24-7-11 0 0,0 1 0 0 0,1 2 0 0 0,-32 14 0 0 0,51-20-17 0 0,-1 0 1 0 0,1 1-1 0 0,-1 0 0 0 0,1 0 0 0 0,-7 6 1 0 0,11-8 7 0 0,0 1 0 0 0,0-1 0 0 0,0 1 0 0 0,1 0 0 0 0,-1-1 0 0 0,1 1 0 0 0,-1 0 0 0 0,1 0 0 0 0,0 0 0 0 0,0 0 0 0 0,0 0 0 0 0,1 0 0 0 0,-1 0 0 0 0,0 7 0 0 0,1 10 11 0 0,1 0 0 0 0,1 0 0 0 0,0-1 1 0 0,1 1-1 0 0,2 0 0 0 0,8 26 0 0 0,-7-31-12 0 0,-1 0 1 0 0,-1 1 0 0 0,-1-1-1 0 0,0 1 1 0 0,-1 0 0 0 0,-1 0 0 0 0,0 0-1 0 0,-1 0 1 0 0,-1 0 0 0 0,-4 25-1 0 0,-1-14-4 0 0,2 1-1 0 0,0-1 1 0 0,0 54-1 0 0,13 86 25 0 0,-4-100-15 0 0,-4-49-2 0 0,2 41 25 0 0,2 0 0 0 0,3 0-1 0 0,23 87 1 0 0,-29-138-17 0 0,0-1 1 0 0,1 1-1 0 0,0-1 0 0 0,1 0 0 0 0,-1 0 1 0 0,1-1-1 0 0,1 1 0 0 0,-1-1 1 0 0,1 0-1 0 0,0 0 0 0 0,1 0 0 0 0,8 7 1 0 0,-8-9 1 0 0,0-1 1 0 0,0 1-1 0 0,1-1 0 0 0,-1-1 1 0 0,1 1-1 0 0,0-1 0 0 0,0 0 1 0 0,0-1-1 0 0,0 1 1 0 0,0-1-1 0 0,0-1 0 0 0,0 1 1 0 0,12-2-1 0 0,346-23-1022 0 0,-364 24 979 0 0,0 0-136 0 0,1 0 0 0 0,-1 0 0 0 0,1-1-1 0 0,0 1 1 0 0,-1 0 0 0 0,1-1 0 0 0,0 1 0 0 0,-1-1 0 0 0,1 1 0 0 0,-1-1-1 0 0,1 0 1 0 0,-1 0 0 0 0,0 1 0 0 0,3-3 0 0 0,1-3-1635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0.3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17967 0 0,'5'3'572'0'0,"-1"1"-1"0"0,-1 0 0 0 0,1 0 1 0 0,0 0-1 0 0,-1 1 0 0 0,0-1 1 0 0,0 1-1 0 0,-1 0 0 0 0,1-1 1 0 0,-1 1-1 0 0,0 1 0 0 0,0-1 1 0 0,-1 0-1 0 0,3 10 0 0 0,-1-1-165 0 0,0-1 0 0 0,-1 1 0 0 0,-1 0 0 0 0,0 25 0 0 0,-9 25 121 0 0,4-40-351 0 0,1 1 0 0 0,1 38 0 0 0,14 67 75 0 0,-9-115-271 0 0,0 0 0 0 0,0 0 0 0 0,2-1 0 0 0,0 1 0 0 0,0-1 0 0 0,12 20-1 0 0,-15-32 4 0 0,0 1 0 0 0,0-1 0 0 0,1 0 0 0 0,-1-1 0 0 0,1 1 0 0 0,-1 0 0 0 0,1-1 0 0 0,0 1 0 0 0,-1-1 0 0 0,1 0 0 0 0,4 1 0 0 0,-7-2-56 0 0,1 1-1 0 0,-1-1 1 0 0,1 1 0 0 0,-1-1 0 0 0,1 0 0 0 0,0 1 0 0 0,-1-1-1 0 0,1 0 1 0 0,0 0 0 0 0,-1 0 0 0 0,1 1 0 0 0,0-1 0 0 0,-1 0 0 0 0,1 0-1 0 0,0 0 1 0 0,0 0 0 0 0,-1 0 0 0 0,1 0 0 0 0,0 0 0 0 0,-1-1-1 0 0,1 1 1 0 0,0 0 0 0 0,-1 0 0 0 0,1 0 0 0 0,0-1 0 0 0,-1 1 0 0 0,1 0-1 0 0,-1-1 1 0 0,1 1 0 0 0,0-1 0 0 0,-1 1 0 0 0,1 0 0 0 0,-1-1-1 0 0,1 1 1 0 0,-1-1 0 0 0,1 1 0 0 0,-1-1 0 0 0,0 0 0 0 0,1 1 0 0 0,-1-1-1 0 0,0 1 1 0 0,1-1 0 0 0,-1 0 0 0 0,0 1 0 0 0,0-1 0 0 0,1 0-1 0 0,-1 1 1 0 0,0-2 0 0 0,-1-15-6404 0 0,-1-7-1918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0.5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 12439 0 0,'-19'16'-200'0'0,"13"-10"3184"0"0,0 1 0 0 0,0 0-1 0 0,0-1 1 0 0,-7 14 0 0 0,13-20-2978 0 0,0 1-1 0 0,0-1 1 0 0,0 0 0 0 0,0 1 0 0 0,0-1 0 0 0,0 0 0 0 0,0 1 0 0 0,0-1 0 0 0,0 1-1 0 0,0-1 1 0 0,0 0 0 0 0,0 1 0 0 0,0-1 0 0 0,0 0 0 0 0,1 1 0 0 0,-1-1-1 0 0,0 0 1 0 0,0 1 0 0 0,0-1 0 0 0,1 0 0 0 0,-1 1 0 0 0,0-1 0 0 0,0 0-1 0 0,1 0 1 0 0,-1 1 0 0 0,0-1 0 0 0,1 0 0 0 0,-1 0 0 0 0,0 0 0 0 0,0 1 0 0 0,1-1-1 0 0,-1 0 1 0 0,0 0 0 0 0,1 0 0 0 0,-1 0 0 0 0,1 0 0 0 0,-1 0 0 0 0,0 0-1 0 0,1 0 1 0 0,-1 1 0 0 0,0-1 0 0 0,1-1 0 0 0,-1 1 0 0 0,0 0 0 0 0,1 0-1 0 0,-1 0 1 0 0,1 0 0 0 0,-1 0 0 0 0,0 0 0 0 0,1 0 0 0 0,-1 0 0 0 0,0 0 0 0 0,1-1-1 0 0,24-3-3064 0 0,-13-1 1419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1.0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20 152 16583 0 0,'-5'-18'1234'0'0,"1"7"-156"0"0,1 0 0 0 0,0-1-1 0 0,1 1 1 0 0,1-1 0 0 0,-1-15 0 0 0,2 25-1013 0 0,0 0 0 0 0,0 0 0 0 0,0 0 0 0 0,1 0 0 0 0,-1 0 0 0 0,1 0 0 0 0,-1 0 1 0 0,1 0-1 0 0,0 0 0 0 0,0 0 0 0 0,0 0 0 0 0,0 0 0 0 0,0 0 0 0 0,0 1 0 0 0,0-1 0 0 0,0 0 0 0 0,1 1 0 0 0,-1-1 0 0 0,1 1 0 0 0,-1-1 0 0 0,1 1 0 0 0,0 0 0 0 0,-1 0 1 0 0,1 0-1 0 0,0 0 0 0 0,0 0 0 0 0,0 0 0 0 0,0 0 0 0 0,0 0 0 0 0,0 1 0 0 0,0-1 0 0 0,0 1 0 0 0,0 0 0 0 0,0-1 0 0 0,0 1 0 0 0,0 0 0 0 0,2 0 0 0 0,51 1-28 0 0,0 1 0 0 0,0 3-1 0 0,0 2 1 0 0,-1 3-1 0 0,-1 2 1 0 0,90 32-1 0 0,-136-41-17 0 0,0 0-1 0 0,0 0 1 0 0,0 1-1 0 0,-1 0 1 0 0,1 0-1 0 0,-1 1 1 0 0,0 0-1 0 0,-1 0 1 0 0,1 0-1 0 0,-1 1 1 0 0,0 0-1 0 0,0 0 1 0 0,0 0-1 0 0,-1 0 1 0 0,0 1-1 0 0,-1 0 1 0 0,1 0-1 0 0,-1 0 1 0 0,0 0-1 0 0,-1 0 1 0 0,3 14-1 0 0,68 300 371 0 0,-19-71-216 0 0,-39-196-50 0 0,2-1 1 0 0,38 83-1 0 0,-41-113-86 0 0,-2 2 0 0 0,-1 0 0 0 0,-2 0 0 0 0,0 1 0 0 0,-1 0 0 0 0,-2 0 0 0 0,6 47 0 0 0,-12-68-13 0 0,1 1 1 0 0,-1-1-1 0 0,0 0 1 0 0,-1 1-1 0 0,1-1 1 0 0,-1 0-1 0 0,-2 10 0 0 0,1-12-9 0 0,-1 1-1 0 0,1-1 1 0 0,0 0-1 0 0,-1 0 1 0 0,0 0-1 0 0,0 0 1 0 0,0 0-1 0 0,0-1 1 0 0,0 1-1 0 0,-7 3 1 0 0,-15 10 55 0 0,-1-2 0 0 0,-1 0 0 0 0,0-2 0 0 0,0-1 0 0 0,-1-1 0 0 0,-1-2 0 0 0,1 0 0 0 0,-2-2 0 0 0,1-1 0 0 0,0-2 0 0 0,-55 0 0 0 0,44-10 210 0 0,34 5-928 0 0,0 1 0 0 0,-1 0 0 0 0,1 0 0 0 0,0 0 0 0 0,-11 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1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205 21 2303 0 0,'-21'-20'22539'0'0,"24"28"-21923"0"0,0-2-2272 0 0,-2-1 1800 0 0,1 1-1 0 0,-1-1 1 0 0,0 1 0 0 0,0 0 0 0 0,-1-1 0 0 0,0 7-1 0 0,6 33 231 0 0,10 21-257 0 0,-2 1 1 0 0,6 88-1 0 0,12 61 44 0 0,-14-109-161 0 0,-17-106 0 0 0,0 0 0 0 0,-1 1 0 0 0,1-1 0 0 0,0 0 0 0 0,0 0 0 0 0,0 0 0 0 0,0-1 0 0 0,0 1 0 0 0,0 0 0 0 0,0 0 0 0 0,0 0 0 0 0,0-1 0 0 0,1 1 0 0 0,-1-1 0 0 0,0 1 0 0 0,0-1 0 0 0,1 1 0 0 0,-1-1 0 0 0,0 0 0 0 0,0 0 0 0 0,1 1 0 0 0,-1-1 0 0 0,0 0 0 0 0,1 0 0 0 0,-1 0 0 0 0,2-1 0 0 0,-3 1 0 0 0,0 0 0 0 0,0 1 0 0 0,0-1 0 0 0,0 0 0 0 0,0 0 0 0 0,0 0 0 0 0,0 0 0 0 0,0 0 0 0 0,0 1 0 0 0,0-1 0 0 0,0 0 0 0 0,0 0 0 0 0,0 0 0 0 0,0 0 0 0 0,0 0 0 0 0,0 0 0 0 0,0 1 0 0 0,0-1 0 0 0,0 0 0 0 0,0 0 0 0 0,0 0 0 0 0,0 0 0 0 0,1 0 0 0 0,-1 0 0 0 0,0 1 0 0 0,0-1 0 0 0,-27-10 72 0 0,8 5-23 0 0,0-1-1 0 0,-26-12 0 0 0,-3-12 68 0 0,35 21-37 0 0,-1 0-1 0 0,0 0 0 0 0,0 2 1 0 0,-1-1-1 0 0,0 2 1 0 0,0 0-1 0 0,0 1 0 0 0,-18-4 1 0 0,32 9-72 0 0,0 0 0 0 0,0-1 0 0 0,0 1 0 0 0,0 0 0 0 0,0 0 0 0 0,0 0 0 0 0,0 0 0 0 0,0 0 0 0 0,1 0-1 0 0,-1 0 1 0 0,0 0 0 0 0,0 0 0 0 0,0 1 0 0 0,0-1 0 0 0,0 0 0 0 0,0 1 0 0 0,0-1 0 0 0,1 0 0 0 0,-1 1 0 0 0,0-1 0 0 0,0 1 0 0 0,1-1 0 0 0,-1 1 0 0 0,0-1 0 0 0,0 1 0 0 0,1 0 0 0 0,-1-1 0 0 0,1 1 0 0 0,-1 0 0 0 0,1 0 0 0 0,-1-1 0 0 0,1 1 0 0 0,-1 0 0 0 0,1 0 0 0 0,0 0 0 0 0,-1 0 0 0 0,1 0 0 0 0,0-1 0 0 0,0 1 0 0 0,0 0 0 0 0,-1 0 0 0 0,1 0 0 0 0,0 0 0 0 0,0 0 0 0 0,0 0 0 0 0,1 0 0 0 0,-1 0 0 0 0,0 0 0 0 0,0-1-1 0 0,0 1 1 0 0,1 0 0 0 0,-1 0 0 0 0,0 0 0 0 0,1 1 0 0 0,23 47 7 0 0,-23-47-19 0 0,9 17-33 0 0,-1 1-1 0 0,9 29 1 0 0,-10-26-22 0 0,1-1-1 0 0,14 27 1 0 0,-19-43 52 0 0,-1 0 1 0 0,1 0 0 0 0,0-1 0 0 0,0 0-1 0 0,1 0 1 0 0,0 0 0 0 0,0 0-1 0 0,0-1 1 0 0,0 0 0 0 0,1 0 0 0 0,0 0-1 0 0,8 4 1 0 0,-9-6 23 0 0,-1 0 0 0 0,1-1 0 0 0,-1 1 0 0 0,1-1 0 0 0,0 0 0 0 0,-1 0 0 0 0,1-1 0 0 0,0 0 0 0 0,0 1 0 0 0,-1-2 0 0 0,1 1 0 0 0,0 0 0 0 0,0-1 0 0 0,-1 0 0 0 0,1 0 0 0 0,0 0 0 0 0,-1-1 0 0 0,1 0 0 0 0,-1 0 0 0 0,0 0 0 0 0,0 0 0 0 0,0 0 0 0 0,0-1 0 0 0,0 0 0 0 0,0 0 0 0 0,0 0 0 0 0,-1 0 0 0 0,0-1 0 0 0,5-5 0 0 0,8-12 123 0 0,-1 0 1 0 0,-1-1-1 0 0,0 0 1 0 0,13-32-1 0 0,-8 15-52 0 0,-15 31-168 0 0,3-6 205 0 0,1 1 1 0 0,0 0-1 0 0,12-14 0 0 0,-16 22-492 0 0,0 1-1 0 0,0 0 1 0 0,0 0-1 0 0,1 1 1 0 0,0-1-1 0 0,0 1 1 0 0,5-3-1 0 0,4-1-8811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39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0 148 9671 0 0,'2'-13'7203'0'0,"-3"-3"-4322"0"0,1-12-613 0 0,3 23-2132 0 0,-1 0 0 0 0,1 0 0 0 0,-1 1-1 0 0,1-1 1 0 0,1 1 0 0 0,-1 0 0 0 0,1 0-1 0 0,-1 0 1 0 0,1 0 0 0 0,0 0 0 0 0,1 1 0 0 0,-1 0-1 0 0,0 0 1 0 0,1 0 0 0 0,0 0 0 0 0,0 1-1 0 0,0 0 1 0 0,0 0 0 0 0,0 0 0 0 0,10-2 0 0 0,7-1-92 0 0,-1 1 0 0 0,1 1 0 0 0,40-1 0 0 0,-7 5-44 0 0,1 2 0 0 0,-1 2 0 0 0,0 2 0 0 0,-1 4 0 0 0,0 1 0 0 0,-1 3 0 0 0,0 2 0 0 0,64 30 0 0 0,-73-26 16 0 0,-2 2 0 0 0,-1 2 0 0 0,0 1 0 0 0,-2 2 0 0 0,-1 2-1 0 0,-2 1 1 0 0,-1 2 0 0 0,-1 2 0 0 0,53 70 0 0 0,-69-77 30 0 0,0 0 1 0 0,-2 2-1 0 0,-2 0 0 0 0,0 0 1 0 0,-2 1-1 0 0,-2 1 1 0 0,0 0-1 0 0,-2 0 0 0 0,-2 1 1 0 0,-1 0-1 0 0,-1 0 1 0 0,-2 51-1 0 0,-2-64 1 0 0,-1 1-1 0 0,-1 0 1 0 0,-1-1 0 0 0,-1 1-1 0 0,-1-1 1 0 0,-1 0-1 0 0,0-1 1 0 0,-1 1 0 0 0,-2-1-1 0 0,0-1 1 0 0,0 1 0 0 0,-2-2-1 0 0,0 1 1 0 0,-1-1 0 0 0,-1-1-1 0 0,-1-1 1 0 0,0 1 0 0 0,-1-2-1 0 0,0 0 1 0 0,-1-1-1 0 0,-19 12 1 0 0,15-13-21 0 0,1-1 0 0 0,-1-1 1 0 0,-1-1-1 0 0,0 0 0 0 0,0-2 0 0 0,-1 0 0 0 0,1-2 1 0 0,-2 0-1 0 0,1-1 0 0 0,0-1 0 0 0,-1-2 0 0 0,1 0 1 0 0,-1-1-1 0 0,1-1 0 0 0,-1-2 0 0 0,1 0 0 0 0,0-1 0 0 0,0-1 1 0 0,0-1-1 0 0,1-1 0 0 0,0-1 0 0 0,0-1 0 0 0,0 0 1 0 0,-36-25-1 0 0,7 4 130 0 0,37 23-92 0 0,0 0 1 0 0,0 0 0 0 0,1-2-1 0 0,0 0 1 0 0,1 0-1 0 0,-13-13 1 0 0,21 19-62 0 0,1 0 1 0 0,0-1-1 0 0,0 1 0 0 0,0 0 1 0 0,0-1-1 0 0,1 1 0 0 0,-1-1 1 0 0,1 0-1 0 0,0 1 0 0 0,0-1 1 0 0,0 0-1 0 0,1 0 0 0 0,0 0 1 0 0,-1 0-1 0 0,1 1 1 0 0,0-1-1 0 0,1 0 0 0 0,-1 0 1 0 0,1 0-1 0 0,-1 0 0 0 0,1 1 1 0 0,0-1-1 0 0,1 0 0 0 0,-1 1 1 0 0,1-1-1 0 0,-1 1 0 0 0,1-1 1 0 0,4-5-1 0 0,2-3-32 0 0,1 1-1 0 0,0 0 1 0 0,0 0-1 0 0,1 1 1 0 0,0 0-1 0 0,1 0 1 0 0,0 2-1 0 0,1-1 1 0 0,0 1 0 0 0,0 1-1 0 0,1 0 1 0 0,-1 1-1 0 0,1 0 1 0 0,23-6-1 0 0,-11 4-5 0 0,1 2-1 0 0,-1 1 0 0 0,1 1 0 0 0,-1 1 0 0 0,1 1 1 0 0,0 2-1 0 0,32 2 0 0 0,-25 3 3 0 0,1 1-1 0 0,-1 1 1 0 0,0 2-1 0 0,-1 1 1 0 0,0 2 0 0 0,0 1-1 0 0,-1 1 1 0 0,52 33-1 0 0,0 12 24 0 0,121 108 0 0 0,-97-75 14 0 0,-99-86 1 0 0,-1 0 1 0 0,1-1-1 0 0,1 1 1 0 0,-1-2-1 0 0,18 8 1 0 0,-25-11-59 0 0,1 0 0 0 0,-1-1 1 0 0,1 1-1 0 0,-1-1 0 0 0,1 1 0 0 0,0-1 1 0 0,-1 1-1 0 0,1-1 0 0 0,-1 0 0 0 0,1 0 0 0 0,0 0 1 0 0,-1 0-1 0 0,1 0 0 0 0,0 0 0 0 0,-1-1 1 0 0,1 1-1 0 0,-1-1 0 0 0,1 1 0 0 0,-1-1 1 0 0,1 1-1 0 0,-1-1 0 0 0,1 0 0 0 0,-1 0 0 0 0,1 1 1 0 0,-1-1-1 0 0,0 0 0 0 0,1 0 0 0 0,-1 0 1 0 0,0-1-1 0 0,0 1 0 0 0,0 0 0 0 0,0 0 1 0 0,0-1-1 0 0,0 1 0 0 0,0-1 0 0 0,0 1 0 0 0,-1-1 1 0 0,1 1-1 0 0,-1-1 0 0 0,1 1 0 0 0,-1-1 1 0 0,1-2-1 0 0,2-21-1503 0 0,-4-10-335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39.9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370 383 19807 0 0,'-82'23'4384'0'0,"51"-15"-3309"0"0,1 1 0 0 0,-38 17 1 0 0,58-21-993 0 0,-1 0 1 0 0,1 1-1 0 0,1 0 1 0 0,-1 1-1 0 0,1 0 1 0 0,1 1-1 0 0,-1 0 1 0 0,1 0-1 0 0,0 1 1 0 0,-7 10-1 0 0,7-6-61 0 0,1 1 0 0 0,1 0 0 0 0,0 0 0 0 0,0 0 0 0 0,2 1 0 0 0,0 0 0 0 0,0 0 0 0 0,2 0 0 0 0,-1 0 1 0 0,2 0-1 0 0,0 1 0 0 0,1-1 0 0 0,3 27 0 0 0,4 14-29 0 0,3 0 0 0 0,22 74 0 0 0,-15-71-29 0 0,2 0 1 0 0,3-2-1 0 0,3 0 0 0 0,2-2 1 0 0,52 79-1 0 0,-57-102-11 0 0,2-1 0 0 0,0-1 0 0 0,2-2 1 0 0,1 0-1 0 0,2-2 0 0 0,0-1 0 0 0,2-1 0 0 0,0-2 0 0 0,2-1 1 0 0,37 18-1 0 0,-52-31-22 0 0,1 0 1 0 0,0-2-1 0 0,1 0 1 0 0,-1-1 0 0 0,1-1-1 0 0,0 0 1 0 0,0-2-1 0 0,0 0 1 0 0,0-2-1 0 0,0 0 1 0 0,0-1 0 0 0,0-1-1 0 0,0-1 1 0 0,0-1-1 0 0,0 0 1 0 0,-1-2 0 0 0,0 0-1 0 0,0-1 1 0 0,0-1-1 0 0,-1-1 1 0 0,-1-1-1 0 0,1 0 1 0 0,-1-1 0 0 0,29-26-1 0 0,-21 16-71 0 0,118-111-161 0 0,-125 113 339 0 0,0-2-1 0 0,-1 0 0 0 0,-1 0 0 0 0,-1-2 1 0 0,13-27-1 0 0,-17 25 6 0 0,-2 0 0 0 0,0-1 0 0 0,-2 0 0 0 0,-1 0 0 0 0,4-39 0 0 0,0-136 212 0 0,-11 149-155 0 0,-2 0 1 0 0,-3 0-1 0 0,-2 0 1 0 0,-2 1-1 0 0,-2 0 0 0 0,-3 0 1 0 0,-2 2-1 0 0,-2 0 0 0 0,-2 1 1 0 0,-38-64-1 0 0,32 75-35 0 0,-2 0 0 0 0,-1 2 0 0 0,-2 1 0 0 0,-1 1 0 0 0,-69-51-1 0 0,87 73-7 0 0,0 1-1 0 0,-1 1 1 0 0,0 1-1 0 0,0 0 0 0 0,-1 1 1 0 0,1 0-1 0 0,-2 2 0 0 0,1 0 1 0 0,-1 1-1 0 0,1 0 1 0 0,-1 2-1 0 0,0 0 0 0 0,0 1 1 0 0,0 1-1 0 0,-1 1 0 0 0,1 0 1 0 0,0 1-1 0 0,1 1 0 0 0,-1 1 1 0 0,0 0-1 0 0,1 2 1 0 0,0 0-1 0 0,0 0 0 0 0,1 2 1 0 0,0 0-1 0 0,0 1 0 0 0,1 1 1 0 0,0 0-1 0 0,0 1 1 0 0,1 0-1 0 0,-22 24 0 0 0,8-1-342 0 0,1 1 0 0 0,2 1-1 0 0,2 1 1 0 0,1 2-1 0 0,-22 52 1 0 0,6-6-1149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4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618 327 15175 0 0,'3'16'1849'0'0,"5"-14"-127"0"0,6 1-3 0 0,-12-11 2725 0 0,-10-16-2921 0 0,-13-25-741 0 0,11 32-659 0 0,-1 0 1 0 0,-1 1 0 0 0,0 0-1 0 0,-1 0 1 0 0,-1 2-1 0 0,-1-1 1 0 0,0 2-1 0 0,0 0 1 0 0,-2 1 0 0 0,-19-11-1 0 0,6 6-91 0 0,0 1 0 0 0,-1 2 0 0 0,-1 1 0 0 0,-1 2 0 0 0,-34-9-1 0 0,59 19-29 0 0,1 0-1 0 0,0 0 0 0 0,-1 1 0 0 0,1 0 0 0 0,-1 0 0 0 0,1 1 1 0 0,0 0-1 0 0,-1 0 0 0 0,1 1 0 0 0,0-1 0 0 0,0 2 0 0 0,0-1 1 0 0,0 1-1 0 0,0 0 0 0 0,1 0 0 0 0,-1 1 0 0 0,1 0 0 0 0,-11 9 1 0 0,10-8-11 0 0,0 1 1 0 0,1 0 0 0 0,0 0-1 0 0,1 0 1 0 0,-1 1 0 0 0,1 0-1 0 0,1 0 1 0 0,-1 0 0 0 0,1 1 0 0 0,0 0-1 0 0,1-1 1 0 0,0 1 0 0 0,0 0-1 0 0,1 1 1 0 0,-3 14 0 0 0,3-3-52 0 0,1 0 0 0 0,2 0 0 0 0,0 1 1 0 0,6 34-1 0 0,-6-47 42 0 0,1 0 1 0 0,0 0-1 0 0,1 0 1 0 0,-1 0-1 0 0,1 0 1 0 0,1-1-1 0 0,0 1 1 0 0,0-1-1 0 0,0 0 1 0 0,1 0-1 0 0,0-1 1 0 0,0 1-1 0 0,1-1 1 0 0,9 8-1 0 0,15 4-35 0 0,2-1-1 0 0,0-1 0 0 0,0-3 0 0 0,48 15 0 0 0,-66-23 5 0 0,-11-4 37 0 0,-1 0 1 0 0,1 0-1 0 0,-1 0 0 0 0,1 0 0 0 0,-1 0 0 0 0,1-1 1 0 0,0 1-1 0 0,-1-1 0 0 0,1 0 0 0 0,0 0 0 0 0,-1 0 1 0 0,1 0-1 0 0,0 0 0 0 0,-1-1 0 0 0,1 1 1 0 0,0-1-1 0 0,-1 1 0 0 0,1-1 0 0 0,-1 0 0 0 0,1 0 1 0 0,-1 0-1 0 0,3-2 0 0 0,4-2 10 0 0,-1 1 0 0 0,0-2 0 0 0,0 1 0 0 0,-1-1 0 0 0,1 0 0 0 0,-1 0 0 0 0,-1-1 0 0 0,1 0 1 0 0,-1 0-1 0 0,0-1 0 0 0,-1 0 0 0 0,0 0 0 0 0,0 0 0 0 0,-1-1 0 0 0,0 1 0 0 0,0-1 0 0 0,-1 0 0 0 0,0 0 0 0 0,0 0 0 0 0,-1-1 0 0 0,-1 1 0 0 0,1 0 0 0 0,-1-12 0 0 0,-1-11 98 0 0,0 0-1 0 0,-3 0 0 0 0,0 0 1 0 0,-2 0-1 0 0,-14-47 0 0 0,13 55 4 0 0,14 46 248 0 0,4 12 58 0 0,14 33-474 0 0,85 187-1078 0 0,-99-227 1193 0 0,-1 1 1 0 0,13 55-1 0 0,-18-58-11 0 0,1-1-1 0 0,1 0 1 0 0,1 0-1 0 0,20 37 1 0 0,0-36-32 0 0,-3-3-59 0 0,-26-22 48 0 0,1 0 0 0 0,-1 1 0 0 0,1-1-1 0 0,-1 1 1 0 0,0-1 0 0 0,1 1 0 0 0,-1-1 0 0 0,0 1 0 0 0,0 0 0 0 0,1-1 0 0 0,-1 1 0 0 0,0-1-1 0 0,0 1 1 0 0,0 0 0 0 0,0-1 0 0 0,0 1 0 0 0,0-1 0 0 0,0 1 0 0 0,0 0 0 0 0,0-1 0 0 0,0 1 0 0 0,0-1-1 0 0,0 1 1 0 0,0 0 0 0 0,0-1 0 0 0,-1 1 0 0 0,1-1 0 0 0,0 1 0 0 0,0-1 0 0 0,-1 1 0 0 0,1 0 0 0 0,0-1-1 0 0,-1 1 1 0 0,1-1 0 0 0,0 0 0 0 0,-1 1 0 0 0,1-1 0 0 0,-1 1 0 0 0,0-1 0 0 0,6 0-954 0 0,18-4 298 0 0,-22 4 440 0 0,0 0 0 0 0,-1-1 0 0 0,1 1 0 0 0,0 0-1 0 0,-1 0 1 0 0,1-1 0 0 0,-1 1 0 0 0,1 0 0 0 0,0-1 0 0 0,-1 1 0 0 0,1 0 0 0 0,-1-1 0 0 0,1 1-1 0 0,-1-1 1 0 0,1 1 0 0 0,-1-1 0 0 0,1 1 0 0 0,-1-1 0 0 0,0 1 0 0 0,1-1 0 0 0,-1 0 0 0 0,0 1 0 0 0,1-1-1 0 0,-1 1 1 0 0,0-1 0 0 0,0 0 0 0 0,0 1 0 0 0,0-1 0 0 0,1 0 0 0 0,-1 1 0 0 0,0-2 0 0 0,-11-16-7874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32.8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19951 0 0,'3'2'335'0'0,"0"0"1"0"0,-1 1-1 0 0,1-1 0 0 0,-1 0 0 0 0,1 1 1 0 0,-1-1-1 0 0,0 1 0 0 0,0 0 1 0 0,0 0-1 0 0,0 0 0 0 0,-1 0 0 0 0,3 5 1 0 0,25 51 637 0 0,0 11-834 0 0,-18-38-36 0 0,2-1 0 0 0,1 0 1 0 0,1-1-1 0 0,2-1 0 0 0,1 0 0 0 0,41 49 0 0 0,107 70 479 0 0,-114-106-538 0 0,-2 3 1 0 0,51 57-1 0 0,35 79 66 0 0,-30-36-192 0 0,-102-140-161 0 0,15 22 408 0 0,-19-26-267 0 0,1-1 0 0 0,-1 1 1 0 0,1 0-1 0 0,-1 0 0 0 0,1-1 0 0 0,-1 1 1 0 0,0 0-1 0 0,1 0 0 0 0,-1 0 1 0 0,0 0-1 0 0,0 0 0 0 0,0-1 0 0 0,0 1 1 0 0,0 0-1 0 0,0 0 0 0 0,0 0 0 0 0,0 0 1 0 0,0 0-1 0 0,0 0 0 0 0,0 0 0 0 0,-1-1 1 0 0,1 1-1 0 0,0 0 0 0 0,0 0 1 0 0,-1 0-1 0 0,1-1 0 0 0,-1 1 0 0 0,1 0 1 0 0,-1 0-1 0 0,0 0 0 0 0,-4 3-1346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5.2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524 9 21599 0 0,'19'10'1971'0'0,"-44"-11"1224"0"0,-3-1-1404 0 0,-99-6 306 0 0,92 4-1999 0 0,0 1 0 0 0,0 2 0 0 0,0 2 0 0 0,-42 5 0 0 0,17 17-98 0 0,45-16 0 0 0,14-7 0 0 0,0 1 0 0 0,0 0 0 0 0,0-1 0 0 0,0 1 0 0 0,0-1 1 0 0,0 1-1 0 0,0 0 0 0 0,0 0 0 0 0,1 0 0 0 0,-1-1 0 0 0,0 1 0 0 0,0 0 0 0 0,1 0 0 0 0,-1 0 0 0 0,1 0 0 0 0,-1 0 0 0 0,1 0 1 0 0,-1 0-1 0 0,1 1 0 0 0,0-1 0 0 0,-1 0 0 0 0,1 0 0 0 0,0 0 0 0 0,0 0 0 0 0,0 0 0 0 0,0 1 0 0 0,0-1 0 0 0,0 0 1 0 0,0 0-1 0 0,0 0 0 0 0,1 2 0 0 0,-1-2-3 0 0,0 1-1 0 0,0-1 1 0 0,0 1 0 0 0,0 0 0 0 0,0-1 0 0 0,0 1 0 0 0,0-1-1 0 0,0 1 1 0 0,-1 0 0 0 0,1-1 0 0 0,-1 1 0 0 0,1-1 0 0 0,-1 1-1 0 0,0-1 1 0 0,1 1 0 0 0,-1-1 0 0 0,0 1 0 0 0,0-1 0 0 0,0 0-1 0 0,0 0 1 0 0,0 1 0 0 0,0-1 0 0 0,-3 2 0 0 0,-8 5-18 0 0,-12 10-31 0 0,23-17 50 0 0,0-1-1 0 0,1 1 1 0 0,0 0-1 0 0,-1 0 1 0 0,1 0-1 0 0,-1 0 1 0 0,1 0-1 0 0,0 0 1 0 0,0 0-1 0 0,0 0 1 0 0,-1 0-1 0 0,1 0 1 0 0,0 0-1 0 0,0 1 1 0 0,0-1-1 0 0,1 0 1 0 0,-1 0-1 0 0,0 0 1 0 0,0 0-1 0 0,1 0 1 0 0,-1 0-1 0 0,0 0 0 0 0,1 0 1 0 0,-1 0-1 0 0,1-1 1 0 0,-1 1-1 0 0,1 0 1 0 0,0 1-1 0 0,42 53-67 0 0,-32-42 47 0 0,0 0 0 0 0,-1 1-1 0 0,0 1 1 0 0,11 22 0 0 0,-5 2 8 0 0,-2 0 0 0 0,-1 1 1 0 0,7 48-1 0 0,13 128-51 0 0,-17-98 52 0 0,11 138 14 0 0,0-7 0 0 0,-27-245 0 0 0,2 11 1 0 0,1 0 0 0 0,0 0-1 0 0,9 24 1 0 0,-11-36-2 0 0,0 0 1 0 0,0-1-1 0 0,0 1 1 0 0,1 0-1 0 0,-1-1 0 0 0,1 1 1 0 0,0-1-1 0 0,0 1 1 0 0,0-1-1 0 0,0 0 0 0 0,0 1 1 0 0,0-1-1 0 0,0-1 1 0 0,1 1-1 0 0,-1 0 0 0 0,1 0 1 0 0,0-1-1 0 0,-1 1 1 0 0,1-1-1 0 0,0 0 0 0 0,0 0 1 0 0,0 0-1 0 0,0 0 1 0 0,5 0-1 0 0,22 2-64 0 0,-21-2 58 0 0,-1 0-1 0 0,0 0 1 0 0,1-1-1 0 0,-1 0 1 0 0,1 0-1 0 0,-1-1 1 0 0,0 0-1 0 0,1-1 1 0 0,9-3-1 0 0,-14 4 52 0 0,63-26-649 0 0,-60 24 55 0 0,0-1 0 0 0,0 1 1 0 0,-1-1-1 0 0,1-1 0 0 0,-1 0 1 0 0,0 0-1 0 0,8-8 0 0 0,-1-5-1531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5.4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1 17047 0 0,'-19'10'445'0'0,"13"-8"-302"0"0,0 1-1 0 0,0 1 0 0 0,1-1 0 0 0,0 1 1 0 0,-9 7-1 0 0,12-9-55 0 0,1-1 0 0 0,0 0 0 0 0,1 0 1 0 0,-1 1-1 0 0,0-1 0 0 0,0 0 0 0 0,0 1 0 0 0,1-1 0 0 0,-1 1 1 0 0,1-1-1 0 0,-1 1 0 0 0,1-1 0 0 0,0 1 0 0 0,0 0 0 0 0,-1-1 1 0 0,1 1-1 0 0,0-1 0 0 0,0 1 0 0 0,1 0 0 0 0,-1-1 0 0 0,0 1 1 0 0,0-1-1 0 0,1 1 0 0 0,-1-1 0 0 0,1 1 0 0 0,-1-1 1 0 0,1 1-1 0 0,1 1 0 0 0,54 115 7262 0 0,55 168-6141 0 0,-105-243-1743 0 0,-6-34-2415 0 0,0-16-3501 0 0,-5-1-1949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5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1 24159 0 0,'-12'20'1072'0'0,"9"-11"216"0"0,-1-1-1032 0 0,1-1-256 0 0,3-2 0 0 0,-1-4 0 0 0,2 4 512 0 0,1 0 56 0 0,2 4 8 0 0,0 1 0 0 0,6-1-464 0 0,2-5-112 0 0,7-4 0 0 0,1-1 0 0 0,0-1-928 0 0,5 2-216 0 0,4 2-40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5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0 181 15199 0 0,'3'-1'1792'0'0,"11"-11"9641"0"0,-7 2-11375 0 0,2 2 28 0 0,-1-1 1 0 0,1 1-1 0 0,0 1 0 0 0,0 0 1 0 0,1 0-1 0 0,0 1 0 0 0,0 0 1 0 0,1 1-1 0 0,14-6 1 0 0,0-1-1 0 0,1 0-66 0 0,1 0-1 0 0,0 2 0 0 0,1 0 0 0 0,0 2 0 0 0,51-8 1 0 0,-60 14-169 0 0,0 1 0 0 0,1 0 0 0 0,-1 2 1 0 0,0 0-1 0 0,1 1 0 0 0,-1 1 1 0 0,0 0-1 0 0,0 2 0 0 0,30 11 0 0 0,-31-10-1761 0 0,0-1-4450 0 0,-1-2-2159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6.0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0 14279 0 0,'0'1'210'0'0,"-1"1"0"0"0,0-1-1 0 0,0 0 1 0 0,1 1 0 0 0,-1-1-1 0 0,1 1 1 0 0,-1-1 0 0 0,1 1 0 0 0,0-1-1 0 0,0 1 1 0 0,-1-1 0 0 0,1 1-1 0 0,0 0 1 0 0,0-1 0 0 0,1 1-1 0 0,-1-1 1 0 0,0 1 0 0 0,0-1 0 0 0,1 1-1 0 0,-1-1 1 0 0,1 1 0 0 0,-1-1-1 0 0,1 1 1 0 0,0-1 0 0 0,-1 0-1 0 0,1 1 1 0 0,2 1 0 0 0,8 22 4689 0 0,1 27-1084 0 0,-7-25-3255 0 0,-2-1 1 0 0,2 44 0 0 0,-4-35-442 0 0,2-1 0 0 0,1 0 0 0 0,13 51 0 0 0,39 99 343 0 0,-16-57-332 0 0,-38-119-130 0 0,1 0 0 0 0,0 0 0 0 0,0 0 0 0 0,0-1 0 0 0,1 0 0 0 0,1 0 0 0 0,-1 0 0 0 0,1 0 0 0 0,0-1 0 0 0,1 1 0 0 0,-1-1 0 0 0,9 6 0 0 0,-8-5-25 0 0,-1-1 1 0 0,0 1-1 0 0,0 0 0 0 0,0 0 1 0 0,6 13-1 0 0,3 6-147 0 0,-9-16-1895 0 0,-12-19-620 0 0,-15-24-944 0 0,4-3 1552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6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0 13823 0 0,'-27'9'1643'0'0,"21"-7"-366"0"0,1 0 0 0 0,-1 0-1 0 0,1 1 1 0 0,0 0 0 0 0,0 0 0 0 0,0 0-1 0 0,0 0 1 0 0,1 1 0 0 0,-7 6 0 0 0,-2 11-651 0 0,12-20-590 0 0,1 0 0 0 0,0 1 0 0 0,0-1 0 0 0,0 0 0 0 0,-1 1 0 0 0,1-1-1 0 0,0 0 1 0 0,1 0 0 0 0,-1 1 0 0 0,0-1 0 0 0,0 0 0 0 0,0 1 0 0 0,1-1-1 0 0,-1 0 1 0 0,1 0 0 0 0,-1 0 0 0 0,1 1 0 0 0,-1-1 0 0 0,1 0 0 0 0,0 0 0 0 0,0 0-1 0 0,-1 0 1 0 0,1 0 0 0 0,0 0 0 0 0,0 0 0 0 0,0 0 0 0 0,0 0 0 0 0,0-1-1 0 0,0 1 1 0 0,0 0 0 0 0,0-1 0 0 0,1 1 0 0 0,-1-1 0 0 0,0 1 0 0 0,0-1-1 0 0,1 1 1 0 0,1-1 0 0 0,50 14 28 0 0,8-9-64 0 0,-1-2 0 0 0,1-3 0 0 0,-1-3 0 0 0,86-14 0 0 0,87-5 0 0 0,-225 22 0 0 0,0 0-1 0 0,0 0 1 0 0,0 1-1 0 0,0 0 1 0 0,-1 0-1 0 0,1 0 1 0 0,0 1 0 0 0,0 1-1 0 0,-1-1 1 0 0,13 7-1 0 0,-16-6 5 0 0,0 0-1 0 0,0 0 0 0 0,0 0 0 0 0,0 1 0 0 0,-1-1 1 0 0,1 1-1 0 0,-1 0 0 0 0,0 0 0 0 0,0 1 1 0 0,-1-1-1 0 0,1 1 0 0 0,-1-1 0 0 0,0 1 0 0 0,0 0 1 0 0,0 0-1 0 0,-1-1 0 0 0,2 8 0 0 0,3 27 50 0 0,-1-1-1 0 0,-1 67 1 0 0,0 2 8 0 0,7-10-40 0 0,5-1 1 0 0,30 106-1 0 0,79 181 43 0 0,-111-349-28 0 0,-2 2-1 0 0,-1 0 1 0 0,-2 0 0 0 0,-1 1 0 0 0,2 39-1 0 0,-9-68-13 0 0,-1 0 0 0 0,0 0 1 0 0,0 0-1 0 0,-1-1 0 0 0,0 1 0 0 0,0 0 0 0 0,0 0 0 0 0,-1-1 0 0 0,-1 1 0 0 0,1-1 0 0 0,-1 1 0 0 0,0-1 0 0 0,-1 0 0 0 0,0 0 0 0 0,0-1 1 0 0,-1 1-1 0 0,1-1 0 0 0,-1 0 0 0 0,0 0 0 0 0,-1 0 0 0 0,0-1 0 0 0,0 0 0 0 0,0 0 0 0 0,0-1 0 0 0,-1 1 0 0 0,0-1 0 0 0,0-1 0 0 0,0 1 1 0 0,0-1-1 0 0,-13 4 0 0 0,-16 1-103 0 0,1-2 0 0 0,-2-1 0 0 0,1-1 0 0 0,0-2 0 0 0,-1-2-1 0 0,-53-6 1 0 0,6 2-3102 0 0,61 3-6885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7:37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241 1 19551 0 0,'7'49'8678'0'0,"18"43"-7095"0"0,-3-9-1145 0 0,16 104-80 0 0,19 80-226 0 0,-31-206-121 0 0,-22-54-7 0 0,0-1 0 0 0,-1 0 0 0 0,0 1 0 0 0,0 0 1 0 0,-1-1-1 0 0,0 1 0 0 0,0 0 0 0 0,-1 0 0 0 0,1 0 0 0 0,-2 1 0 0 0,1-1 0 0 0,-1 10 0 0 0,-1 15 20 0 0,1 0-1 0 0,6 52 1 0 0,-6-83-26 0 0,1-1-1 0 0,-1 0 1 0 0,0 1-1 0 0,0-1 1 0 0,1 1-1 0 0,-1-1 1 0 0,0 1-1 0 0,0-1 1 0 0,1 0-1 0 0,-1 1 1 0 0,0-1 0 0 0,1 0-1 0 0,-1 1 1 0 0,1-1-1 0 0,-1 0 1 0 0,0 0-1 0 0,1 1 1 0 0,-1-1-1 0 0,1 0 1 0 0,-1 0-1 0 0,1 0 1 0 0,-1 0-1 0 0,0 0 1 0 0,1 1 0 0 0,-1-1-1 0 0,1 0 1 0 0,0 0-1 0 0,2-1-8 0 0,-12-1-29 0 0,-16-4 18 0 0,1-1 0 0 0,1-1 0 0 0,-45-20 0 0 0,-29-11 26 0 0,78 33 3 0 0,-7-2-9 0 0,-47-10 1 0 0,68 17 20 0 0,0 0 0 0 0,-1 1 0 0 0,1-1 1 0 0,0 1-1 0 0,0 0 0 0 0,-1 1 1 0 0,1-1-1 0 0,0 1 0 0 0,0 0 0 0 0,0 0 1 0 0,0 0-1 0 0,0 1 0 0 0,0 0 0 0 0,0 0 1 0 0,-9 5-1 0 0,13-6-16 0 0,1 1 0 0 0,-1-1 0 0 0,0 0 0 0 0,0 0 0 0 0,1 1 0 0 0,-1-1-1 0 0,1 0 1 0 0,-1 1 0 0 0,1-1 0 0 0,0 1 0 0 0,-1-1 0 0 0,1 0 0 0 0,0 1 0 0 0,0-1 0 0 0,0 1 0 0 0,0-1 0 0 0,0 1 0 0 0,0-1-1 0 0,1 1 1 0 0,-1-1 0 0 0,0 0 0 0 0,1 1 0 0 0,-1-1 0 0 0,1 1 0 0 0,-1-1 0 0 0,1 0 0 0 0,0 0 0 0 0,0 1 0 0 0,0-1 0 0 0,0 1-1 0 0,31 44-147 0 0,-26-39 127 0 0,9 11-9 0 0,0 0 0 0 0,1-1 0 0 0,1-1 0 0 0,1 0 0 0 0,0-1 0 0 0,1-2 0 0 0,0 1 0 0 0,42 19 0 0 0,-51-28 18 0 0,0 0 0 0 0,1-1-1 0 0,-1 0 1 0 0,1-1 0 0 0,0 0-1 0 0,0-1 1 0 0,0 0 0 0 0,1 0-1 0 0,-1-1 1 0 0,0-1 0 0 0,0 0-1 0 0,1-1 1 0 0,-1 0-1 0 0,0 0 1 0 0,0-1 0 0 0,0-1-1 0 0,0 0 1 0 0,0 0 0 0 0,0-1-1 0 0,15-8 1 0 0,-16 5 20 0 0,-1-1 1 0 0,1 1-1 0 0,-1-1 1 0 0,-1-1-1 0 0,0 0 1 0 0,0 0-1 0 0,0-1 1 0 0,-1 1-1 0 0,-1-2 0 0 0,0 1 1 0 0,0-1-1 0 0,-1 0 1 0 0,0 0-1 0 0,4-14 1 0 0,4-22 3 0 0,-2 0 1 0 0,8-60 0 0 0,-10 44-154 0 0,-4 33-579 0 0,-2-2-39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42.9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 93 5527 0 0,'-37'16'1027'0'0,"-21"4"11955"0"0,52-18-12059 0 0,62-43 3234 0 0,-38 28-4049 0 0,2 2-1 0 0,0 0 1 0 0,0 1-1 0 0,1 1 1 0 0,0 1-1 0 0,1 1 0 0 0,0 1 1 0 0,36-6-1 0 0,-48 11-73 0 0,-1 0-1 0 0,0 1 0 0 0,1 0 1 0 0,-1 0-1 0 0,0 1 0 0 0,1 1 1 0 0,-1-1-1 0 0,0 1 0 0 0,0 1 1 0 0,0 0-1 0 0,-1 0 0 0 0,1 1 1 0 0,-1 0-1 0 0,1 0 0 0 0,-1 1 0 0 0,-1 0 1 0 0,1 0-1 0 0,-1 1 0 0 0,0 0 1 0 0,0 1-1 0 0,0-1 0 0 0,-1 1 1 0 0,9 12-1 0 0,-5-2 7 0 0,-1 0 1 0 0,0 0-1 0 0,-1 1 0 0 0,-1 0 0 0 0,0 0 0 0 0,-2 1 1 0 0,0-1-1 0 0,4 37 0 0 0,-3 7-17 0 0,-2 87 0 0 0,-9-79 35 0 0,-2-1 0 0 0,-3 0-1 0 0,-4-1 1 0 0,-2 0 0 0 0,-4-1-1 0 0,-46 107 1 0 0,51-142 32 0 0,-2 0 0 0 0,-25 36-1 0 0,27-44 89 0 0,14-23-174 0 0,1-1-1 0 0,0 1 1 0 0,-1 0 0 0 0,1-1 0 0 0,0 1-1 0 0,0 0 1 0 0,-1-1 0 0 0,1 1 0 0 0,0 0 0 0 0,0-1-1 0 0,0 1 1 0 0,0 0 0 0 0,0 0 0 0 0,0-1 0 0 0,0 1-1 0 0,0 0 1 0 0,0-1 0 0 0,0 1 0 0 0,0 0 0 0 0,1-1-1 0 0,-1 1 1 0 0,0 0 0 0 0,0-1 0 0 0,1 1 0 0 0,-1 0-1 0 0,1-1 1 0 0,-1 1 0 0 0,0-1 0 0 0,1 1-1 0 0,0 0 1 0 0,24 16 267 0 0,32 0-86 0 0,-14-11-286 0 0,0-3 1 0 0,86-5-1 0 0,36 3-101 0 0,-113 5-733 0 0,-38-3-60 0 0,0-1 1 0 0,0 0 0 0 0,0-1 0 0 0,0-1-1 0 0,0 0 1 0 0,0-1 0 0 0,0 0-1 0 0,21-6 1 0 0,-13 0-6698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3:43.4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343 5 18431 0 0,'-11'-2'709'0'0,"-1"1"-1"0"0,1 0 0 0 0,-1 0 1 0 0,1 1-1 0 0,0 1 1 0 0,-1 0-1 0 0,1 0 1 0 0,-18 5-1 0 0,17-2-346 0 0,0 0 0 0 0,1 0 0 0 0,0 1 1 0 0,0 1-1 0 0,0 0 0 0 0,0 0 0 0 0,-14 12 0 0 0,15-9-298 0 0,0 0-1 0 0,0 1 1 0 0,1 0 0 0 0,1 0-1 0 0,-1 1 1 0 0,2 0-1 0 0,-1 1 1 0 0,2-1 0 0 0,-1 1-1 0 0,2 1 1 0 0,0-1-1 0 0,0 1 1 0 0,1 0 0 0 0,1 0-1 0 0,-4 24 1 0 0,3 21-130 0 0,3 0-1 0 0,2 0 1 0 0,2 0 0 0 0,3-1 0 0 0,3 1 0 0 0,15 55-1 0 0,4-14-70 0 0,3-2-1 0 0,69 145 1 0 0,-88-218 99 0 0,1-2 1 0 0,1 1 0 0 0,1-2 0 0 0,1 0-1 0 0,1-1 1 0 0,1 0 0 0 0,1-2-1 0 0,0 0 1 0 0,1-1 0 0 0,1-1-1 0 0,0-1 1 0 0,2-1 0 0 0,38 19-1 0 0,-46-27-1 0 0,1 1-1 0 0,0-2 0 0 0,0 0 1 0 0,1-1-1 0 0,0-1 0 0 0,-1 0 0 0 0,1-2 1 0 0,0 1-1 0 0,28-3 0 0 0,-32-1 26 0 0,1 0 0 0 0,0-1 0 0 0,-1 0 0 0 0,0-1 0 0 0,0-1 0 0 0,0 0 0 0 0,0 0 0 0 0,-1-1-1 0 0,0-1 1 0 0,0 0 0 0 0,-1-1 0 0 0,20-18 0 0 0,-24 21 24 0 0,-1-2 1 0 0,0 1-1 0 0,-1-1 0 0 0,0 1 1 0 0,0-2-1 0 0,0 1 1 0 0,-1 0-1 0 0,0-1 0 0 0,-1 0 1 0 0,1 0-1 0 0,-1 0 0 0 0,-1 0 1 0 0,2-9-1 0 0,-2 3 32 0 0,0 0-1 0 0,-1 0 1 0 0,-1-1-1 0 0,0 1 1 0 0,-1 0 0 0 0,-1 0-1 0 0,-4-18 1 0 0,-3-1 61 0 0,-1 1 0 0 0,-1 0 1 0 0,-2 0-1 0 0,-2 2 0 0 0,-33-54 0 0 0,38 69 11 0 0,-1-1-1 0 0,0 2 0 0 0,-2-1 0 0 0,0 2 0 0 0,0 0 0 0 0,-1 0 0 0 0,0 1 0 0 0,-2 1 0 0 0,-25-16 0 0 0,29 21-65 0 0,0 1-1 0 0,-1 0 0 0 0,1 0 0 0 0,-1 1 0 0 0,0 1 0 0 0,0 0 1 0 0,0 0-1 0 0,-1 2 0 0 0,1 0 0 0 0,0 0 0 0 0,-1 1 1 0 0,1 1-1 0 0,0 0 0 0 0,-18 4 0 0 0,15-1-30 0 0,1 0 0 0 0,0 1 0 0 0,-1 1 0 0 0,2 0 0 0 0,-1 2-1 0 0,1-1 1 0 0,0 2 0 0 0,1-1 0 0 0,0 2 0 0 0,0 0 0 0 0,1 0 0 0 0,-21 24 0 0 0,17-13-28 0 0,0 1 0 0 0,1 0 0 0 0,1 1 0 0 0,2 0 1 0 0,0 1-1 0 0,-17 49 0 0 0,15-30-18 0 0,3 0-1 0 0,0 0 1 0 0,-7 84 0 0 0,17-107-403 0 0,0-1 1 0 0,1 1-1 0 0,1-1 0 0 0,1 1 1 0 0,1-1-1 0 0,0 0 1 0 0,2 0-1 0 0,0 0 1 0 0,1 0-1 0 0,1-1 1 0 0,11 23-1 0 0,4-6-8528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7.1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154 23 13127 0 0,'-29'-7'1148'0'0,"1"1"-1"0"0,-1 2 0 0 0,-38-1 1 0 0,122 6 272 0 0,0 3 0 0 0,64 12 1 0 0,-68-6-1311 0 0,-1 3 1 0 0,1 1-1 0 0,-2 3 0 0 0,0 2 1 0 0,-2 2-1 0 0,0 2 0 0 0,-1 2 1 0 0,65 48-1 0 0,378 346 644 0 0,-66-51 212 0 0,-40-89 422 0 0,-304-231-1109 0 0,130 86 489 0 0,-165-102-467 0 0,-1 2 1 0 0,56 55-1 0 0,-87-78-282 0 0,-1 1 1 0 0,-1 0 0 0 0,0 0 0 0 0,0 1-1 0 0,-1 0 1 0 0,-1 0 0 0 0,0 1-1 0 0,6 16 1 0 0,-13-9-747 0 0,-11-5-274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33.0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806 1 22255 0 0,'-4'2'339'0'0,"0"1"0"0"0,0 0 0 0 0,0 1-1 0 0,0-1 1 0 0,1 1 0 0 0,0 0 0 0 0,-1 0 0 0 0,1 0-1 0 0,1 0 1 0 0,-1 0 0 0 0,-3 8 0 0 0,-24 60 1505 0 0,21-48-1238 0 0,-29 77-28 0 0,-5-2 0 0 0,-4-3 0 0 0,-66 103 0 0 0,-130 122-384 0 0,186-249-48 0 0,38-45-96 0 0,1 1 0 0 0,-17 36-1 0 0,18-32-615 0 0,-34 49-1 0 0,10-34-617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7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1690 0 27383 0 0,'-10'5'421'0'0,"0"-1"0"0"0,1 1 1 0 0,0 1-1 0 0,0 0 0 0 0,0 0 0 0 0,1 1 0 0 0,-8 8 1 0 0,-54 61-615 0 0,21-20 304 0 0,-1087 1083-111 0 0,824-846-355 0 0,289-275-1826 0 0,4-7-7907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8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8 174 5063 0 0,'-8'-37'9907'0'0,"10"-25"-4770"0"0,-2 59-4991 0 0,1 0-1 0 0,0 0 1 0 0,0 0-1 0 0,1 0 1 0 0,-1 0 0 0 0,1 0-1 0 0,-1 1 1 0 0,1-1-1 0 0,0 1 1 0 0,0-1-1 0 0,0 1 1 0 0,0 0-1 0 0,0 0 1 0 0,1-1 0 0 0,-1 2-1 0 0,0-1 1 0 0,1 0-1 0 0,0 0 1 0 0,-1 1-1 0 0,1-1 1 0 0,0 1 0 0 0,6-2-1 0 0,6-1-4 0 0,0 0 1 0 0,0 1-1 0 0,22-2 0 0 0,-17 3 14 0 0,-8 1-115 0 0,0 0 1 0 0,1 1-1 0 0,-1 0 0 0 0,0 1 1 0 0,1 1-1 0 0,-1 0 0 0 0,0 0 0 0 0,0 2 1 0 0,0-1-1 0 0,-1 1 0 0 0,1 1 0 0 0,-1 0 1 0 0,12 8-1 0 0,-16-9-12 0 0,0 0-1 0 0,0 1 1 0 0,0 0 0 0 0,-1 0-1 0 0,0 1 1 0 0,0 0-1 0 0,0 0 1 0 0,-1 0 0 0 0,0 1-1 0 0,0 0 1 0 0,-1 0 0 0 0,0 0-1 0 0,0 0 1 0 0,0 1-1 0 0,-1 0 1 0 0,0-1 0 0 0,-1 1-1 0 0,0 0 1 0 0,0 0-1 0 0,1 11 1 0 0,-2 0 5 0 0,-1 1 0 0 0,-1 0 0 0 0,0 0-1 0 0,-1-1 1 0 0,-2 1 0 0 0,0-1 0 0 0,-1 0 0 0 0,-1 0-1 0 0,0-1 1 0 0,-1 1 0 0 0,-19 32 0 0 0,11-28 66 0 0,0-1 0 0 0,-2 0 0 0 0,0-1 0 0 0,-1-1 0 0 0,-2-1 0 0 0,1 0 0 0 0,-2-2 0 0 0,-24 16 0 0 0,28-17-34 0 0,17-15-64 0 0,0-1 0 0 0,0 0-1 0 0,0 0 1 0 0,0 0 0 0 0,0 1-1 0 0,0-1 1 0 0,0 0-1 0 0,0 0 1 0 0,0 1 0 0 0,0-1-1 0 0,1 0 1 0 0,-1 0 0 0 0,0 1-1 0 0,0-1 1 0 0,0 0-1 0 0,0 0 1 0 0,0 0 0 0 0,1 1-1 0 0,-1-1 1 0 0,0 0 0 0 0,0 0-1 0 0,0 0 1 0 0,1 0-1 0 0,-1 0 1 0 0,0 1 0 0 0,0-1-1 0 0,0 0 1 0 0,1 0 0 0 0,-1 0-1 0 0,0 0 1 0 0,0 0-1 0 0,1 0 1 0 0,-1 0 0 0 0,0 0-1 0 0,0 0 1 0 0,1 0 0 0 0,-1 0-1 0 0,0 0 1 0 0,0 0-1 0 0,1 0 1 0 0,-1 0 0 0 0,0 0-1 0 0,47-4-26 0 0,-26 1-10 0 0,2 1 27 0 0,1 2 0 0 0,0 0 0 0 0,-1 1 0 0 0,1 2 0 0 0,-1 0 0 0 0,1 2 0 0 0,-1 0 0 0 0,35 14 0 0 0,-48-15 9 0 0,-1 0 0 0 0,0 1 0 0 0,0 0 1 0 0,-1 1-1 0 0,0 0 0 0 0,0 0 1 0 0,0 0-1 0 0,0 1 0 0 0,-1 1 0 0 0,-1-1 1 0 0,1 1-1 0 0,-1 0 0 0 0,0 0 1 0 0,-1 1-1 0 0,0 0 0 0 0,0 0 0 0 0,-1 0 1 0 0,0 0-1 0 0,-1 1 0 0 0,0 0 1 0 0,0-1-1 0 0,1 17 0 0 0,-2-7 57 0 0,-1 0 0 0 0,-1 0 0 0 0,0 0 0 0 0,-2-1 0 0 0,0 1 0 0 0,-1 0 1 0 0,-1-1-1 0 0,0 0 0 0 0,-2 0 0 0 0,0 0 0 0 0,-1 0 0 0 0,-12 20 0 0 0,15-29 26 0 0,-1-1-1 0 0,0 0 1 0 0,0 1 0 0 0,-1-1-1 0 0,0-1 1 0 0,0 1 0 0 0,-1-1-1 0 0,0-1 1 0 0,-1 1 0 0 0,1-1 0 0 0,-1 0-1 0 0,0-1 1 0 0,-1 0 0 0 0,1 0-1 0 0,-1-1 1 0 0,0 0 0 0 0,0 0-1 0 0,-1-1 1 0 0,1 0 0 0 0,0-1 0 0 0,-1 0-1 0 0,0-1 1 0 0,1 0 0 0 0,-1 0-1 0 0,-11-1 1 0 0,16 0-128 0 0,1-1 1 0 0,-1 0-1 0 0,1 0 0 0 0,-1 0 0 0 0,1-1 1 0 0,-1 1-1 0 0,1-1 0 0 0,0 0 1 0 0,0 0-1 0 0,0 0 0 0 0,0-1 1 0 0,0 0-1 0 0,0 1 0 0 0,1-2 0 0 0,-1 1 1 0 0,1 0-1 0 0,0 0 0 0 0,-5-7 1 0 0,3 1-385 0 0,0 1 1 0 0,0-1 0 0 0,1 0 0 0 0,0-1 0 0 0,0 1 0 0 0,1-1 0 0 0,-3-15-1 0 0,-2-15-1156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8:48.6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24191 0 0,'0'9'366'0'0,"1"133"3540"0"0,16 185-2291 0 0,-10-260-1419 0 0,74 534 757 0 0,-63-520-1617 0 0,40 115 0 0 0,-43-153-92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36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606 580 14255 0 0,'-7'2'715'0'0,"8"1"-231"0"0,0 0 46 0 0,-10 2 272 0 0,6-3-369 0 0,0-1 0 0 0,0 1 0 0 0,0 0 0 0 0,1 0 0 0 0,-1 0 0 0 0,0 1-1 0 0,1-1 1 0 0,-1 1 0 0 0,1-1 0 0 0,0 1 0 0 0,0 0 0 0 0,0 0 0 0 0,0 0 0 0 0,0 0 0 0 0,1 0 0 0 0,0 0 0 0 0,-3 7 0 0 0,-11 64 2749 0 0,10-43-2856 0 0,-105 865 944 0 0,89 8-220 0 0,11-6-1050 0 0,6-842 0 0 0,0-31 0 0 0,2 0 0 0 0,1 0 0 0 0,1 0 0 0 0,1 1 0 0 0,1-1 0 0 0,1 0 0 0 0,7 27 0 0 0,-9-49-3 0 0,0 0 0 0 0,0 0 0 0 0,1-1 0 0 0,-1 1 0 0 0,1-1 0 0 0,-1 1 0 0 0,1-1 0 0 0,0 0 0 0 0,0 0 1 0 0,0 0-1 0 0,0 0 0 0 0,0 0 0 0 0,0 0 0 0 0,1 0 0 0 0,-1 0 0 0 0,0-1 0 0 0,1 0 0 0 0,0 1 0 0 0,-1-1 0 0 0,1 0 0 0 0,0 0 0 0 0,-1 0 0 0 0,1-1 0 0 0,0 1 0 0 0,0-1 0 0 0,0 1 0 0 0,0-1 0 0 0,4 0 1 0 0,7-1-27 0 0,1-1 1 0 0,-1 0 0 0 0,0-1 0 0 0,23-8 0 0 0,-16 5 5 0 0,283-102-216 0 0,-61 19 167 0 0,66-3 36 0 0,328-53 0 0 0,-464 119-38 0 0,1 9 0 0 0,313 8 1 0 0,-452 10 30 0 0,128 0-196 0 0,-147-3 176 0 0,1 1 0 0 0,-1-2 0 0 0,0 0 0 0 0,0-1-1 0 0,0-1 1 0 0,0 0 0 0 0,23-12 0 0 0,-33 14 28 0 0,0-1 0 0 0,-1 0 0 0 0,1 0 1 0 0,-1 0-1 0 0,0-1 0 0 0,0 0 0 0 0,-1 0 0 0 0,1 0 0 0 0,-1 0 1 0 0,0-1-1 0 0,-1 0 0 0 0,6-9 0 0 0,-5 4-12 0 0,0 0 0 0 0,0 0 0 0 0,-1 0 1 0 0,0 0-1 0 0,-1-1 0 0 0,1-20 0 0 0,-4-9-40 0 0,-1 1 0 0 0,-1 0 0 0 0,-13-51 0 0 0,12 65 64 0 0,4 25 23 0 0,-174-1141-256 0 0,152 909 266 0 0,11 0 0 0 0,35-452 1 0 0,-1 516 228 0 0,9-102 344 0 0,-31 265-570 0 0,-1 0 0 0 0,0 1 0 0 0,0-1 0 0 0,-1 0 0 0 0,1 1 0 0 0,-1-1 0 0 0,0 1 0 0 0,-1-1 0 0 0,1 1 0 0 0,-4-7 0 0 0,4 10 2 0 0,0 1-1 0 0,0-1 1 0 0,-1 1-1 0 0,1-1 0 0 0,-1 1 1 0 0,1 0-1 0 0,-1 0 0 0 0,0 0 1 0 0,1 0-1 0 0,-1 0 0 0 0,0 0 1 0 0,0 0-1 0 0,0 0 1 0 0,1 1-1 0 0,-1-1 0 0 0,0 1 1 0 0,0-1-1 0 0,0 1 0 0 0,0 0 1 0 0,0 0-1 0 0,0 0 0 0 0,0 0 1 0 0,0 0-1 0 0,0 0 1 0 0,0 0-1 0 0,0 1 0 0 0,0-1 1 0 0,0 1-1 0 0,0-1 0 0 0,0 1 1 0 0,-2 1-1 0 0,-119 36 483 0 0,-109 29-103 0 0,-440 81 108 0 0,-270 70-274 0 0,672-142-114 0 0,-439 186-1 0 0,648-238-110 0 0,42-18-181 0 0,0 2-1 0 0,1 0 1 0 0,1 1-1 0 0,-20 12 1 0 0,38-21 162 0 0,-1 0 1 0 0,0 0-1 0 0,0 0 1 0 0,0 0 0 0 0,0 0-1 0 0,0 0 1 0 0,0 0-1 0 0,1 0 1 0 0,-1 0 0 0 0,0 0-1 0 0,0 0 1 0 0,0 0-1 0 0,0 1 1 0 0,0-1-1 0 0,0 0 1 0 0,0 0 0 0 0,0 0-1 0 0,0 0 1 0 0,1 0-1 0 0,-1 0 1 0 0,0 0 0 0 0,0 1-1 0 0,0-1 1 0 0,0 0-1 0 0,0 0 1 0 0,0 0-1 0 0,0 0 1 0 0,0 0 0 0 0,0 0-1 0 0,0 1 1 0 0,0-1-1 0 0,0 0 1 0 0,0 0 0 0 0,0 0-1 0 0,0 0 1 0 0,0 0-1 0 0,0 0 1 0 0,0 1-1 0 0,0-1 1 0 0,0 0 0 0 0,-1 0-1 0 0,1 0 1 0 0,0 0-1 0 0,0 0 1 0 0,0 0 0 0 0,0 1-1 0 0,0-1 1 0 0,0 0-1 0 0,0 0 1 0 0,0 0 0 0 0,0 0-1 0 0,0 0 1 0 0,-1 0-1 0 0,1 0 1 0 0,0 0-1 0 0,0 0 1 0 0,0 0 0 0 0,0 0-1 0 0,0 0 1 0 0,0 1-1 0 0,-1-1 1 0 0,1 0 0 0 0,0 0-1 0 0,0 0 1 0 0,0 0-1 0 0,0 0 1 0 0,14 0-1363 0 0,-8 0 819 0 0,26 0-1654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37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984 187 10591 0 0,'-166'-80'11063'0'0,"-10"16"-6478"0"0,136 52-4289 0 0,0 3 0 0 0,0 1 0 0 0,-1 2-1 0 0,0 1 1 0 0,-1 3 0 0 0,-79 4 0 0 0,107 0-234 0 0,1 0 1 0 0,-1 0-1 0 0,1 1 1 0 0,-1 1-1 0 0,1 0 1 0 0,0 1-1 0 0,0 1 1 0 0,1 0-1 0 0,0 0 1 0 0,-21 15-1 0 0,24-13-24 0 0,0 0 0 0 0,0 1 0 0 0,1-1 0 0 0,1 2 0 0 0,-1-1 0 0 0,1 1 0 0 0,1 0 0 0 0,0 0 0 0 0,1 1 0 0 0,0 0 0 0 0,0 0 0 0 0,-6 22 0 0 0,5-6-26 0 0,2 0-1 0 0,0 0 1 0 0,2 0-1 0 0,0 1 1 0 0,2-1-1 0 0,1 1 1 0 0,2-1-1 0 0,5 28 1 0 0,0-15-15 0 0,2-1 0 0 0,1 1-1 0 0,3-2 1 0 0,30 64 0 0 0,-38-89-12 0 0,1 0-1 0 0,1-1 1 0 0,0 0 0 0 0,1-1-1 0 0,0 0 1 0 0,1 0 0 0 0,0-1-1 0 0,0 0 1 0 0,1-1 0 0 0,0 0-1 0 0,1-1 1 0 0,0 0 0 0 0,0-1-1 0 0,1 0 1 0 0,24 9 0 0 0,-24-12-16 0 0,0-1 0 0 0,0 0 0 0 0,0-1 0 0 0,0 0 0 0 0,0-1-1 0 0,1-1 1 0 0,-1 0 0 0 0,0-1 0 0 0,1 0 0 0 0,-1-1 0 0 0,0-1 0 0 0,0 0 0 0 0,0 0 0 0 0,-1-1 0 0 0,1-1 0 0 0,-1 0 0 0 0,13-8 0 0 0,-6 1 0 0 0,-1-1-1 0 0,0 0 1 0 0,-1-1-1 0 0,0-1 1 0 0,-1 0-1 0 0,-1-2 1 0 0,0 0-1 0 0,-2 0 1 0 0,0-1-1 0 0,0-1 1 0 0,-2 0-1 0 0,-1-1 1 0 0,0 0-1 0 0,-1 0 1 0 0,-1-1-1 0 0,6-28 1 0 0,-5 14 69 0 0,-1-1 0 0 0,-2 0 1 0 0,-1-1-1 0 0,-3 0 0 0 0,0 1 1 0 0,-3-1-1 0 0,-1 0 0 0 0,-1 1 1 0 0,-10-41-1 0 0,6 54 191 0 0,4 30 98 0 0,7 41-46 0 0,8 14-259 0 0,3-1 0 0 0,3-1 1 0 0,2 0-1 0 0,3-2 0 0 0,2 0 0 0 0,3-2 0 0 0,2-1 0 0 0,3-2 0 0 0,2 0 0 0 0,51 57 0 0 0,-70-92-24 0 0,0 0 0 0 0,2-2-1 0 0,0 0 1 0 0,0-1 0 0 0,1 0 0 0 0,1-2-1 0 0,1 0 1 0 0,0-2 0 0 0,0 0 0 0 0,44 14-1 0 0,-50-20-17 0 0,1-2-1 0 0,0 0 1 0 0,-1 0-1 0 0,1-2 1 0 0,0 0-1 0 0,0-1 0 0 0,1 0 1 0 0,-1-1-1 0 0,-1-1 1 0 0,1-1-1 0 0,0 0 1 0 0,0-1-1 0 0,-1-1 1 0 0,0 0-1 0 0,0-1 0 0 0,0 0 1 0 0,15-11-1 0 0,-10 5-352 0 0,0-2 0 0 0,-1 0 1 0 0,-1-1-1 0 0,31-32 0 0 0,21-39-6357 0 0,-1-11-2177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37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0 258 14167 0 0,'12'-6'1078'0'0,"0"-2"0"0"0,-1 1 0 0 0,0-2 1 0 0,0 1-1 0 0,-1-2 0 0 0,0 1 0 0 0,14-19 0 0 0,-11 14-315 0 0,0-1 0 0 0,30-23-1 0 0,-23 25-653 0 0,1 0 0 0 0,-1 2 0 0 0,2 0-1 0 0,0 2 1 0 0,0 0 0 0 0,0 1-1 0 0,29-6 1 0 0,-15 8-81 0 0,-1 0 0 0 0,1 3 1 0 0,0 1-1 0 0,45 3 0 0 0,-13 5-59 0 0,1 3 0 0 0,-1 4 0 0 0,-1 2-1 0 0,96 36 1 0 0,-141-43 30 0 0,-1 0-1 0 0,0 2 0 0 0,-1 0 1 0 0,0 1-1 0 0,-1 2 1 0 0,0 0-1 0 0,-1 0 1 0 0,0 2-1 0 0,-1 0 1 0 0,25 30-1 0 0,-33-33 16 0 0,0-1 1 0 0,-2 2-1 0 0,1-1 1 0 0,-1 1-1 0 0,-1 0 0 0 0,-1 0 1 0 0,0 1-1 0 0,0-1 0 0 0,-1 1 1 0 0,-1 0-1 0 0,-1 0 0 0 0,0 1 1 0 0,0-1-1 0 0,-1 1 1 0 0,-1-1-1 0 0,-1 0 0 0 0,0 1 1 0 0,-3 14-1 0 0,-3 0 51 0 0,-1 1-1 0 0,-1-2 1 0 0,-1 1 0 0 0,-2-1-1 0 0,-1-1 1 0 0,-1 0-1 0 0,-1-1 1 0 0,-2 0 0 0 0,0-2-1 0 0,-1 0 1 0 0,-30 30 0 0 0,23-30 117 0 0,0 0 1 0 0,-2-2-1 0 0,0-1 0 0 0,-2-1 1 0 0,0-1-1 0 0,-1-2 1 0 0,-1-1-1 0 0,0-1 1 0 0,-58 18-1 0 0,79-29-88 0 0,-1-1 0 0 0,0 0 0 0 0,-1-1 0 0 0,1 0 0 0 0,0-1 1 0 0,-1 0-1 0 0,1 0 0 0 0,-16-3 0 0 0,27 2-92 0 0,-1 0 0 0 0,1 0 0 0 0,0 0 0 0 0,0 0 1 0 0,0 0-1 0 0,0 0 0 0 0,0 0 0 0 0,0 0 0 0 0,0 0 0 0 0,0 0 0 0 0,-1 0 1 0 0,1 0-1 0 0,0 0 0 0 0,0 0 0 0 0,0 0 0 0 0,0 0 0 0 0,0 0 1 0 0,0 0-1 0 0,0 0 0 0 0,0 0 0 0 0,0 0 0 0 0,0 0 0 0 0,-1 0 1 0 0,1 0-1 0 0,0-1 0 0 0,0 1 0 0 0,0 0 0 0 0,0 0 0 0 0,0 0 1 0 0,0 0-1 0 0,0 0 0 0 0,0 0 0 0 0,0 0 0 0 0,0 0 0 0 0,0 0 0 0 0,0-1 1 0 0,0 1-1 0 0,0 0 0 0 0,0 0 0 0 0,0 0 0 0 0,0 0 0 0 0,0 0 1 0 0,0 0-1 0 0,0 0 0 0 0,0 0 0 0 0,0-1 0 0 0,0 1 0 0 0,0 0 1 0 0,0 0-1 0 0,0 0 0 0 0,0 0 0 0 0,0 0 0 0 0,0 0 0 0 0,0 0 1 0 0,0 0-1 0 0,0 0 0 0 0,1 0 0 0 0,-1-1 0 0 0,0 1 0 0 0,0 0 0 0 0,0 0 1 0 0,0 0-1 0 0,0 0 0 0 0,0 0 0 0 0,0 0 0 0 0,0 0 0 0 0,0 0 1 0 0,0 0-1 0 0,1 0 0 0 0,11-7 23 0 0,16-3-51 0 0,14 3-5 0 0,0 2 0 0 0,0 1 0 0 0,0 3 0 0 0,1 1-1 0 0,-1 3 1 0 0,0 1 0 0 0,0 2 0 0 0,0 1 0 0 0,-1 3 0 0 0,0 1-1 0 0,-1 2 1 0 0,-1 2 0 0 0,0 2 0 0 0,-1 1 0 0 0,0 2-1 0 0,-2 2 1 0 0,41 31 0 0 0,-57-38 31 0 0,-1 2 0 0 0,-1 0-1 0 0,-1 1 1 0 0,0 1 0 0 0,-1 0 0 0 0,-1 2 0 0 0,-1-1-1 0 0,14 29 1 0 0,-22-35 14 0 0,0-1 0 0 0,0 1 0 0 0,-2 0 0 0 0,1 0 0 0 0,-2 0 0 0 0,0 0 0 0 0,0 1 0 0 0,-2-1 0 0 0,0 1 1 0 0,0 0-1 0 0,-2-1 0 0 0,1 1 0 0 0,-2 0 0 0 0,0-1 0 0 0,-6 21 0 0 0,-1-10 86 0 0,-1 0 1 0 0,-1-1 0 0 0,-1 0-1 0 0,-1-1 1 0 0,-2 0 0 0 0,0-1-1 0 0,-1 0 1 0 0,-1-2 0 0 0,-1 0-1 0 0,-1-1 1 0 0,0-1 0 0 0,-2 0-1 0 0,0-2 1 0 0,-1 0 0 0 0,0-2-1 0 0,-1 0 1 0 0,-37 15 0 0 0,33-17-43 0 0,-1-1-1 0 0,-1-1 1 0 0,1-1 0 0 0,-2-2 0 0 0,1-1 0 0 0,0-2 0 0 0,-1 0-1 0 0,0-2 1 0 0,0-2 0 0 0,0 0 0 0 0,0-2 0 0 0,0-1 0 0 0,1-2-1 0 0,-1-1 1 0 0,-43-14 0 0 0,60 15-206 0 0,-1 0-1 0 0,1-1 1 0 0,1-1-1 0 0,-1 0 1 0 0,1 0-1 0 0,0-2 1 0 0,1 1-1 0 0,-19-19 1 0 0,-8-18-1160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45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1026 256 7487 0 0,'-45'-53'1688'0'0,"36"41"-308"0"0,0 0-1 0 0,-1 0 1 0 0,-1 1 0 0 0,0 1 0 0 0,-20-16 0 0 0,30 25-1193 0 0,1 1 1 0 0,0 0-1 0 0,-1 0 0 0 0,1 0 1 0 0,-1-1-1 0 0,1 1 1 0 0,-1 0-1 0 0,0 0 0 0 0,1 0 1 0 0,-1 0-1 0 0,1 0 0 0 0,-1 0 1 0 0,1 0-1 0 0,-1 0 1 0 0,1 0-1 0 0,-1 0 0 0 0,1 0 1 0 0,-1 0-1 0 0,1 0 1 0 0,-1 1-1 0 0,1-1 0 0 0,-1 0 1 0 0,1 0-1 0 0,-1 0 0 0 0,1 1 1 0 0,-1-1-1 0 0,1 0 1 0 0,-1 1-1 0 0,1-1 0 0 0,0 0 1 0 0,-1 1-1 0 0,0 0 0 0 0,-12 22 2304 0 0,-2 30-1480 0 0,15-51-852 0 0,-99 673 2566 0 0,60-92-2597 0 0,13-64-128 0 0,18-319 0 0 0,7-175-18 0 0,-6 89 195 0 0,5 0-1 0 0,23 194 1 0 0,-19-297-175 0 0,0 0-1 0 0,0-1 1 0 0,2 1-1 0 0,-1 0 1 0 0,1-1-1 0 0,0 0 1 0 0,1 0-1 0 0,0 0 1 0 0,1 0-1 0 0,0-1 1 0 0,9 11-1 0 0,-9-14 2 0 0,1-1 0 0 0,-1 1 0 0 0,1-1 0 0 0,0 0 0 0 0,0 0-1 0 0,0-1 1 0 0,1 0 0 0 0,-1-1 0 0 0,1 1 0 0 0,0-1 0 0 0,0-1 0 0 0,0 0-1 0 0,1 0 1 0 0,-1 0 0 0 0,12 0 0 0 0,448 13-3 0 0,-237-12 0 0 0,1382 95 0 0 0,-507 27-84 0 0,-936-96-112 0 0,-165-29 196 0 0,0 0 0 0 0,0 0 0 0 0,0-1 0 0 0,0 1 0 0 0,0-1 0 0 0,0 0 0 0 0,0 0 0 0 0,-1-1 0 0 0,1 1 0 0 0,6-4 0 0 0,-11 4-1 0 0,-1 0 0 0 0,0 1 0 0 0,0-1 0 0 0,0 0 0 0 0,0 1 0 0 0,1-1-1 0 0,-1 0 1 0 0,0 0 0 0 0,1 0 0 0 0,-1 0 0 0 0,0 1 0 0 0,1-1 0 0 0,-1 0 0 0 0,1 0 0 0 0,0 0 0 0 0,-1 0 0 0 0,1 0 0 0 0,0 0 0 0 0,-1-1-1 0 0,1 1 1 0 0,0 0 0 0 0,0 0 0 0 0,0 0 0 0 0,0 0 0 0 0,0 0 0 0 0,0-2 0 0 0,-4-42-33 0 0,4 42 33 0 0,3-587-609 0 0,4 394 451 0 0,74-1504-897 0 0,-78 1646 1038 0 0,6-160-24 0 0,-10 172 38 0 0,-1-1 1 0 0,-17-82-1 0 0,18 117 20 0 0,-2 0-1 0 0,1 0 1 0 0,-1 0-1 0 0,-1 1 0 0 0,1-1 1 0 0,-1 1-1 0 0,0 0 1 0 0,-1 0-1 0 0,0 0 1 0 0,0 1-1 0 0,0-1 1 0 0,-1 1-1 0 0,0 1 1 0 0,0-1-1 0 0,0 1 1 0 0,-1 0-1 0 0,0 0 1 0 0,0 1-1 0 0,0 0 1 0 0,-1 0-1 0 0,1 1 1 0 0,-1 0-1 0 0,0 0 1 0 0,0 1-1 0 0,0-1 1 0 0,0 2-1 0 0,0-1 1 0 0,0 1-1 0 0,0 1 1 0 0,-15 0-1 0 0,-55 3 175 0 0,0 4 0 0 0,0 3 0 0 0,-116 31 0 0 0,188-40-183 0 0,-191 36 243 0 0,-1-8-1 0 0,-1-9 1 0 0,0-9 0 0 0,-300-21 0 0 0,-84-38 46 0 0,-53-2-204 0 0,-2 51-32 0 0,331 26-60 0 0,-134 8 0 0 0,430-35-2 0 0,7 1-21 0 0,0-1-1 0 0,0 1 1 0 0,0-1 0 0 0,0 0 0 0 0,0 0 0 0 0,-1-1 0 0 0,1 1 0 0 0,0-1-1 0 0,0 0 1 0 0,0 0 0 0 0,-5-3 0 0 0,9 4 19 0 0,-1 0 0 0 0,1 0 0 0 0,0 0 0 0 0,0-1 0 0 0,0 1 0 0 0,0 0 0 0 0,0 0 0 0 0,0 0 0 0 0,-1 0 0 0 0,1 0 0 0 0,0-1 0 0 0,0 1 0 0 0,0 0 0 0 0,0 0 0 0 0,0 0 0 0 0,0-1 0 0 0,0 1 0 0 0,0 0 0 0 0,0 0 0 0 0,0 0 0 0 0,0-1 0 0 0,0 1 0 0 0,0 0 0 0 0,0 0-1 0 0,0 0 1 0 0,0 0 0 0 0,0-1 0 0 0,0 1 0 0 0,0 0 0 0 0,0 0 0 0 0,1 0 0 0 0,-1-1 0 0 0,0 1 0 0 0,0 0 0 0 0,0 0 0 0 0,0 0 0 0 0,0 0 0 0 0,0 0 0 0 0,0-1 0 0 0,1 1 0 0 0,-1 0 0 0 0,0 0 0 0 0,0 0 0 0 0,0 0 0 0 0,0 0 0 0 0,1 0 0 0 0,-1 0 0 0 0,0 0 0 0 0,0 0 0 0 0,0-1 0 0 0,0 1 0 0 0,1 0 0 0 0,-1 0 0 0 0,0 0 0 0 0,0 0 0 0 0,0 0 0 0 0,1 0 0 0 0,-1 0 0 0 0,18-5-290 0 0,-11 3 118 0 0,19-3-1146 0 0,44-17 0 0 0,-12-5-343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46.3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 10591 0 0,'5'1'490'0'0,"0"0"0"0"0,-1-1-1 0 0,1 0 1 0 0,0 0 0 0 0,0-1-1 0 0,0 1 1 0 0,-1-1 0 0 0,9-2 0 0 0,-10 2-199 0 0,1 0 1 0 0,-1 0-1 0 0,1 0 1 0 0,-1 0-1 0 0,1 1 1 0 0,0-1-1 0 0,-1 1 1 0 0,1 0-1 0 0,0 0 1 0 0,-1 1-1 0 0,1-1 1 0 0,-1 1-1 0 0,1-1 1 0 0,0 1-1 0 0,-1 0 1 0 0,0 1-1 0 0,7 2 1 0 0,-9-2-174 0 0,1 0 0 0 0,-1-1 1 0 0,0 1-1 0 0,0 1 0 0 0,0-1 0 0 0,0 0 1 0 0,0 0-1 0 0,0 0 0 0 0,0 0 0 0 0,-1 1 1 0 0,1-1-1 0 0,-1 0 0 0 0,0 1 1 0 0,0 4-1 0 0,-1 41 476 0 0,-1-28-321 0 0,8 306 1048 0 0,-7 121-750 0 0,-11-317-476 0 0,7 209-1 0 0,38-66 86 0 0,-24-228 59 0 0,3 1 0 0 0,1-2 0 0 0,37 82 0 0 0,-49-122-219 0 0,1-1 0 0 0,0 0 0 0 0,0-1-1 0 0,0 1 1 0 0,0 0 0 0 0,1-1 0 0 0,-1 1-1 0 0,1-1 1 0 0,-1 0 0 0 0,1 1 0 0 0,0-1-1 0 0,0-1 1 0 0,0 1 0 0 0,0 0 0 0 0,0-1-1 0 0,0 1 1 0 0,0-1 0 0 0,1 0-1 0 0,-1 0 1 0 0,1 0 0 0 0,-1-1 0 0 0,0 1-1 0 0,8-1 1 0 0,-6 1 17 0 0,-3-2-22 0 0,0 0 0 0 0,0 0-1 0 0,0 0 1 0 0,0-1 0 0 0,0 1 0 0 0,-1 0-1 0 0,1-1 1 0 0,-1 0 0 0 0,1 1 0 0 0,-1-1 0 0 0,1 0-1 0 0,1-3 1 0 0,-2 4 1 0 0,0-1-6 0 0,0 0 0 0 0,0 0 0 0 0,-1 1 0 0 0,1-1 0 0 0,0 0 0 0 0,-1 0 0 0 0,1 0 0 0 0,-1 0 0 0 0,1-1 0 0 0,-1 1 0 0 0,0 0 0 0 0,0 0 0 0 0,0 0 0 0 0,0 0 0 0 0,-1-4 1 0 0,2-22 108 0 0,53-215 242 0 0,-48 207-344 0 0,2 1-1 0 0,1 0 0 0 0,2 1 1 0 0,20-45-1 0 0,-24 65-18 0 0,0 1 1 0 0,1 0-1 0 0,0 1 0 0 0,1 0 1 0 0,0 0-1 0 0,1 1 0 0 0,0 0 1 0 0,1 1-1 0 0,0 0 1 0 0,1 1-1 0 0,0 0 0 0 0,0 1 1 0 0,21-11-1 0 0,-7 7-25 0 0,0 1 1 0 0,1 1-1 0 0,0 1 1 0 0,1 2-1 0 0,0 1 0 0 0,0 1 1 0 0,0 1-1 0 0,0 2 1 0 0,1 0-1 0 0,-1 2 0 0 0,1 2 1 0 0,-1 0-1 0 0,1 2 0 0 0,-1 1 1 0 0,-1 1-1 0 0,1 1 1 0 0,-1 2-1 0 0,0 0 0 0 0,-1 2 1 0 0,0 1-1 0 0,0 2 1 0 0,-2 0-1 0 0,0 1 0 0 0,0 1 1 0 0,38 36-1 0 0,-48-38 97 0 0,0 0-1 0 0,-1 1 1 0 0,0 1-1 0 0,-1 0 0 0 0,-1 0 1 0 0,17 35-1 0 0,-26-46-45 0 0,1 0-1 0 0,-1 0 0 0 0,0 0 0 0 0,0 1 0 0 0,-1-1 1 0 0,0 0-1 0 0,0 1 0 0 0,0-1 0 0 0,0 1 0 0 0,-1 0 0 0 0,0-1 1 0 0,0 1-1 0 0,-1-1 0 0 0,0 1 0 0 0,1-1 0 0 0,-2 1 1 0 0,1-1-1 0 0,-1 0 0 0 0,0 1 0 0 0,0-1 0 0 0,0 0 0 0 0,-1 0 1 0 0,1 0-1 0 0,-1 0 0 0 0,-1-1 0 0 0,1 1 0 0 0,-1-1 1 0 0,-7 8-1 0 0,-4-1 165 0 0,0 0 1 0 0,0-1 0 0 0,-1-1 0 0 0,-1-1-1 0 0,1 0 1 0 0,-1-1 0 0 0,-35 10-1 0 0,-129 20 584 0 0,88-22-675 0 0,-1-4 1 0 0,0-5-1 0 0,0-3 0 0 0,-1-5 1 0 0,-99-14-1 0 0,131 1-90 0 0,59 14-13 0 0,0-1 0 0 0,1 0-1 0 0,-1 1 1 0 0,1-1 0 0 0,-1 0 0 0 0,1-1 0 0 0,0 1-1 0 0,0-1 1 0 0,0 1 0 0 0,0-1 0 0 0,0 0-1 0 0,1 0 1 0 0,-5-6 0 0 0,7 7-90 0 0,-1-1 0 0 0,1 1 0 0 0,0-1 0 0 0,0 1 0 0 0,0-1 0 0 0,1 1 0 0 0,-1-1 0 0 0,0 1 0 0 0,1-1 1 0 0,0 1-1 0 0,-1-1 0 0 0,1 1 0 0 0,0 0 0 0 0,0-1 0 0 0,0 1 0 0 0,1 0 0 0 0,-1 0 0 0 0,1 0 0 0 0,-1 0 0 0 0,4-4 0 0 0,0-1-238 0 0,18-28-933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52.1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57 5063 0 0,'7'-22'224'0'0,"-3"12"48"0"0,-1-2-272 0 0,-1-1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2:52.7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403 207 9959 0 0,'-3'0'321'0'0,"-1"1"0"0"0,0-1 0 0 0,1 1 0 0 0,-1 0-1 0 0,0 1 1 0 0,1-1 0 0 0,-1 0 0 0 0,1 1-1 0 0,0 0 1 0 0,0 0 0 0 0,-1 0 0 0 0,1 0 0 0 0,0 1-1 0 0,1-1 1 0 0,-6 6 0 0 0,5-4 518 0 0,-1-1 1 0 0,-1 1-1 0 0,1-1 0 0 0,0 0 1 0 0,-1 0-1 0 0,-5 3 0 0 0,14-22 4225 0 0,29-61-3777 0 0,-26 67-1273 0 0,0 0 0 0 0,1 0 1 0 0,0 1-1 0 0,1 0 1 0 0,0 0-1 0 0,0 1 0 0 0,1 0 1 0 0,0 1-1 0 0,0 0 0 0 0,0 0 1 0 0,1 1-1 0 0,0 0 0 0 0,1 1 1 0 0,-1 1-1 0 0,15-4 0 0 0,19-5 41 0 0,1 2 0 0 0,73-8-1 0 0,-107 18-17 0 0,1-1 0 0 0,-1 1 0 0 0,1 1 1 0 0,-1 0-1 0 0,1 1 0 0 0,-1 1 0 0 0,1-1 0 0 0,-1 2 0 0 0,17 5 0 0 0,-24-6-19 0 0,1 1 0 0 0,-1 0 0 0 0,-1-1-1 0 0,1 2 1 0 0,0-1 0 0 0,-1 1-1 0 0,1-1 1 0 0,-1 1 0 0 0,0 0-1 0 0,-1 1 1 0 0,1-1 0 0 0,-1 1 0 0 0,1-1-1 0 0,-2 1 1 0 0,1 0 0 0 0,0 0-1 0 0,-1 1 1 0 0,0-1 0 0 0,0 0 0 0 0,0 1-1 0 0,-1-1 1 0 0,1 11 0 0 0,0-1 34 0 0,-1 1 0 0 0,-1-1 0 0 0,0 0 0 0 0,-2 1 0 0 0,1-1 0 0 0,-2 0 0 0 0,0 1 0 0 0,-9 25 0 0 0,-6 7 113 0 0,-30 59-1 0 0,30-76-119 0 0,-2 0 0 0 0,-1-1 0 0 0,-1-2 1 0 0,-1 0-1 0 0,-40 37 0 0 0,-49 58-28 0 0,110-121-19 0 0,-32 48 9 0 0,32-47-10 0 0,0-1-1 0 0,1 1 1 0 0,-1 0-1 0 0,1 0 1 0 0,0-1-1 0 0,-1 1 1 0 0,1 0 0 0 0,1 0-1 0 0,-1 0 1 0 0,0 1-1 0 0,1-1 1 0 0,0 0-1 0 0,-1 0 1 0 0,1 0 0 0 0,1 0-1 0 0,-1 5 1 0 0,1-7-5 0 0,1 0 1 0 0,-1 1-1 0 0,0-1 0 0 0,1 0 1 0 0,-1 0-1 0 0,0 0 1 0 0,1 0-1 0 0,0 0 1 0 0,-1 0-1 0 0,1 0 0 0 0,-1 0 1 0 0,1-1-1 0 0,0 1 1 0 0,0 0-1 0 0,-1-1 1 0 0,1 0-1 0 0,0 1 0 0 0,0-1 1 0 0,0 0-1 0 0,-1 0 1 0 0,1 0-1 0 0,0 0 1 0 0,0 0-1 0 0,3-1 0 0 0,52-8-99 0 0,-50 7 92 0 0,13-2 20 0 0,0 0 0 0 0,0 2 0 0 0,0 0-1 0 0,1 1 1 0 0,-1 1 0 0 0,1 1 0 0 0,-1 1 0 0 0,0 0 0 0 0,0 2 0 0 0,0 0 0 0 0,0 2 0 0 0,-1 0 0 0 0,0 1 0 0 0,0 1 0 0 0,0 0 0 0 0,-1 2-1 0 0,-1 0 1 0 0,0 1 0 0 0,0 1 0 0 0,-1 0 0 0 0,0 1 0 0 0,-1 1 0 0 0,-1 0 0 0 0,0 1 0 0 0,22 32 0 0 0,-25-31 12 0 0,-1 0 0 0 0,-1 1 1 0 0,0 1-1 0 0,-2-1 0 0 0,1 1 0 0 0,-2 0 1 0 0,-1 1-1 0 0,0-1 0 0 0,-1 1 0 0 0,-1 0 1 0 0,-1 0-1 0 0,-1 1 0 0 0,0-1 0 0 0,-1 0 1 0 0,-2 0-1 0 0,-3 21 0 0 0,2-23 12 0 0,-1-1-1 0 0,-1 0 1 0 0,0 0 0 0 0,-1 0-1 0 0,-1-1 1 0 0,0 0 0 0 0,-1 0-1 0 0,-1-1 1 0 0,0 0-1 0 0,-1-1 1 0 0,0 0 0 0 0,-1 0-1 0 0,-1-1 1 0 0,0 0 0 0 0,0-1-1 0 0,-1-1 1 0 0,-1 0-1 0 0,-27 15 1 0 0,3-6 55 0 0,-1-2-1 0 0,-1-2 1 0 0,0-2 0 0 0,-1-2 0 0 0,-1-1-1 0 0,1-2 1 0 0,-2-2 0 0 0,1-2 0 0 0,0-2-1 0 0,-1-1 1 0 0,1-2 0 0 0,-1-3 0 0 0,1-1-1 0 0,-43-11 1 0 0,11-8-6 0 0,54 16-82 0 0,0 1 0 0 0,-35-7 1 0 0,26 10-43 0 0,11 2-231 0 0,0 0 0 0 0,0-2 1 0 0,1 0-1 0 0,-29-11 0 0 0,10-6-1224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41.1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 13359 0 0,'-1'0'167'0'0,"1"1"0"0"0,-1-1 0 0 0,0 1 0 0 0,1 0 0 0 0,-1-1 0 0 0,0 1 0 0 0,1 0 0 0 0,-1 0 0 0 0,1-1-1 0 0,-1 1 1 0 0,1 0 0 0 0,-1 0 0 0 0,1 0 0 0 0,-1 0 0 0 0,1-1 0 0 0,0 1 0 0 0,0 0 0 0 0,-1 0 0 0 0,1 0 0 0 0,0 0 0 0 0,0 0-1 0 0,0 0 1 0 0,0 0 0 0 0,0 0 0 0 0,0 0 0 0 0,0 0 0 0 0,0 0 0 0 0,1 0 0 0 0,-1 0 0 0 0,0 0 0 0 0,1-1 0 0 0,-1 1 0 0 0,0 0-1 0 0,1 0 1 0 0,-1 0 0 0 0,1 0 0 0 0,-1-1 0 0 0,1 1 0 0 0,0 0 0 0 0,-1 0 0 0 0,1-1 0 0 0,1 2 0 0 0,23 9 4927 0 0,-6-9-5298 0 0,2-3 516 0 0,1 1 1 0 0,-1 0-1 0 0,0 2 0 0 0,0 1 0 0 0,30 7 0 0 0,-38-6-276 0 0,0 1-1 0 0,-1 0 1 0 0,1 1-1 0 0,-1 1 1 0 0,-1 0-1 0 0,1 0 1 0 0,-1 1-1 0 0,-1 0 1 0 0,18 18-1 0 0,66 76 51 0 0,-64-66-62 0 0,2-2 0 0 0,1-1 0 0 0,71 54-1 0 0,-19-31-32 0 0,82 58-83 0 0,-140-93 76 0 0,0 2 0 0 0,-2 1 0 0 0,41 49 0 0 0,-47-48 13 0 0,0-2 1 0 0,2 0-1 0 0,0-1 0 0 0,2-1 0 0 0,0-1 0 0 0,1-1 1 0 0,1-1-1 0 0,1-2 0 0 0,0 0 0 0 0,1-1 1 0 0,1-2-1 0 0,30 10 0 0 0,-50-19-159 0 0,-10-3-34 0 0,1-1 104 0 0,0-1 0 0 0,0 1 0 0 0,0 0 0 0 0,0-1 0 0 0,1 1 0 0 0,-1-1 0 0 0,0 1 0 0 0,0-1 0 0 0,0 0 0 0 0,0 1 0 0 0,1-1 0 0 0,-1 0 0 0 0,0 0 0 0 0,1 0 0 0 0,-1 1 0 0 0,0-1-1 0 0,1 0 1 0 0,-1-1 0 0 0,-8-18-1685 0 0,-1-5-79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3:05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3190 1139 18055 0 0,'-5'20'258'0'0,"0"-1"1"0"0,-2 1-1 0 0,0-1 0 0 0,-1 0 0 0 0,-1-1 0 0 0,0 0 0 0 0,-14 19 0 0 0,-96 118-1001 0 0,47-66 620 0 0,-655 752-558 0 0,617-722 661 0 0,-200 214-59 0 0,-143 159 10 0 0,264-278 16 0 0,-288 335 135 0 0,43 28 850 0 0,229-237 651 0 0,202-334-1520 0 0,0 1 1 0 0,0-1 0 0 0,0 0 0 0 0,1 1 0 0 0,0 0 0 0 0,0-1 0 0 0,1 1 0 0 0,-1 8 0 0 0,2-13-46 0 0,0-1 0 0 0,0 1 1 0 0,1-1-1 0 0,-1 1 0 0 0,0 0 0 0 0,1-1 0 0 0,-1 1 0 0 0,1-1 0 0 0,-1 1 0 0 0,1-1 0 0 0,0 0 0 0 0,-1 1 0 0 0,1-1 0 0 0,0 0 0 0 0,0 1 1 0 0,0-1-1 0 0,0 0 0 0 0,0 0 0 0 0,1 0 0 0 0,-1 0 0 0 0,0 0 0 0 0,1 0 0 0 0,-1 0 0 0 0,0 0 0 0 0,1 0 0 0 0,-1-1 0 0 0,1 1 0 0 0,-1 0 1 0 0,1-1-1 0 0,-1 0 0 0 0,1 1 0 0 0,-1-1 0 0 0,1 0 0 0 0,0 0 0 0 0,-1 0 0 0 0,1 0 0 0 0,2 0 0 0 0,10 0 39 0 0,-1-1 0 0 0,0 0 0 0 0,0-1 0 0 0,0 0 0 0 0,-1-1 0 0 0,1-1 0 0 0,-1 0 0 0 0,1 0 0 0 0,11-8 0 0 0,19-9 0 0 0,47-34 0 0 0,67-53-115 0 0,216-196-1 0 0,121-166 566 0 0,-298 279-354 0 0,127-123-67 0 0,772-733 2 0 0,49 54-32 0 0,-238 298 5 0 0,37 61-39 0 0,-663 479 29 0 0,-236 135-38 0 0,0 2 0 0 0,0 1 1 0 0,2 3-1 0 0,71-13 0 0 0,-104 25-11 0 0,0 0-1 0 0,0 1 0 0 0,0 0 1 0 0,0 2-1 0 0,18 1 0 0 0,-28-2 0 0 0,-1 0 1 0 0,0 1-1 0 0,1-1 0 0 0,-1 1 1 0 0,1 0-1 0 0,-1-1 0 0 0,0 1 0 0 0,0 0 1 0 0,0 1-1 0 0,1-1 0 0 0,-1 0 0 0 0,0 0 1 0 0,0 1-1 0 0,-1-1 0 0 0,1 1 0 0 0,0 0 1 0 0,0 0-1 0 0,-1-1 0 0 0,1 1 0 0 0,-1 0 1 0 0,0 0-1 0 0,1 1 0 0 0,-1-1 1 0 0,0 0-1 0 0,0 0 0 0 0,-1 0 0 0 0,1 1 1 0 0,0-1-1 0 0,-1 0 0 0 0,1 1 0 0 0,-1-1 1 0 0,0 1-1 0 0,0-1 0 0 0,0 4 0 0 0,-2 9 66 0 0,-1 1-1 0 0,-1-1 0 0 0,0 0 0 0 0,-1 0 0 0 0,-1 0 0 0 0,0 0 1 0 0,-1-1-1 0 0,0 0 0 0 0,-1-1 0 0 0,-14 18 0 0 0,13-16-19 0 0,-101 139 498 0 0,-177 193-1 0 0,249-303-465 0 0,-425 445 348 0 0,149-164-383 0 0,-790 918 146 0 0,164-5-19 0 0,858-1112-139 0 0,7 4 0 0 0,4 3 0 0 0,-97 265 0 0 0,157-369-28 0 0,2-1-1 0 0,1 1 1 0 0,1 0-1 0 0,-3 37 0 0 0,9-60-15 0 0,1 1 0 0 0,-1 0 0 0 0,1-1 0 0 0,1 1 0 0 0,-1-1 0 0 0,1 1 0 0 0,0 0 0 0 0,1-1 0 0 0,-1 1 0 0 0,1-1 0 0 0,1 0 0 0 0,-1 0 0 0 0,1 0 0 0 0,0 0 0 0 0,0 0 0 0 0,1 0 0 0 0,0-1 0 0 0,0 0-1 0 0,0 0 1 0 0,1 0 0 0 0,-1 0 0 0 0,1 0 0 0 0,0-1 0 0 0,1 0 0 0 0,7 5 0 0 0,-1-4-29 0 0,-1 0-1 0 0,2-1 1 0 0,-1 0-1 0 0,0-1 1 0 0,1 0-1 0 0,-1-1 1 0 0,1-1-1 0 0,0 0 0 0 0,0 0 1 0 0,0-1-1 0 0,-1-1 1 0 0,1 0-1 0 0,0-1 1 0 0,0 0-1 0 0,-1-1 1 0 0,14-5-1 0 0,15-6-91 0 0,0-2-1 0 0,-1-1 1 0 0,56-35-1 0 0,-5-4-24 0 0,139-113-1 0 0,70-92-27 0 0,-248 214 158 0 0,1706-1486 7 0 0,-1263 1140 21 0 0,601-362 0 0 0,-471 401 14 0 0,-420 256 171 0 0,245-81 0 0 0,-444 176-179 0 0,224-66 231 0 0,-203 63-188 0 0,1 1-1 0 0,0 1 1 0 0,-1 1 0 0 0,1 1 0 0 0,0 2-1 0 0,36 4 1 0 0,-58-3-36 0 0,0-1 0 0 0,0 1 0 0 0,0 1 0 0 0,0-1 0 0 0,-1 1-1 0 0,1 0 1 0 0,0 1 0 0 0,-1-1 0 0 0,1 1 0 0 0,-1 0 0 0 0,0 0 0 0 0,0 1 0 0 0,0-1 0 0 0,0 1-1 0 0,-1 0 1 0 0,1 1 0 0 0,-1-1 0 0 0,0 1 0 0 0,-1 0 0 0 0,1 0 0 0 0,-1 0 0 0 0,0 0 0 0 0,0 0-1 0 0,0 1 1 0 0,-1-1 0 0 0,0 1 0 0 0,0 0 0 0 0,-1 0 0 0 0,1 0 0 0 0,-1 0 0 0 0,0 0 0 0 0,-1 0-1 0 0,1 0 1 0 0,-1 0 0 0 0,-1 8 0 0 0,-1 10 24 0 0,-1 0 0 0 0,-1 0 0 0 0,-1 0 0 0 0,-1 0 0 0 0,-2-1 0 0 0,-14 34 0 0 0,-80 137 168 0 0,-296 397 169 0 0,-48-28-170 0 0,170-220-154 0 0,172-211-28 0 0,-554 717 97 0 0,51 33 219 0 0,583-843-311 0 0,-407 708 659 0 0,393-669-583 0 0,-36 106 0 0 0,65-159-85 0 0,2 0 0 0 0,1 1 0 0 0,0 0 0 0 0,2 1 1 0 0,2-1-1 0 0,0 0 0 0 0,1 1 0 0 0,5 42 0 0 0,-3-62-18 0 0,0-1 1 0 0,1 1-1 0 0,-1-1 0 0 0,1 1 0 0 0,1-1 0 0 0,-1 0 0 0 0,1 0 0 0 0,0 0 0 0 0,0 0 0 0 0,1 0 1 0 0,0-1-1 0 0,0 0 0 0 0,0 0 0 0 0,1 0 0 0 0,-1 0 0 0 0,10 7 0 0 0,-6-7-7 0 0,0-1 0 0 0,0 1 0 0 0,1-1 0 0 0,-1-1-1 0 0,1 0 1 0 0,0 0 0 0 0,0 0 0 0 0,0-1 0 0 0,0-1 0 0 0,16 2 0 0 0,6-3-39 0 0,0-1 1 0 0,-1-2-1 0 0,1-1 1 0 0,-1-1 0 0 0,0-1-1 0 0,36-14 1 0 0,7-6-105 0 0,-1-4 1 0 0,-1-3 0 0 0,111-70-1 0 0,185-154-11 0 0,-314 218 168 0 0,634-499-58 0 0,-216 163 35 0 0,-390 313 14 0 0,314-238-42 0 0,17 28-15 0 0,-353 238 29 0 0,182-101-25 0 0,-197 114 54 0 0,0 2 1 0 0,1 2-1 0 0,71-18 1 0 0,-104 32-5 0 0,0 1 1 0 0,-1 1-1 0 0,1 0 0 0 0,0 0 0 0 0,0 1 0 0 0,0 0 1 0 0,13 3-1 0 0,-22-3 2 0 0,-1 1 0 0 0,1-1 0 0 0,-1 1 0 0 0,1 0 0 0 0,-1-1 0 0 0,1 1 0 0 0,-1 1 0 0 0,1-1 0 0 0,-1 0 1 0 0,0 1-1 0 0,0-1 0 0 0,1 1 0 0 0,-1-1 0 0 0,0 1 0 0 0,-1 0 0 0 0,1 0 0 0 0,0 0 0 0 0,0 0 0 0 0,-1 0 0 0 0,1 0 0 0 0,-1 1 0 0 0,0-1 0 0 0,0 1 1 0 0,0-1-1 0 0,0 0 0 0 0,0 1 0 0 0,0 0 0 0 0,-1-1 0 0 0,1 1 0 0 0,-1-1 0 0 0,1 1 0 0 0,-1 0 0 0 0,0-1 0 0 0,0 1 0 0 0,-1 0 0 0 0,0 4 0 0 0,-2 10 2 0 0,0 0 0 0 0,-1 0-1 0 0,-1 0 1 0 0,-1-1 0 0 0,-15 31-1 0 0,-52 78 51 0 0,60-104-38 0 0,-763 1101 405 0 0,147-227-1373 0 0,395-534 353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3:06.8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2360 309 15983 0 0,'3'-29'1112'0'0,"-2"22"-1070"0"0,1 0 0 0 0,-1-1 0 0 0,-1 1 0 0 0,1-1 0 0 0,-1 1 0 0 0,-1-1 0 0 0,0 1 0 0 0,0-1 0 0 0,0 1 0 0 0,-1 0 0 0 0,0-1 0 0 0,0 1 0 0 0,0 0 0 0 0,-1 0 0 0 0,-1 0 0 0 0,1 1 0 0 0,-1-1 0 0 0,-5-6 0 0 0,0 3 38 0 0,-1 0 1 0 0,-1 1 0 0 0,1 0-1 0 0,-2 0 1 0 0,1 1 0 0 0,-1 0 0 0 0,0 1-1 0 0,-1 1 1 0 0,0 0 0 0 0,0 1 0 0 0,-27-8-1 0 0,-1 3 73 0 0,-1 1 0 0 0,-73-4-1 0 0,9 9-34 0 0,-1 5 0 0 0,1 5-1 0 0,0 4 1 0 0,0 5 0 0 0,2 4-1 0 0,-123 40 1 0 0,149-34 72 0 0,2 3 0 0 0,0 3 0 0 0,3 4 0 0 0,0 3 0 0 0,3 3 0 0 0,1 3-1 0 0,-120 102 1 0 0,146-107-8 0 0,3 3 0 0 0,1 1 1 0 0,1 2-1 0 0,-58 93 0 0 0,73-97-109 0 0,2 0 1 0 0,1 1-1 0 0,3 1 1 0 0,1 1-1 0 0,2 0 1 0 0,-13 78-1 0 0,23-96-59 0 0,2 1-1 0 0,0-1 0 0 0,2 1 1 0 0,0 0-1 0 0,2-1 1 0 0,1 1-1 0 0,2-1 0 0 0,0 0 1 0 0,2 0-1 0 0,0-1 1 0 0,16 36-1 0 0,-7-31-27 0 0,0 0 1 0 0,2 0-1 0 0,0-2 0 0 0,3 0 0 0 0,0-2 1 0 0,1 0-1 0 0,2-1 0 0 0,39 32 0 0 0,6-3-47 0 0,128 77-1 0 0,88 24-68 0 0,-48-27 53 0 0,-172-89 72 0 0,-1 4 1 0 0,-2 2-1 0 0,109 103 1 0 0,-128-104 17 0 0,-2 1 0 0 0,-2 2 1 0 0,-2 2-1 0 0,-3 2 0 0 0,42 78 0 0 0,-47-63 72 0 0,-4 0 0 0 0,-2 2 0 0 0,-3 1 0 0 0,-3 0 0 0 0,-3 1 0 0 0,-3 1 0 0 0,-3 0 0 0 0,-2 112 0 0 0,-11-45 336 0 0,-6-1 0 0 0,-6 1 0 0 0,-50 195 0 0 0,33-214-130 0 0,-4 0-1 0 0,-6-3 1 0 0,-5-2 0 0 0,-5-2-1 0 0,-5-2 1 0 0,-4-3-1 0 0,-5-3 1 0 0,-114 134-1 0 0,121-173-238 0 0,-4-2-1 0 0,-102 78 1 0 0,88-78-119 0 0,-97 100 0 0 0,163-148 47 0 0,0 0-1 0 0,0 0 1 0 0,-19 34-1 0 0,29-45 9 0 0,1 0 0 0 0,0 0 0 0 0,0 0-1 0 0,1 0 1 0 0,-1 1 0 0 0,1-1 0 0 0,0 1 0 0 0,0-1 0 0 0,0 1 0 0 0,1-1 0 0 0,-1 1-1 0 0,1-1 1 0 0,0 1 0 0 0,1 0 0 0 0,-1-1 0 0 0,1 1 0 0 0,0-1 0 0 0,0 1 0 0 0,0-1 0 0 0,1 0-1 0 0,-1 1 1 0 0,1-1 0 0 0,2 4 0 0 0,4 3-32 0 0,1-1 1 0 0,-1 0-1 0 0,2 0 0 0 0,-1-1 1 0 0,1 0-1 0 0,1 0 0 0 0,0-1 0 0 0,0-1 1 0 0,0 0-1 0 0,18 8 0 0 0,19 6-109 0 0,65 20 0 0 0,-84-32 108 0 0,475 127-173 0 0,99 35 304 0 0,-532-145-51 0 0,-2 2 0 0 0,0 4 0 0 0,-3 3 0 0 0,78 53 0 0 0,-122-72-6 0 0,-1 1 1 0 0,-1 1-1 0 0,-1 1 1 0 0,-1 1-1 0 0,0 0 1 0 0,22 35-1 0 0,-30-38-3 0 0,-1 0 0 0 0,-1 0 0 0 0,0 1 1 0 0,-1 0-1 0 0,-1 0 0 0 0,-1 1 0 0 0,0 0 0 0 0,-2 0 0 0 0,0 0 0 0 0,0 23 0 0 0,-3-11 37 0 0,-3 0 0 0 0,0 0 0 0 0,-2-1 0 0 0,-1 1 0 0 0,-2-1 0 0 0,-1 0 0 0 0,-1-1 0 0 0,-2 0-1 0 0,-17 33 1 0 0,-20 28 263 0 0,-85 116 0 0 0,-368 460 404 0 0,152-211-545 0 0,26 19-104 0 0,19 73-67 0 0,263-453-19 0 0,4 1 1 0 0,4 2-1 0 0,4 1 1 0 0,-19 113-1 0 0,36-118-60 0 0,4 1 0 0 0,4 0 0 0 0,4 0 0 0 0,4 1 0 0 0,4-1 0 0 0,4-1 0 0 0,38 148 0 0 0,-4-84-12 0 0,7-3 0 0 0,6-2 0 0 0,124 229 0 0 0,-84-204 404 0 0,214 293-1 0 0,-221-356-1365 0 0,124 120 0 0 0,18-29-5534 0 0,-31-55-2333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4:01.8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507 161 14743 0 0,'-137'-16'672'0'0,"136"17"-652"0"0,0-1-1 0 0,0 0 0 0 0,0-1 1 0 0,0 1-1 0 0,0 0 0 0 0,0 0 0 0 0,0 0 1 0 0,-1-1-1 0 0,1 1 0 0 0,0-1 1 0 0,0 1-1 0 0,0 0 0 0 0,1-1 1 0 0,-1 0-1 0 0,0 1 0 0 0,0-1 1 0 0,0 0-1 0 0,0 1 0 0 0,0-1 1 0 0,1 0-1 0 0,-1 0 0 0 0,0 0 1 0 0,1 1-1 0 0,-1-1 0 0 0,1 0 0 0 0,-1 0 1 0 0,0-1-1 0 0,7-18 323 0 0,-4 15-297 0 0,-1-13 207 0 0,-5-5 818 0 0,1 16-639 0 0,-1 1 0 0 0,1-1 0 0 0,-1 1 0 0 0,-1 0 0 0 0,1 0 0 0 0,-7-6 0 0 0,8 9-354 0 0,2 2-35 0 0,1 0-1 0 0,-1 0 0 0 0,1 1 1 0 0,-1-1-1 0 0,1 0 0 0 0,-1 1 1 0 0,0-1-1 0 0,1 1 0 0 0,-1-1 1 0 0,0 1-1 0 0,1-1 0 0 0,-1 1 1 0 0,0 0-1 0 0,0-1 1 0 0,0 1-1 0 0,1 0 0 0 0,-1-1 1 0 0,0 1-1 0 0,0 0 0 0 0,0 0 1 0 0,0 0-1 0 0,1 0 0 0 0,-1 0 1 0 0,0 0-1 0 0,0 0 0 0 0,0 0 1 0 0,0 0-1 0 0,0 0 1 0 0,1 0-1 0 0,-1 1 0 0 0,0-1 1 0 0,0 0-1 0 0,0 1 0 0 0,1-1 1 0 0,-1 0-1 0 0,0 1 0 0 0,0-1 1 0 0,1 1-1 0 0,-1-1 1 0 0,0 1-1 0 0,1 0 0 0 0,-1-1 1 0 0,1 1-1 0 0,-1 0 0 0 0,1-1 1 0 0,-1 1-1 0 0,1 0 0 0 0,-1 0 1 0 0,1-1-1 0 0,0 1 0 0 0,-1 0 1 0 0,1 0-1 0 0,0 0 1 0 0,-1 1-1 0 0,-15 49 725 0 0,8 11-442 0 0,3 0-1 0 0,5 93 1 0 0,1-73-257 0 0,81 984 318 0 0,-82-1062-342 0 0,1-1 1 0 0,-1 1-1 0 0,1 0 0 0 0,-1-1 0 0 0,0 1 1 0 0,-1-1-1 0 0,1 1 0 0 0,-1-1 0 0 0,1 1 1 0 0,-3 5-1 0 0,3-8-18 0 0,-1-1 0 0 0,1 1 0 0 0,0-1 0 0 0,-1 1 0 0 0,1-1 0 0 0,0 0 0 0 0,-1 1 0 0 0,1-1 0 0 0,-1 0 0 0 0,1 1 1 0 0,-1-1-1 0 0,1 0 0 0 0,-1 1 0 0 0,1-1 0 0 0,-1 0 0 0 0,1 0 0 0 0,-1 0 0 0 0,1 1 0 0 0,-1-1 0 0 0,0 0 0 0 0,1 0 0 0 0,-1 0 0 0 0,1 0 0 0 0,-2 0 0 0 0,-22-10 322 0 0,-15-18-176 0 0,2-2 0 0 0,-56-57 0 0 0,-2-2 86 0 0,95 89-251 0 0,0-1 1 0 0,-1 1-1 0 0,1-1 1 0 0,-1 1-1 0 0,1-1 1 0 0,-1 1-1 0 0,1 0 1 0 0,-1-1-1 0 0,1 1 1 0 0,-1 0-1 0 0,1-1 1 0 0,-1 1-1 0 0,1 0 1 0 0,-1 0-1 0 0,1 0 1 0 0,-1-1-1 0 0,0 1 1 0 0,1 0-1 0 0,-1 0 1 0 0,1 0-1 0 0,-1 0 1 0 0,0 0-1 0 0,1 0 1 0 0,-1 0-1 0 0,1 0 1 0 0,-1 0-1 0 0,0 0 1 0 0,1 1-1 0 0,-1-1 1 0 0,1 0-1 0 0,-1 0 1 0 0,0 1-1 0 0,-7 19 60 0 0,10 28-69 0 0,-1-40-4 0 0,1-1-1 0 0,0 1 1 0 0,0-1 0 0 0,0 0 0 0 0,1 0-1 0 0,1 0 1 0 0,-1 0 0 0 0,1 0-1 0 0,0-1 1 0 0,0 1 0 0 0,1-1-1 0 0,6 6 1 0 0,-7-8-1 0 0,1-1 0 0 0,-1 0-1 0 0,1 0 1 0 0,0 0 0 0 0,0-1 0 0 0,0 1-1 0 0,0-1 1 0 0,0-1 0 0 0,0 1-1 0 0,0-1 1 0 0,1 1 0 0 0,-1-2 0 0 0,1 1-1 0 0,-1-1 1 0 0,1 1 0 0 0,-1-1 0 0 0,1-1-1 0 0,5 0 1 0 0,3-1 17 0 0,-1-1 0 0 0,1 0 0 0 0,-1-1 0 0 0,0 0 1 0 0,0-1-1 0 0,-1-1 0 0 0,1 0 0 0 0,-1-1 0 0 0,0 0 0 0 0,14-12 0 0 0,13-12 29 0 0,53-58-1 0 0,-8 9 488 0 0,30-15 47 0 0,-34 34-2940 0 0,-27 20-7092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4:46.0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0 525 7543 0 0,'1'3'719'0'0,"0"-1"-1"0"0,0 1 0 0 0,1 0 1 0 0,-1-1-1 0 0,0 1 1 0 0,1-1-1 0 0,0 1 0 0 0,0-1 1 0 0,0 0-1 0 0,0 0 0 0 0,0 0 1 0 0,0 0-1 0 0,0 0 0 0 0,0 0 1 0 0,1-1-1 0 0,3 3 0 0 0,49 19 4114 0 0,-41-18-5569 0 0,1 0 757 0 0,1-1 1 0 0,-1-1-1 0 0,1-1 1 0 0,0 0-1 0 0,0-1 1 0 0,-1-1-1 0 0,21-1 1 0 0,115-19-11 0 0,-113 14 29 0 0,235-55 240 0 0,0-1-232 0 0,-230 56-14 0 0,1 1 0 0 0,0 2 0 0 0,0 3 0 0 0,61 5 0 0 0,-76 3 12 0 0,-8-2-9 0 0,-21-6-27 0 0,0 0 1 0 0,0 0-1 0 0,0 0 1 0 0,0 0-1 0 0,0-1 1 0 0,0 1-1 0 0,0 0 1 0 0,0 0-1 0 0,0 0 1 0 0,0 0-1 0 0,-1 0 1 0 0,1 0-1 0 0,0-1 1 0 0,0 1-1 0 0,0 0 0 0 0,0 0 1 0 0,0 0-1 0 0,0 0 1 0 0,0 0-1 0 0,0 0 1 0 0,0-1-1 0 0,0 1 1 0 0,0 0-1 0 0,0 0 1 0 0,0 0-1 0 0,0 0 1 0 0,0 0-1 0 0,0-1 1 0 0,1 1-1 0 0,-1 0 1 0 0,0 0-1 0 0,0 0 1 0 0,0 0-1 0 0,0 0 1 0 0,0 0-1 0 0,0 0 1 0 0,0-1-1 0 0,0 1 0 0 0,0 0 1 0 0,0 0-1 0 0,1 0 1 0 0,-1 0-1 0 0,0 0 1 0 0,0 0-1 0 0,0 0 1 0 0,0 0-1 0 0,0 0 1 0 0,0 0-1 0 0,0 0 1 0 0,1 0-1 0 0,-1 0 1 0 0,0 0-1 0 0,0 0 1 0 0,0 0-1 0 0,0 0 1 0 0,1 0-1 0 0,-24-30 199 0 0,2-1-1 0 0,-23-44 0 0 0,3 6-125 0 0,17 31-31 0 0,-2 1 0 0 0,-35-38 1 0 0,51 64-30 0 0,0 1 1 0 0,0 0 0 0 0,-1 0 0 0 0,0 2-1 0 0,-1-1 1 0 0,1 1 0 0 0,-2 1 0 0 0,1 0 0 0 0,-1 1-1 0 0,-26-10 1 0 0,37 14 94 0 0,14 1-99 0 0,21 7-29 0 0,-27-3 10 0 0,0 0-1 0 0,0 1 1 0 0,0 0-1 0 0,0 0 1 0 0,-1 1-1 0 0,1 0 1 0 0,-1 0-1 0 0,0 0 1 0 0,-1 0-1 0 0,1 1 1 0 0,5 10-1 0 0,-3-4 10 0 0,-1 1 0 0 0,0-1 1 0 0,-1 1-1 0 0,-1 0 0 0 0,5 22 0 0 0,-3 2 122 0 0,-2 0 0 0 0,-1 1 1 0 0,-4 55-1 0 0,-3-17 396 0 0,-4-1 0 0 0,-28 123-1 0 0,15-140-310 0 0,20-56-275 0 0,-1 1 0 0 0,1-1 0 0 0,-1 1 0 0 0,1-1 1 0 0,-1 0-1 0 0,0 0 0 0 0,0 1 0 0 0,1-1 1 0 0,-2-1-1 0 0,1 1 0 0 0,0 0 0 0 0,0 0 0 0 0,-1-1 1 0 0,1 1-1 0 0,-1-1 0 0 0,1 0 0 0 0,-1 0 1 0 0,1 0-1 0 0,-5 1 0 0 0,-6-2-1208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4:57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64 603 1375 0 0,'-19'0'531'0'0,"-11"10"4775"0"0,29-9-5048 0 0,0-1 0 0 0,0 1 0 0 0,0 0 0 0 0,0-1-1 0 0,0 1 1 0 0,0 0 0 0 0,0 0 0 0 0,1 0 0 0 0,-1 0-1 0 0,0 0 1 0 0,0 0 0 0 0,1 0 0 0 0,-1 0 0 0 0,1 0-1 0 0,-1 0 1 0 0,1 1 0 0 0,-1-1 0 0 0,1 0-1 0 0,-1 2 1 0 0,8 15 4 0 0,-6-16 20 0 0,-1-1 0 0 0,1 1-1 0 0,0-1 1 0 0,0 0 0 0 0,1 1 0 0 0,-1-1-1 0 0,0 0 1 0 0,0 0 0 0 0,1 0 0 0 0,-1 0-1 0 0,0 0 1 0 0,1 0 0 0 0,-1-1 0 0 0,1 1-1 0 0,-1 0 1 0 0,1-1 0 0 0,-1 1 0 0 0,1-1-1 0 0,1 1 1 0 0,29-12 4035 0 0,-23 7-4516 0 0,31-12 779 0 0,0 1-1 0 0,43-9 0 0 0,41-14-89 0 0,66-26 31 0 0,384-75 1 0 0,-490 122-395 0 0,-33 6-28 0 0,0 1-1 0 0,93-4 0 0 0,-262-22 2698 0 0,81 20-2718 0 0,2-1 0 0 0,0-2 0 0 0,1-1 0 0 0,1-2 0 0 0,-57-49 0 0 0,0 2-67 0 0,29 30-11 0 0,78 49-100 0 0,0-2-1 0 0,34 12 1 0 0,13 6 33 0 0,-33-11 31 0 0,9 4-11 0 0,50 31-1 0 0,-81-44 47 0 0,1 1 0 0 0,-1 0 0 0 0,0 0-1 0 0,0 1 1 0 0,-1 0 0 0 0,0 1 0 0 0,-1 0 0 0 0,0 0-1 0 0,0 0 1 0 0,6 13 0 0 0,-11-16 2 0 0,0 0 1 0 0,0 0-1 0 0,-1 0 0 0 0,0 0 1 0 0,0 0-1 0 0,0 1 0 0 0,-1-1 1 0 0,0 0-1 0 0,0 0 0 0 0,-1 0 1 0 0,1 0-1 0 0,-1 1 0 0 0,-1-1 0 0 0,1 0 1 0 0,-1 0-1 0 0,0-1 0 0 0,-5 11 1 0 0,-6 10 89 0 0,-1-2 1 0 0,-27 38-1 0 0,24-37 27 0 0,-103 125 467 0 0,72-94-465 0 0,46-54-121 0 0,0 0 0 0 0,1-1 0 0 0,0 1-1 0 0,-1 0 1 0 0,1 0 0 0 0,0 0 0 0 0,0 0-1 0 0,0 1 1 0 0,0-1 0 0 0,0 0 0 0 0,1 0-1 0 0,-1 1 1 0 0,1-1 0 0 0,0 0 0 0 0,-1 0 0 0 0,1 1-1 0 0,0-1 1 0 0,0 1 0 0 0,0-1 0 0 0,1 0-1 0 0,-1 0 1 0 0,0 1 0 0 0,1-1 0 0 0,0 0-1 0 0,-1 1 1 0 0,1-1 0 0 0,0 0 0 0 0,0 0-1 0 0,0 0 1 0 0,3 3 0 0 0,-2-2-955 0 0,1 0 0 0 0,-1-1 0 0 0,1 1 0 0 0,0-1 1 0 0,-1 0-1 0 0,1 0 0 0 0,0 0 0 0 0,5 3 0 0 0,5 0-8204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5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14 17047 0 0,'-2'0'235'0'0,"1"0"-1"0"0,-1 0 0 0 0,1 0 0 0 0,-1 0 1 0 0,1 1-1 0 0,-1-1 0 0 0,1 0 1 0 0,-1 1-1 0 0,1-1 0 0 0,-1 1 1 0 0,1-1-1 0 0,-1 1 0 0 0,1-1 1 0 0,0 1-1 0 0,0 0 0 0 0,-1 0 0 0 0,1 0 1 0 0,0 0-1 0 0,0 0 0 0 0,0 0 1 0 0,0 0-1 0 0,0 0 0 0 0,0 0 1 0 0,0 1-1 0 0,0-1 0 0 0,-1 3 1 0 0,2-3-154 0 0,1 1 1 0 0,-1 0 0 0 0,1-1 0 0 0,-1 1-1 0 0,1-1 1 0 0,0 1 0 0 0,-1-1 0 0 0,1 0 0 0 0,0 1-1 0 0,0-1 1 0 0,0 0 0 0 0,0 1 0 0 0,0-1-1 0 0,0 0 1 0 0,1 0 0 0 0,-1 0 0 0 0,0 0-1 0 0,1 0 1 0 0,-1 0 0 0 0,0 0 0 0 0,1-1-1 0 0,-1 1 1 0 0,1 0 0 0 0,-1-1 0 0 0,1 1 0 0 0,0-1-1 0 0,1 1 1 0 0,23 7-13 0 0,1 0 0 0 0,0-2 0 0 0,0-1 0 0 0,0-1 0 0 0,44 1-1 0 0,145-12 10 0 0,-68-1 68 0 0,494 18-238 0 0,-366-2 179 0 0,472-28-106 0 0,-676 16-6 0 0,862-28-101 0 0,30-3 253 0 0,1242 21-284 0 0,171 183 285 0 0,-1074-63-184 0 0,-397-54 156 0 0,40 3-200 0 0,877 55 124 0 0,7-78 96 0 0,-1351-39-123 0 0,1715 13 145 0 0,428 152 627 0 0,-1550-59-769 0 0,-901-87-581 0 0,-2-7-226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6.1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12 11519 0 0,'-1'-1'366'0'0,"1"0"-1"0"0,-1 0 0 0 0,0 0 1 0 0,0 0-1 0 0,0 1 1 0 0,1-1-1 0 0,-1 0 0 0 0,0 0 1 0 0,0 1-1 0 0,0-1 1 0 0,0 1-1 0 0,0-1 0 0 0,0 1 1 0 0,0-1-1 0 0,-1 1 0 0 0,1 0 1 0 0,0 0-1 0 0,0-1 1 0 0,0 1-1 0 0,0 0 0 0 0,0 0 1 0 0,-1 0-1 0 0,1 0 1 0 0,0 0-1 0 0,0 0 0 0 0,-2 1 1 0 0,2 0-173 0 0,-1 0 0 0 0,1 0 1 0 0,-1 0-1 0 0,1 0 1 0 0,0 1-1 0 0,0-1 0 0 0,-1 0 1 0 0,1 1-1 0 0,0-1 0 0 0,0 1 1 0 0,0-1-1 0 0,1 1 0 0 0,-1 0 1 0 0,0-1-1 0 0,0 3 1 0 0,-3 9-95 0 0,0 0 1 0 0,2 0-1 0 0,-3 20 1 0 0,5-30 205 0 0,-7 104 185 0 0,6 1 0 0 0,14 138 1 0 0,-3-97-429 0 0,-6-78-48 0 0,-4-23-3 0 0,3 1-1 0 0,2-1 0 0 0,1-1 1 0 0,3 1-1 0 0,17 53 0 0 0,-18-79-10 0 0,42 104 0 0 0,-43-111 0 0 0,1 0 0 0 0,1 0 0 0 0,0-1 0 0 0,0 0 0 0 0,21 22 0 0 0,-24-31-20 0 0,-1-1 0 0 0,1 0-1 0 0,-1 0 1 0 0,1 0 0 0 0,0-1-1 0 0,1 1 1 0 0,-1-2 0 0 0,0 1 0 0 0,1-1-1 0 0,0 0 1 0 0,-1 0 0 0 0,1 0-1 0 0,0-1 1 0 0,0-1 0 0 0,0 1 0 0 0,0-1-1 0 0,0 0 1 0 0,0 0 0 0 0,0-1-1 0 0,0 0 1 0 0,-1 0 0 0 0,1-1 0 0 0,0 0-1 0 0,0 0 1 0 0,8-4 0 0 0,-7 3-23 0 0,0-1 1 0 0,-1 0-1 0 0,0 0 1 0 0,0 0 0 0 0,0-1-1 0 0,0 0 1 0 0,0 0-1 0 0,-1-1 1 0 0,0 0-1 0 0,-1 0 1 0 0,1 0-1 0 0,-1-1 1 0 0,0 0 0 0 0,-1 0-1 0 0,1 0 1 0 0,-1 0-1 0 0,-1-1 1 0 0,0 0-1 0 0,0 1 1 0 0,4-17-1 0 0,-4-11-1821 0 0,-6 0-3874 0 0,-5 0-1921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6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23 101 5983 0 0,'-12'15'-2212'0'0,"2"7"8709"0"0,10-21-6176 0 0,0 0 0 0 0,0-1 0 0 0,0 1 1 0 0,0-1-1 0 0,0 1 0 0 0,0 0 0 0 0,0-1 0 0 0,0 1 1 0 0,0 0-1 0 0,1-1 0 0 0,-1 1 0 0 0,0-1 0 0 0,0 1 1 0 0,1-1-1 0 0,-1 1 0 0 0,0-1 0 0 0,0 1 0 0 0,1-1 1 0 0,-1 1-1 0 0,1-1 0 0 0,-1 1 0 0 0,1-1 0 0 0,-1 1 1 0 0,1 0-1 0 0,25 4 3897 0 0,-11-7-3872 0 0,0-1 0 0 0,0 0 0 0 0,-1-1 0 0 0,0 0-1 0 0,0-2 1 0 0,0 1 0 0 0,0-2 0 0 0,21-13-1 0 0,30-12 33 0 0,-26 16-378 0 0,0 2 0 0 0,1 2 1 0 0,43-8-1 0 0,-55 16-1099 0 0,0 1-1 0 0,0 1 1 0 0,29 2 0 0 0,-12 3-6856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6.7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4 231 13359 0 0,'0'2'200'0'0,"-1"-1"1"0"0,1 0-1 0 0,-1 1 0 0 0,1-1 0 0 0,-1 0 0 0 0,1 1 0 0 0,0-1 0 0 0,0 1 0 0 0,0-1 0 0 0,0 0 0 0 0,0 1 1 0 0,0-1-1 0 0,0 1 0 0 0,0-1 0 0 0,1 0 0 0 0,-1 1 0 0 0,0-1 0 0 0,1 1 0 0 0,-1-1 0 0 0,1 0 0 0 0,-1 0 1 0 0,1 1-1 0 0,0-1 0 0 0,0 0 0 0 0,1 2 0 0 0,1-1 250 0 0,1 0 0 0 0,-1 0 0 0 0,1 0 0 0 0,0-1 0 0 0,-1 1-1 0 0,1-1 1 0 0,0 0 0 0 0,7 1 0 0 0,13 3-137 0 0,0-2-1 0 0,1-1 1 0 0,-1-1-1 0 0,1-1 1 0 0,0-1-1 0 0,-1-1 1 0 0,0-1-1 0 0,1-2 1 0 0,25-7-1 0 0,19-9-131 0 0,117-54 0 0 0,-184 74-175 0 0,0 1 0 0 0,0-1 0 0 0,0 0 1 0 0,0 0-1 0 0,0 0 0 0 0,0 0 0 0 0,0-1 1 0 0,0 1-1 0 0,0-1 0 0 0,-1 1 0 0 0,1-1 0 0 0,-1 1 1 0 0,1-1-1 0 0,-1 0 0 0 0,0 0 0 0 0,1 0 1 0 0,0-2-1 0 0,-2 3 5 0 0,0 0 0 0 0,0 0 0 0 0,0-1 0 0 0,0 1 0 0 0,0 0 0 0 0,0 0 1 0 0,0 0-1 0 0,0 0 0 0 0,-1-1 0 0 0,1 1 0 0 0,0 0 0 0 0,-1 0 0 0 0,1 0 0 0 0,-1 0 1 0 0,1 0-1 0 0,-1 0 0 0 0,0 0 0 0 0,1 0 0 0 0,-1 0 0 0 0,0 0 0 0 0,0 0 0 0 0,0 1 1 0 0,-1-2-1 0 0,-7-5 98 0 0,-1 0 1 0 0,-1 0 0 0 0,1 1-1 0 0,-22-8 1 0 0,21 9-65 0 0,-19-9 142 0 0,-5-3 129 0 0,-41-14-1 0 0,67 28-250 0 0,-1 0-1 0 0,1 1 1 0 0,0 0-1 0 0,-1 0 1 0 0,1 1-1 0 0,-1 1 1 0 0,1-1-1 0 0,-1 1 1 0 0,1 1-1 0 0,-11 1 1 0 0,17-1-51 0 0,0 0 1 0 0,1 1-1 0 0,-1-1 1 0 0,0 0-1 0 0,1 1 0 0 0,-1 0 1 0 0,1-1-1 0 0,0 1 1 0 0,-1 0-1 0 0,1 0 1 0 0,0 0-1 0 0,0 1 0 0 0,0-1 1 0 0,0 0-1 0 0,1 1 1 0 0,-1-1-1 0 0,1 1 1 0 0,-1 0-1 0 0,1-1 1 0 0,0 1-1 0 0,0 0 0 0 0,0 0 1 0 0,1 0-1 0 0,-1 0 1 0 0,1 0-1 0 0,-1 0 1 0 0,1 0-1 0 0,0 0 1 0 0,0 3-1 0 0,0 12 5 0 0,1 0-1 0 0,0 0 1 0 0,6 26-1 0 0,-6-39-7 0 0,8 36-33 0 0,1 0 0 0 0,2-1 0 0 0,2 0 0 0 0,1-1 0 0 0,26 47 0 0 0,-30-66-2 0 0,0 0 1 0 0,2-1-1 0 0,0 0 0 0 0,1-1 0 0 0,1-1 0 0 0,0 0 0 0 0,2-1 0 0 0,0 0 0 0 0,0-2 0 0 0,2 0 1 0 0,25 15-1 0 0,-37-25-161 0 0,0-1 0 0 0,0 0 0 0 0,0 0 0 0 0,1 0 0 0 0,-1-1 0 0 0,1 0-1 0 0,0 0 1 0 0,0-1 0 0 0,-1 0 0 0 0,1 0 0 0 0,0-1 0 0 0,0 0 0 0 0,0-1 0 0 0,0 0 0 0 0,0 0 0 0 0,-1 0 0 0 0,1-1 0 0 0,0 0 0 0 0,-1-1 0 0 0,0 1 0 0 0,1-1 0 0 0,-1-1 0 0 0,0 0 0 0 0,0 0 0 0 0,-1 0 0 0 0,10-8 0 0 0,17-19-1726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7.0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360 1 14743 0 0,'-20'14'3206'0'0,"-2"-1"0"0"0,0 0 0 0 0,-46 18 0 0 0,-19 10-1446 0 0,75-34-1693 0 0,0 0 0 0 0,1 0 0 0 0,0 1 0 0 0,0 1 0 0 0,1-1 0 0 0,0 2 0 0 0,1 0 0 0 0,0 0 0 0 0,-13 18 0 0 0,19-21-40 0 0,-1 0-1 0 0,1 0 1 0 0,0 0 0 0 0,1 1-1 0 0,0-1 1 0 0,0 1-1 0 0,0-1 1 0 0,1 1 0 0 0,0 0-1 0 0,1 0 1 0 0,0-1 0 0 0,0 1-1 0 0,0 0 1 0 0,1 0 0 0 0,0-1-1 0 0,1 1 1 0 0,0 0-1 0 0,3 8 1 0 0,-1-4-38 0 0,1-1-1 0 0,0 1 1 0 0,1-1 0 0 0,0 0 0 0 0,1 0-1 0 0,0 0 1 0 0,1-1 0 0 0,0 0 0 0 0,0-1-1 0 0,1 0 1 0 0,0 0 0 0 0,1-1-1 0 0,0 0 1 0 0,11 6 0 0 0,17 8-92 0 0,1-1 0 0 0,73 26-1 0 0,-71-31 53 0 0,-1 1 0 0 0,54 32 0 0 0,-80-40 49 0 0,-1 0 0 0 0,0 1 0 0 0,0 0-1 0 0,-1 1 1 0 0,0 1 0 0 0,-1 0 0 0 0,-1 0 0 0 0,13 19-1 0 0,-18-23 18 0 0,-1 0-1 0 0,-1 0 0 0 0,1 0 1 0 0,-1 1-1 0 0,-1-1 0 0 0,1 1 1 0 0,-2 0-1 0 0,1 0 0 0 0,-1 0 1 0 0,0 0-1 0 0,-1 0 0 0 0,0 0 1 0 0,-1 0-1 0 0,1 0 0 0 0,-2 0 1 0 0,-3 14-1 0 0,0-6 75 0 0,-1 0 0 0 0,0-1 0 0 0,-1 0 0 0 0,-1 0 0 0 0,0-1 0 0 0,-18 24 0 0 0,21-31-65 0 0,-1-1 1 0 0,0 0-1 0 0,0 0 0 0 0,-1 0 0 0 0,1-1 0 0 0,-1 0 0 0 0,-1-1 0 0 0,1 1 0 0 0,-1-1 0 0 0,0-1 0 0 0,0 1 0 0 0,0-1 0 0 0,-1-1 0 0 0,-11 4 0 0 0,17-6-49 0 0,0-1 0 0 0,-1 0 0 0 0,1 1 0 0 0,0-1 0 0 0,0 0-1 0 0,-1-1 1 0 0,1 1 0 0 0,0 0 0 0 0,0-1 0 0 0,-1 0 0 0 0,1 0 0 0 0,0 0 0 0 0,0 0 0 0 0,0 0-1 0 0,0-1 1 0 0,0 1 0 0 0,0-1 0 0 0,1 0 0 0 0,-1 0 0 0 0,0 0 0 0 0,1 0 0 0 0,0-1 0 0 0,-1 1 0 0 0,-3-6-1 0 0,1 0-367 0 0,0 0 0 0 0,0 0-1 0 0,0-1 1 0 0,1 0 0 0 0,1 0-1 0 0,-1 0 1 0 0,-1-13-1 0 0,-4-15-1127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41.3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675 1 24679 0 0,'0'11'311'0'0,"-1"-1"1"0"0,-1 1-1 0 0,1 0 0 0 0,-2-1 0 0 0,1 1 1 0 0,-2-1-1 0 0,1 0 0 0 0,-10 19 0 0 0,9-20-328 0 0,-55 115 993 0 0,-5-2 0 0 0,-154 220 0 0 0,188-297-922 0 0,2 0 0 0 0,2 2 0 0 0,2 1 0 0 0,2 1 1 0 0,2 1-1 0 0,-22 87 0 0 0,34-100-24 0 0,5-21-93 0 0,-1-1-1 0 0,0 1 1 0 0,-1-1-1 0 0,-1 0 1 0 0,-8 15-1 0 0,13-28-169 0 0,0 0-1 0 0,-1-1 1 0 0,1 1-1 0 0,-1-1 1 0 0,0 0 0 0 0,1 1-1 0 0,-1-1 1 0 0,0 0-1 0 0,0 0 1 0 0,0 0 0 0 0,0 0-1 0 0,0-1 1 0 0,0 1 0 0 0,0 0-1 0 0,0-1 1 0 0,0 0-1 0 0,0 1 1 0 0,0-1 0 0 0,0 0-1 0 0,-4 0 1 0 0,-17-2-9126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7.3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65 1 17503 0 0,'-4'2'520'0'0,"1"0"-1"0"0,-1 0 0 0 0,1 1 1 0 0,0-1-1 0 0,0 1 1 0 0,0 0-1 0 0,0 0 1 0 0,0 0-1 0 0,1 0 0 0 0,-1 0 1 0 0,1 1-1 0 0,0-1 1 0 0,-3 6-1 0 0,-5 27 3601 0 0,5-8-4560 0 0,1 10 809 0 0,2 0-1 0 0,2 0 1 0 0,1 0-1 0 0,10 61 1 0 0,41 151-236 0 0,-46-227-88 0 0,6 30-44 0 0,3 0 1 0 0,2-2-1 0 0,3 1 0 0 0,1-2 0 0 0,3-1 0 0 0,2-1 0 0 0,2-1 0 0 0,2-1 0 0 0,46 53 0 0 0,-72-94-53 0 0,0-1-1 0 0,1 1 1 0 0,0-1 0 0 0,0 0-1 0 0,0-1 1 0 0,0 1 0 0 0,1-1-1 0 0,-1 0 1 0 0,1 0 0 0 0,0-1-1 0 0,0 0 1 0 0,9 3 0 0 0,-12-5 11 0 0,0 1 1 0 0,1-1 0 0 0,-1 0 0 0 0,0 0-1 0 0,1 0 1 0 0,-1 0 0 0 0,0 0 0 0 0,0-1 0 0 0,1 0-1 0 0,-1 0 1 0 0,0 0 0 0 0,0 0 0 0 0,0 0-1 0 0,0 0 1 0 0,0-1 0 0 0,0 1 0 0 0,0-1-1 0 0,-1 0 1 0 0,1 0 0 0 0,0 0 0 0 0,-1 0-1 0 0,0-1 1 0 0,1 1 0 0 0,-1-1 0 0 0,2-3-1 0 0,9-15-638 0 0,-1-1 0 0 0,-1-1-1 0 0,-1 1 1 0 0,-1-2 0 0 0,-1 1-1 0 0,-1-1 1 0 0,-1 0-1 0 0,-2-1 1 0 0,0 1 0 0 0,-1-1-1 0 0,-2 0 1 0 0,-2-39 0 0 0,-4 10-1035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7.5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9 225 12439 0 0,'-9'16'1910'0'0,"15"-7"2301"0"0,13-5-125 0 0,-3-4-4225 0 0,7-1 730 0 0,-1-1 0 0 0,1-1 0 0 0,0-1 0 0 0,33-11 0 0 0,90-37 281 0 0,-82 27-626 0 0,-39 16-309 0 0,44-16-690 0 0,121-62 0 0 0,-143 56-8195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8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2463 467 10535 0 0,'19'1'294'0'0,"-12"-1"-105"0"0,0 0 1 0 0,0 0 0 0 0,0 1 0 0 0,0 1 0 0 0,2 3 7509 0 0,-38 0-4348 0 0,-133-22 1683 0 0,-81-36-3478 0 0,81 16-1136 0 0,5 9-307 0 0,-1 6 1 0 0,-1 8-1 0 0,-1 6 1 0 0,1 8-1 0 0,-293 36 1 0 0,344-18 6 0 0,1 4 0 0 0,1 5 0 0 0,-167 65 0 0 0,269-90-121 0 0,-5 1 8 0 0,0 1 0 0 0,0 0 0 0 0,1 0 1 0 0,-1 1-1 0 0,-12 10 0 0 0,19-13-5 0 0,0 0-1 0 0,0 0 1 0 0,0 1 0 0 0,0-1-1 0 0,1 0 1 0 0,-1 1 0 0 0,1-1-1 0 0,0 1 1 0 0,-1 0-1 0 0,1-1 1 0 0,0 1 0 0 0,0 0-1 0 0,1 0 1 0 0,-1 0 0 0 0,1 0-1 0 0,-1 0 1 0 0,1-1 0 0 0,0 1-1 0 0,0 0 1 0 0,0 0 0 0 0,1 0-1 0 0,0 6 1 0 0,36 127-35 0 0,-7-28-33 0 0,16 112 6 0 0,-9 1-1 0 0,11 305 1 0 0,-44-115 55 0 0,3 56 127 0 0,-7-462-123 0 0,0 14 21 0 0,1 1 1 0 0,1-1-1 0 0,1 0 1 0 0,1 0-1 0 0,6 20 1 0 0,-9-34-17 0 0,1-1-1 0 0,0 0 1 0 0,0 0 0 0 0,0 0 0 0 0,1 0 0 0 0,-1 0 0 0 0,1 0 0 0 0,0-1 0 0 0,0 1 0 0 0,0-1 0 0 0,1 0 0 0 0,-1 0-1 0 0,1 0 1 0 0,-1 0 0 0 0,1-1 0 0 0,0 1 0 0 0,0-1 0 0 0,0 0 0 0 0,1 0 0 0 0,-1 0 0 0 0,0-1 0 0 0,1 0-1 0 0,-1 0 1 0 0,1 0 0 0 0,-1 0 0 0 0,9 0 0 0 0,31-2-10 0 0,-1-1 0 0 0,85-15 0 0 0,-3-1-48 0 0,954-15-6 0 0,-388 25-8 0 0,-397 0 58 0 0,201-10-43 0 0,-5-36 52 0 0,-475 52-1 0 0,33-6 7 0 0,55-17 0 0 0,-90 21 0 0 0,-1 0 1 0 0,0-1 0 0 0,0 0-1 0 0,0-1 1 0 0,-1 0-1 0 0,0-1 1 0 0,0 0 0 0 0,-1-1-1 0 0,17-15 1 0 0,-23 17-6 0 0,0 1 0 0 0,0-1 0 0 0,-1-1 0 0 0,0 1 0 0 0,0 0 0 0 0,0-1 0 0 0,-1 1 0 0 0,0-1 0 0 0,0 0 0 0 0,0 0 0 0 0,-1 0 0 0 0,0 0 0 0 0,-1 0 0 0 0,1 0 0 0 0,-1 0 0 0 0,-2-7 0 0 0,-1-20 0 0 0,-1 1 0 0 0,-11-38 0 0 0,5 30 0 0 0,-146-1120-192 0 0,149 1074 193 0 0,-26-204-4 0 0,26 256 6 0 0,-1 1-1 0 0,-1 0 1 0 0,-2 0 0 0 0,-2 1-1 0 0,-1 1 1 0 0,-20-35-1 0 0,21 48 15 0 0,-1 0-1 0 0,-1 2 1 0 0,0 0 0 0 0,-1 0 0 0 0,-1 1-1 0 0,-1 2 1 0 0,0-1 0 0 0,-1 2-1 0 0,0 1 1 0 0,-1 0 0 0 0,-1 1-1 0 0,1 1 1 0 0,-24-7 0 0 0,-27-7 78 0 0,-1 3 1 0 0,-122-20-1 0 0,0 11 143 0 0,-115-23-15 0 0,94 2-98 0 0,-88-17-27 0 0,230 56-86 0 0,0 2 0 0 0,-86 1 0 0 0,134 9 54 0 0,0 1 0 0 0,-44 8 0 0 0,12 10-1879 0 0,51-16 664 0 0,0 0 0 0 0,-1 1 1 0 0,2 0-1 0 0,-1 0 0 0 0,0 0 0 0 0,-5 6 0 0 0,-14 21-8466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9.1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13823 0 0,'2'1'320'0'0,"-1"-1"0"0"0,1 1 0 0 0,0 0 1 0 0,0-1-1 0 0,-1 1 0 0 0,1 0 0 0 0,0 0 0 0 0,-1 0 0 0 0,1 0 0 0 0,-1 1 0 0 0,1-1 0 0 0,-1 0 0 0 0,1 1 0 0 0,-1-1 0 0 0,0 1 0 0 0,0-1 0 0 0,0 1 0 0 0,2 2 0 0 0,18 35 962 0 0,-20-36-1110 0 0,23 61 683 0 0,-2 1 1 0 0,-3 1 0 0 0,15 94-1 0 0,-25-113-551 0 0,35 209 396 0 0,34 149-26 0 0,-71-382-703 0 0,1-1 1 0 0,1 1 0 0 0,13 24-1 0 0,-22-47-4 0 0,0-1-1 0 0,0 1 1 0 0,0 0-1 0 0,1 0 1 0 0,-1 0-1 0 0,0 0 1 0 0,0 0-1 0 0,0 0 1 0 0,0 0-1 0 0,0 0 1 0 0,0-1-1 0 0,0 1 1 0 0,1 0-1 0 0,-1 0 1 0 0,0 0-1 0 0,0 0 1 0 0,0 0-1 0 0,0 0 1 0 0,0 0-1 0 0,1 0 1 0 0,-1 0-1 0 0,0 0 1 0 0,0 0-1 0 0,0 0 1 0 0,0 0-1 0 0,0 0 1 0 0,1 0-1 0 0,-1 0 1 0 0,0 0-1 0 0,0 0 1 0 0,0 0-1 0 0,0 1 1 0 0,0-1-1 0 0,1 0 1 0 0,-1 0-1 0 0,0 0 1 0 0,0 0-1 0 0,0 0 1 0 0,0 0-1 0 0,-3-19-1654 0 0,-4-9-229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9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3 142 21191 0 0,'0'1'66'0'0,"-1"-1"1"0"0,1 1-1 0 0,0-1 0 0 0,0 0 0 0 0,-1 1 1 0 0,1-1-1 0 0,0 1 0 0 0,0-1 0 0 0,0 1 1 0 0,0-1-1 0 0,0 1 0 0 0,0-1 0 0 0,0 1 1 0 0,0-1-1 0 0,0 1 0 0 0,0-1 0 0 0,0 1 0 0 0,0-1 1 0 0,0 1-1 0 0,0-1 0 0 0,0 1 0 0 0,0-1 1 0 0,1 1-1 0 0,-1-1 0 0 0,0 0 0 0 0,0 1 1 0 0,1-1-1 0 0,-1 1 0 0 0,0-1 0 0 0,0 0 1 0 0,1 1-1 0 0,-1-1 0 0 0,1 0 0 0 0,0 1 0 0 0,20 5 950 0 0,29-7-165 0 0,-50 1-808 0 0,49-8 219 0 0,0-3-1 0 0,78-27 1 0 0,-5 2-236 0 0,128-26-5086 0 0,-213 54 2657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09.6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 70 6447 0 0,'-15'12'39'0'0,"9"-7"2209"0"0,0 0 1 0 0,0 1-1 0 0,0-1 1 0 0,1 1-1 0 0,-8 11 0 0 0,11-15-1738 0 0,1 0 0 0 0,0 0-1 0 0,0 0 1 0 0,1 1-1 0 0,-1-1 1 0 0,0 0-1 0 0,1 0 1 0 0,-1 1 0 0 0,1-1-1 0 0,0 0 1 0 0,0 1-1 0 0,0 3 1 0 0,8 20-1632 0 0,48 82 2221 0 0,71 195-1 0 0,-59-53-1006 0 0,-75-290 331 0 0,2-1 0 0 0,2 0 0 0 0,3-69-1 0 0,4 44-480 0 0,22-113 0 0 0,-19 151 51 0 0,1 0 1 0 0,2 1-1 0 0,0 0 0 0 0,2 0 1 0 0,1 1-1 0 0,1 0 0 0 0,1 2 1 0 0,1-1-1 0 0,1 2 0 0 0,22-23 1 0 0,-34 41-70 0 0,1 0 0 0 0,-1 0 1 0 0,1 0-1 0 0,0 1 0 0 0,0 0 1 0 0,0 0-1 0 0,1 1 0 0 0,-1 0 1 0 0,9-3-1 0 0,37-8-4165 0 0,-30 10-4664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10.0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70 13823 0 0,'-2'2'823'0'0,"0"0"0"0"0,0 0 0 0 0,0 0 0 0 0,0 0-1 0 0,1 0 1 0 0,-1 1 0 0 0,1-1 0 0 0,0 1 0 0 0,-1-1-1 0 0,1 1 1 0 0,-1 3 0 0 0,-4 38 2656 0 0,15 48-3784 0 0,-7-72 960 0 0,48 254-546 0 0,-39-233-101 0 0,1-1-1 0 0,2 0 0 0 0,2-1 0 0 0,34 60 0 0 0,-47-94 1 0 0,0 0 0 0 0,1 0 1 0 0,-1 0-1 0 0,1 0 0 0 0,0-1 0 0 0,1 1 0 0 0,-1-1 0 0 0,1 0 0 0 0,0 0 0 0 0,0-1 1 0 0,0 1-1 0 0,0-1 0 0 0,1-1 0 0 0,-1 1 0 0 0,1-1 0 0 0,0 1 0 0 0,0-2 1 0 0,9 3-1 0 0,-10-4-1 0 0,0 1 0 0 0,-1-1 0 0 0,1-1 0 0 0,0 1 0 0 0,0-1 0 0 0,0 0 1 0 0,0 0-1 0 0,-1 0 0 0 0,1 0 0 0 0,-1-1 0 0 0,1 0 0 0 0,-1 0 0 0 0,1 0 0 0 0,-1-1 0 0 0,0 1 1 0 0,0-1-1 0 0,0 0 0 0 0,-1 0 0 0 0,1 0 0 0 0,0-1 0 0 0,-1 1 0 0 0,0-1 0 0 0,5-7 0 0 0,6-12-24 0 0,-1 0 0 0 0,-1-1 0 0 0,-1 0 0 0 0,-1-1-1 0 0,-2 0 1 0 0,0 0 0 0 0,-1-1 0 0 0,3-30 0 0 0,0-18-69 0 0,0-122 1 0 0,-16-91 946 0 0,119 877-962 0 0,-108-560 104 0 0,2 14 38 0 0,22 70 1 0 0,-26-103-35 0 0,1-1-1 0 0,0 0 1 0 0,1 0 0 0 0,0-1-1 0 0,0 1 1 0 0,1-1-1 0 0,0 0 1 0 0,0 0 0 0 0,1-1-1 0 0,1 0 1 0 0,-1 0-1 0 0,12 8 1 0 0,-17-14-45 0 0,-1-1 0 0 0,1 0 0 0 0,0 0 0 0 0,0 0 0 0 0,-1 0 0 0 0,1 0 0 0 0,0 0 1 0 0,0-1-1 0 0,0 1 0 0 0,0-1 0 0 0,0 1 0 0 0,0-1 0 0 0,0 0 0 0 0,0 0 0 0 0,0 1 0 0 0,0-1 0 0 0,0-1 0 0 0,0 1 0 0 0,0 0 0 0 0,0 0 0 0 0,0-1 0 0 0,0 1 0 0 0,-1-1 0 0 0,1 0 0 0 0,0 0 1 0 0,0 1-1 0 0,0-1 0 0 0,-1 0 0 0 0,4-3 0 0 0,-1 0-429 0 0,1 0 0 0 0,-1 0 1 0 0,0-1-1 0 0,-1 0 0 0 0,1 0 1 0 0,-1 0-1 0 0,0 0 0 0 0,4-10 0 0 0,10-27-8094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10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165 414 15751 0 0,'1'2'387'0'0,"0"1"-1"0"0,-1-1 0 0 0,1 0 1 0 0,0 1-1 0 0,0-1 0 0 0,0 0 0 0 0,1 0 1 0 0,-1 0-1 0 0,1 0 0 0 0,-1 0 1 0 0,1 0-1 0 0,-1 0 0 0 0,1-1 1 0 0,0 1-1 0 0,0 0 0 0 0,0-1 1 0 0,0 0-1 0 0,0 1 0 0 0,0-1 1 0 0,0 0-1 0 0,3 1 0 0 0,1 0-99 0 0,-1-1 0 0 0,1 0 1 0 0,-1 0-1 0 0,1 0 0 0 0,0-1 0 0 0,-1 1 0 0 0,1-2 0 0 0,0 1 0 0 0,5-1 0 0 0,9-3-51 0 0,0-1-1 0 0,-1 0 1 0 0,0-1 0 0 0,25-12-1 0 0,-32 13-145 0 0,86-45 394 0 0,-91 46-442 0 0,0 0 0 0 0,0-1 0 0 0,-1 0 0 0 0,1 0 0 0 0,-1 0 0 0 0,0-1 0 0 0,-1 0 0 0 0,0 0 0 0 0,0 0 0 0 0,8-14 0 0 0,-12 18-21 0 0,-1-1-1 0 0,1 0 1 0 0,-1 1-1 0 0,1-1 1 0 0,-1 0-1 0 0,0 0 1 0 0,0 1-1 0 0,-1-1 1 0 0,1 0-1 0 0,0 0 1 0 0,-1 1-1 0 0,0-1 1 0 0,0 1-1 0 0,0-1 1 0 0,0 0-1 0 0,0 1 1 0 0,0 0 0 0 0,0-1-1 0 0,-1 1 1 0 0,1 0-1 0 0,-1-1 1 0 0,-3-2-1 0 0,-50-52 122 0 0,38 41-79 0 0,-4-5-43 0 0,0 1-1 0 0,-1 1 1 0 0,-1 1 0 0 0,-1 1-1 0 0,-44-24 1 0 0,61 37-14 0 0,0 1 1 0 0,0 0 0 0 0,0 0 0 0 0,0 0 0 0 0,0 1-1 0 0,0 1 1 0 0,-1-1 0 0 0,1 1 0 0 0,-1 0-1 0 0,1 1 1 0 0,-1-1 0 0 0,1 2 0 0 0,-1-1-1 0 0,1 1 1 0 0,-1 0 0 0 0,1 1 0 0 0,0-1-1 0 0,0 2 1 0 0,-1-1 0 0 0,1 1 0 0 0,0 0-1 0 0,1 0 1 0 0,-1 1 0 0 0,1 0 0 0 0,-1 0 0 0 0,1 0-1 0 0,-9 10 1 0 0,5-3-1 0 0,1 1 0 0 0,0 0 0 0 0,0 1 0 0 0,1 0-1 0 0,1 0 1 0 0,0 1 0 0 0,1 0 0 0 0,1 0 0 0 0,0 0 0 0 0,0 1 0 0 0,2 0-1 0 0,0 0 1 0 0,0 0 0 0 0,1 17 0 0 0,-1 12-11 0 0,3 1 0 0 0,1-1 0 0 0,11 69 0 0 0,-6-75-7 0 0,2 0 0 0 0,1-1 0 0 0,2 0 0 0 0,1-1 0 0 0,2 0 1 0 0,2-1-1 0 0,1-1 0 0 0,24 36 0 0 0,-31-54 22 0 0,1-1 1 0 0,1-1 0 0 0,0 0-1 0 0,0-1 1 0 0,2 0 0 0 0,0 0-1 0 0,0-2 1 0 0,1 0-1 0 0,0 0 1 0 0,1-2 0 0 0,0 0-1 0 0,1 0 1 0 0,0-2 0 0 0,0 0-1 0 0,0-1 1 0 0,1-1-1 0 0,0 0 1 0 0,30 3 0 0 0,-22-7-8 0 0,1-1 0 0 0,0 0 0 0 0,0-3 0 0 0,0 0 0 0 0,-1-1 0 0 0,0-2 0 0 0,30-10 0 0 0,8-6-626 0 0,100-52-1 0 0,-59 19-116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5.5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457 537 10591 0 0,'0'0'20'0'0,"0"0"0"0"0,0-1-1 0 0,0 1 1 0 0,-1-1-1 0 0,1 1 1 0 0,0 0 0 0 0,0-1-1 0 0,0 1 1 0 0,0-1 0 0 0,0 1-1 0 0,0-1 1 0 0,0 1-1 0 0,0 0 1 0 0,0-1 0 0 0,0 1-1 0 0,0-1 1 0 0,0 1 0 0 0,0 0-1 0 0,0-1 1 0 0,0 1 0 0 0,0-1-1 0 0,1 1 1 0 0,-1 0-1 0 0,0-1 1 0 0,0 1 0 0 0,0-1-1 0 0,1 1 1 0 0,-1 0 0 0 0,0-1-1 0 0,0 1 1 0 0,1 0-1 0 0,-1 0 1 0 0,0-1 0 0 0,1 1-1 0 0,-1 0 1 0 0,0-1 0 0 0,1 1-1 0 0,-1 0 1 0 0,1 0-1 0 0,-1 0 1 0 0,0 0 0 0 0,1-1-1 0 0,-1 1 1 0 0,1 0 0 0 0,-1 0-1 0 0,0 0 1 0 0,1 0-1 0 0,-1 0 1 0 0,1 0 0 0 0,-1 0-1 0 0,1 0 1 0 0,-1 0 0 0 0,1 0-1 0 0,4-2 118 0 0,-15-4 104 0 0,11-5 6681 0 0,12-8-4135 0 0,-1 8-1602 0 0,-19 6 44 0 0,-32 4 1562 0 0,36 1-2653 0 0,-1 2 0 0 0,0-1-1 0 0,1 0 1 0 0,-1 1 0 0 0,1 0-1 0 0,0-1 1 0 0,-1 2 0 0 0,1-1 0 0 0,0 0-1 0 0,0 0 1 0 0,0 1 0 0 0,1 0-1 0 0,-1-1 1 0 0,1 1 0 0 0,-1 0 0 0 0,-2 5-1 0 0,-34 59 946 0 0,33-55-856 0 0,-12 26-213 0 0,2 0 1 0 0,1 2 0 0 0,2 0 0 0 0,-13 70-1 0 0,-9 172-723 0 0,29-220 717 0 0,-5 344 339 0 0,36 2-687 0 0,-20-339 614 0 0,8 145 774 0 0,-13-212-1087 0 0,1 0-1 0 0,-1 0 0 0 0,1 0 1 0 0,-1 0-1 0 0,1 0 1 0 0,0 0-1 0 0,0 0 1 0 0,0 0-1 0 0,0 0 1 0 0,0-1-1 0 0,0 1 1 0 0,1 0-1 0 0,-1-1 1 0 0,1 1-1 0 0,-1-1 1 0 0,1 1-1 0 0,-1-1 1 0 0,1 0-1 0 0,0 1 1 0 0,0-1-1 0 0,0 0 1 0 0,-1 0-1 0 0,1 0 1 0 0,0-1-1 0 0,0 1 1 0 0,0 0-1 0 0,0-1 1 0 0,1 1-1 0 0,-1-1 0 0 0,0 0 1 0 0,0 0-1 0 0,0 0 1 0 0,0 0-1 0 0,0 0 1 0 0,4-1-1 0 0,10 0 51 0 0,0-1 1 0 0,0-1-1 0 0,27-9 0 0 0,-26 8-33 0 0,112-24 110 0 0,0 6 0 0 0,2 6 0 0 0,232 0 0 0 0,616 84-98 0 0,-419-15 111 0 0,-333-37-34 0 0,655 40-518 0 0,0-42 288 0 0,-849-15 170 0 0,180-13-54 0 0,-192 12-1 0 0,0-2 0 0 0,-1-1-1 0 0,1 0 1 0 0,-1-2 0 0 0,0 0 0 0 0,-1-1 0 0 0,35-20 0 0 0,-50 25 38 0 0,-1 0 0 0 0,1 0 0 0 0,-1-1 0 0 0,0 1 0 0 0,0-1 0 0 0,0 0 0 0 0,-1 1 0 0 0,1-1-1 0 0,-1 0 1 0 0,0-1 0 0 0,0 1 0 0 0,0 0 0 0 0,-1-1 0 0 0,1 1 0 0 0,-1-1 0 0 0,0 1 0 0 0,0-1 0 0 0,-1 1 0 0 0,1-1 0 0 0,-1 0 0 0 0,0 1 0 0 0,-1-1 0 0 0,0-8 0 0 0,-3-11-5 0 0,-1 1 1 0 0,0 0-1 0 0,-13-31 1 0 0,13 38-3 0 0,-174-487 5 0 0,6 16 13 0 0,102 278 5 0 0,-136-418-148 0 0,200 603 142 0 0,2 12 0 0 0,0 0 0 0 0,1 0 0 0 0,1-1 0 0 0,0 0 0 0 0,0 1 0 0 0,2-1 0 0 0,0 0 0 0 0,0 0 0 0 0,1 0 0 0 0,0 0 0 0 0,4-21 0 0 0,-4 32 1 0 0,0-1 1 0 0,0 1-1 0 0,0-1 1 0 0,0 1-1 0 0,-1-1 0 0 0,1 1 1 0 0,-1 0-1 0 0,1-1 0 0 0,-1 1 1 0 0,0 0-1 0 0,0-1 1 0 0,0 1-1 0 0,0 0 0 0 0,-1 0 1 0 0,1 0-1 0 0,-1 0 0 0 0,1 0 1 0 0,-1 0-1 0 0,0 1 1 0 0,1-1-1 0 0,-1 0 0 0 0,0 1 1 0 0,0-1-1 0 0,0 1 0 0 0,0 0 1 0 0,-4-2-1 0 0,-1-1 34 0 0,1 0-1 0 0,-1 0 0 0 0,-1 1 1 0 0,1 0-1 0 0,0 1 0 0 0,-1-1 1 0 0,-10-1-1 0 0,-32 2 138 0 0,-1 1 0 0 0,1 3 0 0 0,-67 12 1 0 0,-20 0 58 0 0,-777-3 763 0 0,395-15-596 0 0,-898 65-398 0 0,783-24-27 0 0,178-14-6 0 0,447-23 165 0 0,-16 4-1265 0 0,26 1-235 0 0,13 4-384 0 0,5 0-371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6.2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12895 0 0,'7'2'6751'0'0,"-4"-1"-6190"0"0,1-1 0 0 0,-1 1 0 0 0,1 0 0 0 0,-1 0 1 0 0,0 1-1 0 0,1-1 0 0 0,-1 1 0 0 0,0-1 1 0 0,0 1-1 0 0,4 3 0 0 0,-2 10-254 0 0,-1 0-1 0 0,-1 0 1 0 0,0 1-1 0 0,0-1 1 0 0,-2 1-1 0 0,0 18 1 0 0,3 26-73 0 0,39 229 299 0 0,80 281-1 0 0,-82-414 430 0 0,-44-168-977 0 0,0 1 1 0 0,1-1 0 0 0,0 0 0 0 0,1 1-1 0 0,0-1 1 0 0,1 0 0 0 0,1 0 0 0 0,0 0-1 0 0,0 1 1 0 0,1-1 0 0 0,0 0 0 0 0,1 1-1 0 0,1 0 1 0 0,0 0 0 0 0,0 0-1 0 0,1 0 1 0 0,0 0 0 0 0,1 1 0 0 0,0 0-1 0 0,1 0 1 0 0,0 1 0 0 0,14-15 0 0 0,-12 14-40 0 0,1 0 0 0 0,0 1 0 0 0,1 0 0 0 0,0 1 1 0 0,0 0-1 0 0,1 1 0 0 0,0 0 0 0 0,0 1 0 0 0,1 0 1 0 0,-1 1-1 0 0,1 1 0 0 0,0 0 0 0 0,1 0 0 0 0,-1 1 1 0 0,1 1-1 0 0,-1 1 0 0 0,1-1 0 0 0,0 2 1 0 0,23 2-1 0 0,-18 1-11 0 0,-1 1-1 0 0,1 0 1 0 0,-1 2 0 0 0,0 0 0 0 0,0 1 0 0 0,0 1-1 0 0,-1 1 1 0 0,0 0 0 0 0,-1 1 0 0 0,0 1 0 0 0,17 16 0 0 0,-22-18 70 0 0,-1 0 0 0 0,-1 1 0 0 0,0 0 0 0 0,0 1 0 0 0,-1 0 0 0 0,0 1 1 0 0,-1-1-1 0 0,0 1 0 0 0,-1 1 0 0 0,0-1 0 0 0,-1 1 0 0 0,-1 0 0 0 0,0 0 1 0 0,-1 1-1 0 0,0-1 0 0 0,1 20 0 0 0,-3-26 32 0 0,-1 0-1 0 0,-1 0 1 0 0,1 0-1 0 0,-1 0 1 0 0,-1 0 0 0 0,1 0-1 0 0,-1-1 1 0 0,0 1-1 0 0,-1-1 1 0 0,1 1-1 0 0,-1-1 1 0 0,0 0 0 0 0,-9 11-1 0 0,5-7 56 0 0,-1-2 1 0 0,0 1-1 0 0,0-1 0 0 0,-1 0 0 0 0,0-1 1 0 0,-1 0-1 0 0,-16 9 0 0 0,-1-3 140 0 0,1-1-1 0 0,-1-1 0 0 0,-1-2 1 0 0,0 0-1 0 0,-53 8 1 0 0,63-15-66 0 0,0 0-1 0 0,0-1 1 0 0,0-1 0 0 0,0-1 0 0 0,-1-1 0 0 0,1 0 0 0 0,1-1-1 0 0,-1-1 1 0 0,0 0 0 0 0,-26-12 0 0 0,36 12-299 0 0,-1 0 0 0 0,1 0 0 0 0,0-1 0 0 0,1 0 0 0 0,-1-1 0 0 0,1 0 0 0 0,0 0 0 0 0,0-1 0 0 0,-9-11 0 0 0,12 11-587 0 0,-1 1 0 0 0,2-1-1 0 0,-1 0 1 0 0,1 0 0 0 0,0 0-1 0 0,0 0 1 0 0,1 0 0 0 0,0-1 0 0 0,0 1-1 0 0,1-1 1 0 0,0 0 0 0 0,0-15-1 0 0,2-9-8696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41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991 191 15343 0 0,'-12'0'804'0'0,"-4"0"-17"0"0,25-4 1372 0 0,-9 4-2115 0 0,1 0 0 0 0,-1 0 1 0 0,0 0-1 0 0,0 0 0 0 0,0 0 1 0 0,0 0-1 0 0,0 0 1 0 0,0 0-1 0 0,0 0 0 0 0,0 0 1 0 0,1 0-1 0 0,-1 0 1 0 0,0 0-1 0 0,0 0 0 0 0,0 0 1 0 0,0 0-1 0 0,0 0 0 0 0,0 0 1 0 0,0 0-1 0 0,0-1 1 0 0,0 1-1 0 0,1 0 0 0 0,-1 0 1 0 0,0 0-1 0 0,0 0 1 0 0,0 0-1 0 0,0 0 0 0 0,0 0 1 0 0,0 0-1 0 0,0 0 0 0 0,0 0 1 0 0,0 0-1 0 0,0 0 1 0 0,0-1-1 0 0,0 1 0 0 0,0 0 1 0 0,0 0-1 0 0,0 0 1 0 0,0 0-1 0 0,1 0 0 0 0,-1 0 1 0 0,0 0-1 0 0,0 0 0 0 0,0-1 1 0 0,0 1-1 0 0,0 0 1 0 0,0 0-1 0 0,0 0 0 0 0,-1 0 1 0 0,1 0-1 0 0,0 0 0 0 0,0 0 1 0 0,0 0-1 0 0,0 0 1 0 0,0-1-1 0 0,0 1 0 0 0,0 0 1 0 0,0 0-1 0 0,0 0 1 0 0,0 0-1 0 0,0 0 0 0 0,0 0 1 0 0,0 0-1 0 0,0 0 0 0 0,0 0 1 0 0,0 0-1 0 0,-1 0 1 0 0,1 0-1 0 0,0-1 0 0 0,-11-4 1280 0 0,-16-1-260 0 0,9 6-642 0 0,1 1 0 0 0,-1 0 0 0 0,1 1-1 0 0,-1 1 1 0 0,1 1 0 0 0,0 0 0 0 0,-31 13 0 0 0,21-6-78 0 0,0 2 1 0 0,0 0 0 0 0,-44 33-1 0 0,27-10-38 0 0,1 3-1 0 0,-47 53 1 0 0,-33 33-124 0 0,90-95-173 0 0,1 2-1 0 0,2 1 1 0 0,1 1 0 0 0,1 2-1 0 0,-24 43 1 0 0,36-50-5 0 0,0 1-1 0 0,2 0 1 0 0,2 1-1 0 0,0 1 1 0 0,2 0-1 0 0,2 1 1 0 0,-8 55-1 0 0,13-58-9 0 0,1 0 1 0 0,2 0-1 0 0,1 0 0 0 0,1 0 0 0 0,1-1 1 0 0,14 56-1 0 0,-11-68 3 0 0,-1 1 0 0 0,2-1 0 0 0,1 0 0 0 0,0-1 0 0 0,1 1 0 0 0,0-2 0 0 0,2 1-1 0 0,-1-1 1 0 0,2-1 0 0 0,0 0 0 0 0,1-1 0 0 0,20 17 0 0 0,-7-11-10 0 0,2-1-1 0 0,0-1 1 0 0,1-1 0 0 0,1-1-1 0 0,0-2 1 0 0,1-1-1 0 0,0-2 1 0 0,0-1 0 0 0,1-1-1 0 0,1-2 1 0 0,-1-1 0 0 0,1-1-1 0 0,0-2 1 0 0,55-4-1 0 0,-23-3-17 0 0,1-4-1 0 0,-2-2 1 0 0,1-4-1 0 0,-2-2 1 0 0,0-3-1 0 0,82-37 1 0 0,-103 39 4 0 0,8-4 0 0 0,63-36 0 0 0,-97 48 16 0 0,1-1 0 0 0,-2-1 0 0 0,0-1 0 0 0,0 0 0 0 0,-1-1 0 0 0,0 0 1 0 0,15-23-1 0 0,-15 16 41 0 0,-2-1 0 0 0,0-1 1 0 0,-1-1-1 0 0,-1 1 1 0 0,-1-1-1 0 0,-1-1 0 0 0,-2 0 1 0 0,0 0-1 0 0,-2 0 0 0 0,0-1 1 0 0,-2 1-1 0 0,-2-50 1 0 0,-6-6 180 0 0,-4 0 1 0 0,-34-140-1 0 0,31 173-151 0 0,-1 1 0 0 0,-3 0 0 0 0,-1 1 0 0 0,-2 1 0 0 0,-3 1 1 0 0,-33-51-1 0 0,39 70-44 0 0,-1 1 1 0 0,-1 0 0 0 0,-2 1 0 0 0,0 1-1 0 0,-1 1 1 0 0,-1 1 0 0 0,-1 1-1 0 0,0 1 1 0 0,-2 1 0 0 0,0 2 0 0 0,-38-18-1 0 0,47 27-16 0 0,0 1 0 0 0,-1 0 0 0 0,0 2 0 0 0,0 0 0 0 0,0 1 0 0 0,0 0 0 0 0,0 2 0 0 0,0 0 0 0 0,-23 3 0 0 0,3 2-89 0 0,1 2 0 0 0,0 2-1 0 0,-49 18 1 0 0,47-11-480 0 0,0 2 0 0 0,2 2 1 0 0,0 1-1 0 0,-51 40 0 0 0,-37 26-9635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8.1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169 0 2303 0 0,'1'1'70'0'0,"-1"1"-1"0"0,1-1 0 0 0,-1 1 0 0 0,0-1 0 0 0,1 0 0 0 0,-1 1 1 0 0,0-1-1 0 0,0 0 0 0 0,0 1 0 0 0,0-1 0 0 0,0 1 0 0 0,-1-1 0 0 0,1 0 1 0 0,0 1-1 0 0,-1-1 0 0 0,1 0 0 0 0,0 1 0 0 0,-1-1 0 0 0,0 0 0 0 0,1 1 1 0 0,-1-1-1 0 0,0 0 0 0 0,-1 2 0 0 0,-23 35 2037 0 0,21-31-1952 0 0,-10 11 2814 0 0,-1 0 0 0 0,-23 22 0 0 0,25-17 2861 0 0,3 23-3543 0 0,7-31-1529 0 0,-12 63 594 0 0,3 2-1 0 0,-2 95 1 0 0,13-67-1067 0 0,5-1 0 0 0,30 183 0 0 0,-12-170-43 0 0,5-1 0 0 0,71 196 0 0 0,-68-250-195 0 0,4-1 0 0 0,60 89 1 0 0,-25-45-34 0 0,-52-80 7 0 0,1-2 1 0 0,29 34-1 0 0,-40-52-26 0 0,0 0 0 0 0,1 0 0 0 0,0-1 0 0 0,1 0-1 0 0,0-1 1 0 0,0 0 0 0 0,0 0 0 0 0,1-1-1 0 0,-1 0 1 0 0,19 5 0 0 0,-25-9-15 0 0,0 0 0 0 0,0 0-1 0 0,0-1 1 0 0,0 1 0 0 0,0-1 0 0 0,0 0-1 0 0,1 0 1 0 0,-1 0 0 0 0,0 0 0 0 0,0-1 0 0 0,0 1-1 0 0,0-1 1 0 0,0 0 0 0 0,0 0 0 0 0,0 0-1 0 0,0 0 1 0 0,0-1 0 0 0,5-2 0 0 0,-4 0-54 0 0,1 1 0 0 0,-1-1 1 0 0,0 0-1 0 0,0-1 0 0 0,-1 1 1 0 0,1 0-1 0 0,-1-1 0 0 0,0 0 1 0 0,4-9-1 0 0,1-5-235 0 0,-1 0 1 0 0,-1 0-1 0 0,-1-1 0 0 0,5-36 0 0 0,-2-15-1019 0 0,-3 1-1 0 0,-3 0 0 0 0,-9-76 1 0 0,1 80-330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8.3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9 134 919 0 0,'-8'23'2370'0'0,"8"-21"-1893"0"0,-1-1 0 0 0,1 0 0 0 0,0 0 0 0 0,0 0 0 0 0,0 0 1 0 0,0 1-1 0 0,0-1 0 0 0,0 0 0 0 0,0 0 0 0 0,1 0 0 0 0,-1 0 0 0 0,0 1 0 0 0,1-1 0 0 0,-1 0 1 0 0,1 0-1 0 0,-1 0 0 0 0,1 0 0 0 0,0 2 0 0 0,1-2 231 0 0,-1 0-1 0 0,0 0 1 0 0,1 0 0 0 0,-1 0 0 0 0,1 0-1 0 0,-1 0 1 0 0,1 0 0 0 0,0 0 0 0 0,-1 0-1 0 0,1-1 1 0 0,0 1 0 0 0,3 0-1 0 0,19 2 1903 0 0,-4-2-2384 0 0,0-2 0 0 0,0 0 0 0 0,0-1 0 0 0,-1-1 0 0 0,1-1 0 0 0,35-12 0 0 0,108-55 788 0 0,-132 54-1121 0 0,2 2 1 0 0,-1 1-1 0 0,1 1 1 0 0,1 2 0 0 0,0 2-1 0 0,57-9 1 0 0,-63 16-668 0 0,0 2 1 0 0,0 2-1 0 0,45 6 0 0 0,-19 3-747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8.6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14 132 10135 0 0,'-12'24'912'0'0,"12"-21"-78"0"0,-1 1-1 0 0,1-1 0 0 0,0 1 1 0 0,0 0-1 0 0,0-1 0 0 0,0 1 1 0 0,1-1-1 0 0,0 1 0 0 0,-1-1 1 0 0,1 1-1 0 0,1-1 0 0 0,2 7 1 0 0,0 2-647 0 0,49 158 3001 0 0,-19-57-2453 0 0,4-1 1 0 0,57 113 0 0 0,-44-112 512 0 0,-80-166-2085 0 0,7 15 753 0 0,-21-51 1 0 0,37 76 80 0 0,2 0 1 0 0,-1 0-1 0 0,2 0 0 0 0,0-1 0 0 0,0 1 0 0 0,2-1 0 0 0,-1 0 1 0 0,2-24-1 0 0,3 11 4 0 0,1 1 0 0 0,2-1 0 0 0,0 1 0 0 0,2 0 0 0 0,0 1 0 0 0,2-1 0 0 0,1 2 0 0 0,1-1 0 0 0,1 2 0 0 0,1 0 0 0 0,1 0 1 0 0,1 1-1 0 0,1 1 0 0 0,34-33 0 0 0,125-98-1795 0 0,-116 102-5560 0 0,-27 22-637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9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54 112 22143 0 0,'-5'3'374'0'0,"1"1"-1"0"0,0 0 0 0 0,0 0 1 0 0,0 1-1 0 0,1-1 0 0 0,0 1 1 0 0,-1 0-1 0 0,2 0 0 0 0,-1 0 1 0 0,0 0-1 0 0,1 0 1 0 0,0 1-1 0 0,-1 5 0 0 0,0 0-149 0 0,1 0-1 0 0,1 0 0 0 0,0 0 0 0 0,0 0 1 0 0,1 1-1 0 0,2 12 0 0 0,4 13-142 0 0,1 0 0 0 0,24 69 0 0 0,-30-103-29 0 0,12 36-45 0 0,2-1 0 0 0,39 72 0 0 0,-44-93-7 0 0,1-1-1 0 0,0 0 1 0 0,1 0 0 0 0,1-2 0 0 0,0 1 0 0 0,1-2-1 0 0,0 0 1 0 0,26 18 0 0 0,-36-28-12 0 0,1 0 1 0 0,-1-1-1 0 0,1 1 1 0 0,0-1-1 0 0,0 0 0 0 0,0 0 1 0 0,0 0-1 0 0,0-1 0 0 0,0 1 1 0 0,1-1-1 0 0,-1-1 1 0 0,0 1-1 0 0,1-1 0 0 0,-1 0 1 0 0,1 0-1 0 0,-1-1 1 0 0,0 1-1 0 0,1-1 0 0 0,-1 0 1 0 0,0-1-1 0 0,0 1 0 0 0,0-1 1 0 0,0 0-1 0 0,0 0 1 0 0,0-1-1 0 0,0 1 0 0 0,-1-1 1 0 0,1 0-1 0 0,-1 0 0 0 0,0-1 1 0 0,0 1-1 0 0,0-1 1 0 0,0 0-1 0 0,3-6 0 0 0,6-6-45 0 0,-2 0 0 0 0,0-1 0 0 0,0 0 0 0 0,-2-1 0 0 0,0 0 0 0 0,-2-1 0 0 0,0 0 0 0 0,5-20 0 0 0,5-41-81 0 0,-3-1 1 0 0,3-112-1 0 0,5-30 111 0 0,-22 222 29 0 0,0 1 0 0 0,0 0 1 0 0,0-1-1 0 0,0 1 0 0 0,0 0 0 0 0,0-1 0 0 0,0 1 0 0 0,0 0 1 0 0,0-1-1 0 0,0 1 0 0 0,0 0 0 0 0,0-1 0 0 0,0 1 0 0 0,0-1 1 0 0,0 1-1 0 0,0 0 0 0 0,0-1 0 0 0,0 1 0 0 0,0 0 0 0 0,1-1 1 0 0,-1 1-1 0 0,0 0 0 0 0,0 0 0 0 0,0-1 0 0 0,1 1 0 0 0,-1 0 1 0 0,0-1-1 0 0,0 1 0 0 0,1 0 0 0 0,-1 0 0 0 0,0 0 0 0 0,1-1 1 0 0,-1 1-1 0 0,0 0 0 0 0,1 0 0 0 0,-1 0 0 0 0,0 0 0 0 0,1-1 1 0 0,-1 1-1 0 0,0 0 0 0 0,1 0 0 0 0,-1 0 0 0 0,0 0 0 0 0,1 0 1 0 0,-1 0-1 0 0,0 0 0 0 0,1 0 0 0 0,-1 0 0 0 0,1 0 0 0 0,14 20 166 0 0,10 32 148 0 0,43 192-38 0 0,-48-162-205 0 0,51 135 0 0 0,-65-201-181 0 0,30 60 412 0 0,-34-72-414 0 0,0 1 0 0 0,1-1 0 0 0,0 0 0 0 0,0 0 0 0 0,0 0 1 0 0,0-1-1 0 0,0 1 0 0 0,1-1 0 0 0,0 1 0 0 0,0-1 0 0 0,0 0 0 0 0,0-1 0 0 0,6 4 0 0 0,-9-6-94 0 0,0 1-1 0 0,0-1 0 0 0,1 0 0 0 0,-1 0 0 0 0,0 0 0 0 0,0 1 0 0 0,1-1 1 0 0,-1 0-1 0 0,0-1 0 0 0,1 1 0 0 0,-1 0 0 0 0,0 0 0 0 0,0 0 1 0 0,1-1-1 0 0,-1 1 0 0 0,0-1 0 0 0,0 1 0 0 0,2-2 0 0 0,11-10-5868 0 0,-2-7-1539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29.4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0 238 12439 0 0,'21'11'8577'0'0,"7"-6"-5637"0"0,25-4-1380 0 0,-25-3-1155 0 0,-1-2 0 0 0,0 0-1 0 0,54-17 1 0 0,74-36-88 0 0,-150 55-298 0 0,0 0-1 0 0,0 0 1 0 0,0-1-1 0 0,0 1 0 0 0,0-1 1 0 0,-1 0-1 0 0,1-1 0 0 0,3-3 1 0 0,-7 6-3 0 0,0 0 0 0 0,-1 1 0 0 0,1-1-1 0 0,-1 0 1 0 0,1 0 0 0 0,-1 1 0 0 0,0-1 0 0 0,1 0 0 0 0,-1 0 0 0 0,0 0 0 0 0,0 0 0 0 0,1 0 0 0 0,-1 1 0 0 0,0-1 0 0 0,0 0-1 0 0,0 0 1 0 0,0 0 0 0 0,0 0 0 0 0,0 0 0 0 0,-1-1 0 0 0,1 0 14 0 0,-1 0 0 0 0,0 0 0 0 0,0 0 0 0 0,0 1-1 0 0,0-1 1 0 0,-1 0 0 0 0,1 1 0 0 0,0-1 0 0 0,-1 1 0 0 0,1 0 0 0 0,-1-1 0 0 0,-3-1-1 0 0,-14-11 45 0 0,-1 1 0 0 0,-1 0-1 0 0,-1 2 1 0 0,1 1-1 0 0,-26-9 1 0 0,38 16-50 0 0,0 0 0 0 0,0 0 0 0 0,0 1 0 0 0,0 0 1 0 0,0 1-1 0 0,-1 0 0 0 0,1 0 0 0 0,0 1 0 0 0,-1 0 0 0 0,1 1 1 0 0,-1 0-1 0 0,1 0 0 0 0,0 1 0 0 0,0 0 0 0 0,-17 7 0 0 0,20-6-18 0 0,0 0 1 0 0,1 1-1 0 0,-1 0 0 0 0,1 0 0 0 0,0 0 0 0 0,0 1 0 0 0,1 0 0 0 0,-1 0 0 0 0,1 0 0 0 0,0 0 0 0 0,0 0 1 0 0,1 1-1 0 0,-1 0 0 0 0,-2 8 0 0 0,2-3 10 0 0,0 0 1 0 0,1 0-1 0 0,1 0 0 0 0,0 1 1 0 0,0-1-1 0 0,1 1 0 0 0,1 18 1 0 0,3 7 16 0 0,2-1 1 0 0,1 1 0 0 0,2-1-1 0 0,13 37 1 0 0,-15-55-17 0 0,0 1 1 0 0,1-1-1 0 0,0-1 1 0 0,1 0-1 0 0,2 0 0 0 0,-1 0 1 0 0,2-1-1 0 0,0-1 1 0 0,1 0-1 0 0,1 0 0 0 0,0-1 1 0 0,0-1-1 0 0,2 0 1 0 0,0-1-1 0 0,0-1 0 0 0,1 0 1 0 0,0-1-1 0 0,1 0 1 0 0,0-2-1 0 0,0 0 0 0 0,23 7 1 0 0,4-2 139 0 0,1-2 0 0 0,0-1 0 0 0,1-3 0 0 0,84 4 0 0 0,28-15-1752 0 0,-1-13-6491 0 0,-80 5-969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3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21 249 11055 0 0,'0'1'19'0'0,"0"-1"-1"0"0,-1 1 1 0 0,1-1-1 0 0,0 1 0 0 0,0-1 1 0 0,-1 1-1 0 0,1-1 1 0 0,0 1-1 0 0,0-1 0 0 0,-1 0 1 0 0,1 1-1 0 0,0-1 1 0 0,-1 1-1 0 0,1-1 0 0 0,-1 0 1 0 0,1 1-1 0 0,0-1 1 0 0,-1 0-1 0 0,1 0 0 0 0,-1 1 1 0 0,1-1-1 0 0,-1 0 1 0 0,1 0-1 0 0,-1 0 0 0 0,1 0 1 0 0,-1 0-1 0 0,1 1 1 0 0,-1-1-1 0 0,1 0 0 0 0,-1 0 1 0 0,1 0-1 0 0,-1 0 1 0 0,1 0-1 0 0,-1 0 0 0 0,1-1 1 0 0,-1 1-1 0 0,1 0 1 0 0,-1 0-1 0 0,1 0 0 0 0,-1-1 1 0 0,-2-10 1828 0 0,4 1 3761 0 0,2-6-4393 0 0,0 1 0 0 0,-2-1 1 0 0,0 1-1 0 0,-1-18 1 0 0,0 19-943 0 0,0 0 0 0 0,1 0 0 0 0,0 1 0 0 0,1-1 0 0 0,6-25 0 0 0,-7 37-255 0 0,0 0 0 0 0,0 0 0 0 0,0 0 0 0 0,0 0 0 0 0,0 1 0 0 0,0-1 0 0 0,1 0 0 0 0,-1 1 0 0 0,0-1 0 0 0,1 1 0 0 0,-1-1 0 0 0,1 1 0 0 0,0 0 0 0 0,-1 0 0 0 0,1-1 0 0 0,0 1 0 0 0,0 0 0 0 0,0 1 0 0 0,0-1 0 0 0,0 0 0 0 0,0 1 0 0 0,0-1 0 0 0,0 1 0 0 0,0-1 0 0 0,0 1 0 0 0,0 0 0 0 0,0 0 0 0 0,0 0 0 0 0,0 0 0 0 0,0 0 0 0 0,0 0 0 0 0,0 1 0 0 0,0-1 0 0 0,3 2 0 0 0,9 2 23 0 0,0 0 1 0 0,0 1 0 0 0,25 14-1 0 0,-19-9 25 0 0,90 39 120 0 0,455 219 761 0 0,-474-220-812 0 0,583 290 578 0 0,-358-195-490 0 0,303 128 143 0 0,18-55 37 0 0,-431-154-312 0 0,-111-32-43 0 0,181 35 0 0 0,-273-64-241 0 0,59 2 543 0 0,-35-12-2183 0 0,-25 8 1301 0 0,-1 0-1 0 0,1 0 0 0 0,-1 0 0 0 0,1 0 0 0 0,-1-1 1 0 0,1 1-1 0 0,-1-1 0 0 0,0 1 0 0 0,0-1 0 0 0,0 1 1 0 0,0-1-1 0 0,0 1 0 0 0,1-3 0 0 0,5-25-8871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4.4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464 360 14047 0 0,'1'-1'271'0'0,"1"0"-1"0"0,0 0 1 0 0,-1-1-1 0 0,1 1 1 0 0,-1-1-1 0 0,1 0 1 0 0,-1 1-1 0 0,0-1 0 0 0,1 0 1 0 0,-1 0-1 0 0,0 0 1 0 0,0 0-1 0 0,0 0 1 0 0,-1 0-1 0 0,1 0 1 0 0,0 0-1 0 0,-1 0 1 0 0,0 0-1 0 0,1 0 0 0 0,-1 0 1 0 0,0-4-1 0 0,2-47 1941 0 0,-2 52-2192 0 0,0-18 419 0 0,-1 1 0 0 0,-1-1 0 0 0,0 1-1 0 0,-2 0 1 0 0,0 0 0 0 0,-1 0 0 0 0,-8-20-1 0 0,10 32-349 0 0,0 0 0 0 0,-1 0 0 0 0,1 0 0 0 0,-1 0 0 0 0,0 1 0 0 0,-1-1 0 0 0,1 1 0 0 0,-1 0 0 0 0,0 1-1 0 0,0-1 1 0 0,-1 1 0 0 0,1 0 0 0 0,-1 0 0 0 0,0 1 0 0 0,0 0 0 0 0,0 0 0 0 0,0 0 0 0 0,-1 1 0 0 0,1 0-1 0 0,-1 0 1 0 0,0 0 0 0 0,-10 0 0 0 0,9 1-31 0 0,-1 0-1 0 0,0 1 1 0 0,0 0-1 0 0,1 0 1 0 0,-1 1-1 0 0,0 0 1 0 0,1 1-1 0 0,-1 0 0 0 0,1 0 1 0 0,0 1-1 0 0,-1 0 1 0 0,1 0-1 0 0,-13 8 1 0 0,11-4-30 0 0,0 0-1 0 0,0 1 1 0 0,1 0 0 0 0,0 1 0 0 0,1-1-1 0 0,0 2 1 0 0,0-1 0 0 0,-11 21 0 0 0,3-1-25 0 0,2 0 0 0 0,2 1 1 0 0,1 0-1 0 0,1 1 0 0 0,1 1 1 0 0,-7 48-1 0 0,8-15-38 0 0,3 1-1 0 0,2 0 1 0 0,3 0-1 0 0,4-1 1 0 0,22 130-1 0 0,-7-109 9 0 0,4-2 1 0 0,3 0-1 0 0,4-2 0 0 0,40 79 1 0 0,-55-132 11 0 0,1-1 0 0 0,36 49 1 0 0,-42-64-102 0 0,1 0 1 0 0,1-1-1 0 0,0 0 1 0 0,1-1-1 0 0,0 0 1 0 0,0-1 0 0 0,20 10-1 0 0,-25-19-1270 0 0,-16-11-498 0 0,-7-5 189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4.6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 19351 0 0,'1'4'142'0'0,"1"0"0"0"0,-1 0 0 0 0,1 0 0 0 0,0-1 0 0 0,0 1 0 0 0,1-1 0 0 0,-1 1 0 0 0,1-1 0 0 0,-1 0 0 0 0,1 0 0 0 0,0 0 0 0 0,0 0 0 0 0,1 0 0 0 0,-1-1 0 0 0,1 1 0 0 0,-1-1 0 0 0,1 0 0 0 0,5 2 0 0 0,3 2 179 0 0,0 0 1 0 0,0-1-1 0 0,1-1 1 0 0,23 6-1 0 0,-8-7-51 0 0,-1 0 0 0 0,1-2 0 0 0,-1-1 0 0 0,51-6 0 0 0,112-30-220 0 0,-124 22 32 0 0,175-34-1362 0 0,-78 17-6265 0 0,-80 16 503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5.0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715 267 8751 0 0,'-6'0'1228'0'0,"1"0"-1"0"0,0 0 0 0 0,-1 0 1 0 0,1-1-1 0 0,0 0 0 0 0,-1 0 1 0 0,1-1-1 0 0,-8-2 0 0 0,-25-12 3336 0 0,18 8-4176 0 0,-83-35 2261 0 0,-61-23-835 0 0,147 60-1718 0 0,0 2 0 0 0,0 0 0 0 0,-1 1 0 0 0,1 0-1 0 0,-1 2 1 0 0,0 0 0 0 0,-28 2 0 0 0,40 0-82 0 0,-1 0 1 0 0,1 1-1 0 0,-1-1 1 0 0,1 1-1 0 0,0 0 1 0 0,0 1-1 0 0,0 0 1 0 0,0 0-1 0 0,0 0 1 0 0,0 1-1 0 0,1-1 0 0 0,0 1 1 0 0,-1 0-1 0 0,-4 6 1 0 0,4-2-16 0 0,-1 0-1 0 0,1 0 1 0 0,1 0 0 0 0,0 1 0 0 0,0 0-1 0 0,0 0 1 0 0,1 0 0 0 0,-4 15 0 0 0,2 0-51 0 0,1-1 1 0 0,1 1 0 0 0,1 0 0 0 0,1 0 0 0 0,2 0-1 0 0,0 0 1 0 0,4 25 0 0 0,0-21-24 0 0,1-1 0 0 0,1 0 0 0 0,1-1 0 0 0,2 0-1 0 0,1 0 1 0 0,1-1 0 0 0,1 0 0 0 0,1 0 0 0 0,28 38 0 0 0,-34-53 19 0 0,1 0 1 0 0,1-1-1 0 0,0 0 1 0 0,0-1-1 0 0,0 0 1 0 0,1 0-1 0 0,0-1 1 0 0,1 0-1 0 0,0-1 1 0 0,16 7-1 0 0,-18-10 15 0 0,0 0 1 0 0,0-1-1 0 0,0 0 0 0 0,1-1 1 0 0,-1 0-1 0 0,0 0 1 0 0,1-1-1 0 0,-1 0 0 0 0,0-1 1 0 0,1 0-1 0 0,-1 0 0 0 0,0-1 1 0 0,0 0-1 0 0,0-1 0 0 0,12-5 1 0 0,-9 3 30 0 0,-1-1 1 0 0,0-1-1 0 0,0 0 1 0 0,-1 0 0 0 0,0-1-1 0 0,-1 0 1 0 0,1-1-1 0 0,-2 0 1 0 0,1 0-1 0 0,-1-1 1 0 0,-1 0-1 0 0,1-1 1 0 0,-2 1-1 0 0,0-1 1 0 0,0-1 0 0 0,-1 1-1 0 0,6-20 1 0 0,-1-1-2 0 0,-1 0 0 0 0,-2 0 0 0 0,-1-1 1 0 0,-2 0-1 0 0,1-51 0 0 0,-5 33 136 0 0,-2 1 0 0 0,-2 0 0 0 0,-2 0 0 0 0,-2 0 0 0 0,-30-93 0 0 0,25 119 168 0 0,12 24-281 0 0,1 0-1 0 0,0-1 1 0 0,-1 1-1 0 0,1 0 1 0 0,0 0-1 0 0,0 0 1 0 0,-1 0-1 0 0,1 0 1 0 0,0 0 0 0 0,-1 0-1 0 0,1 0 1 0 0,0 0-1 0 0,0 0 1 0 0,-1 0-1 0 0,1 0 1 0 0,0 0-1 0 0,-1 0 1 0 0,1 1 0 0 0,0-1-1 0 0,0 0 1 0 0,-1 0-1 0 0,1 0 1 0 0,0 0-1 0 0,0 0 1 0 0,-1 1-1 0 0,1-1 1 0 0,0 0 0 0 0,0 0-1 0 0,-1 0 1 0 0,1 1-1 0 0,0-1 1 0 0,0 0-1 0 0,0 0 1 0 0,0 0-1 0 0,-1 1 1 0 0,1-1-1 0 0,0 0 1 0 0,0 1 0 0 0,0-1-1 0 0,0 0 1 0 0,0 0-1 0 0,0 1 1 0 0,-2 3 38 0 0,1 1 1 0 0,0-1 0 0 0,0 1-1 0 0,1 0 1 0 0,0-1-1 0 0,-1 1 1 0 0,1 0-1 0 0,1 8 1 0 0,12 51-103 0 0,2 1-1 0 0,2-2 1 0 0,4 0 0 0 0,51 108-1 0 0,-60-146 8 0 0,1 0 0 0 0,2 0 1 0 0,0-1-1 0 0,2-1 0 0 0,0-1 0 0 0,2 0 0 0 0,0-1 0 0 0,2-2 0 0 0,0 0 0 0 0,1 0 0 0 0,0-2 0 0 0,50 27 0 0 0,-66-41-68 0 0,0 0-1 0 0,0-1 1 0 0,1 0-1 0 0,-1 0 1 0 0,1 0-1 0 0,0-1 1 0 0,0 0-1 0 0,-1 0 1 0 0,1-1 0 0 0,0 0-1 0 0,9-1 1 0 0,-12 1-220 0 0,0-1 1 0 0,0 0 0 0 0,1-1 0 0 0,-1 1-1 0 0,0-1 1 0 0,0 1 0 0 0,7-6 0 0 0,-8 5-483 0 0,1-1 1 0 0,0 0 0 0 0,-1 0-1 0 0,1-1 1 0 0,-1 1-1 0 0,0-1 1 0 0,5-7 0 0 0,14-31-6935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5.2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33 17047 0 0,'-2'-8'261'0'0,"-7"-17"1683"0"0,5 26-210 0 0,-1 15 602 0 0,2 6-1524 0 0,0 0 0 0 0,2 0 0 0 0,1 1 0 0 0,3 31 0 0 0,20 94 9 0 0,-8-64-433 0 0,14 107-55 0 0,9-2 1 0 0,124 366-1 0 0,-154-534-637 0 0,0-1 1 0 0,1 0-1 0 0,1 0 0 0 0,1-1 1 0 0,1 0-1 0 0,1-1 0 0 0,25 29 1 0 0,-20-33-1693 0 0,3-9-4441 0 0,1-8-1645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19:47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2665 931 21623 0 0,'-95'35'2461'0'0,"62"-22"-3014"0"0,-2 0 0 0 0,-42 8-1 0 0,62-18 464 0 0,0-2-1 0 0,0 1 0 0 0,1-2 0 0 0,-1 0 1 0 0,0-1-1 0 0,0-1 0 0 0,0 0 0 0 0,0-1 0 0 0,1 0 1 0 0,-1-1-1 0 0,1-1 0 0 0,0 0 0 0 0,-24-14 0 0 0,-7-7 678 0 0,2-2-1 0 0,-68-58 0 0 0,-5-3 717 0 0,85 67-1136 0 0,0 2 0 0 0,-1 2 0 0 0,-1 0 0 0 0,-1 3 0 0 0,0 0 0 0 0,-1 2 0 0 0,0 2 0 0 0,-1 2 0 0 0,-1 0-1 0 0,1 3 1 0 0,-1 1 0 0 0,0 2 0 0 0,0 1 0 0 0,-59 5 0 0 0,37 5-204 0 0,0 3-1 0 0,0 2 1 0 0,2 2 0 0 0,0 3-1 0 0,-86 40 1 0 0,17 5 25 0 0,-145 96 0 0 0,228-129 33 0 0,0 1 0 0 0,2 2 1 0 0,2 2-1 0 0,-70 78 0 0 0,83-81-25 0 0,2 0 1 0 0,1 2-1 0 0,1 1 1 0 0,2 1-1 0 0,2 0 1 0 0,-27 75-1 0 0,40-93-24 0 0,2-1-1 0 0,0 1 1 0 0,0-1-1 0 0,2 1 1 0 0,0 0-1 0 0,1 0 1 0 0,1-1-1 0 0,1 1 1 0 0,0 0-1 0 0,1-1 0 0 0,1 1 1 0 0,1-1-1 0 0,9 22 1 0 0,2-2-48 0 0,1-1 1 0 0,2 0-1 0 0,1-2 1 0 0,46 59-1 0 0,-37-61 118 0 0,1-2 0 0 0,1-1 0 0 0,64 47-1 0 0,-27-24 8 0 0,38 34 67 0 0,5-5 0 0 0,192 107 0 0 0,-252-161-115 0 0,2-3 0 0 0,0-2 0 0 0,2-3 0 0 0,0-1-1 0 0,1-4 1 0 0,0-1 0 0 0,1-3 0 0 0,109 4 0 0 0,448-55-14 0 0,-164 4 14 0 0,400-9-1 0 0,-5-46 0 0 0,-583 54 0 0 0,455-85 0 0 0,-664 112-2 0 0,0-3-1 0 0,-1-2 1 0 0,-1-2-1 0 0,-1-2 1 0 0,-1-2-1 0 0,56-35 1 0 0,-73 36-61 0 0,0-2 0 0 0,-2-1 0 0 0,39-39 0 0 0,-58 51 80 0 0,0-1-1 0 0,-1 0 0 0 0,0 0 1 0 0,-1-1-1 0 0,-1-1 1 0 0,0 1-1 0 0,-1-1 1 0 0,0-1-1 0 0,-2 1 1 0 0,7-27-1 0 0,-5 0 36 0 0,-2 0 1 0 0,-1-1-1 0 0,-3 0 1 0 0,-1 1-1 0 0,-3-1 0 0 0,-7-44 1 0 0,-4 9 17 0 0,-3 0-1 0 0,-37-101 1 0 0,35 132-22 0 0,-2 0 0 0 0,-2 1 0 0 0,-1 2 0 0 0,-3 0-1 0 0,-1 2 1 0 0,-3 1 0 0 0,-55-58 0 0 0,20 33-13 0 0,-3 4 0 0 0,-2 2 0 0 0,-100-63 0 0 0,79 66 25 0 0,-2 5 1 0 0,-3 3 0 0 0,-144-50-1 0 0,60 39 19 0 0,-203-39 0 0 0,251 75-37 0 0,-1 5 0 0 0,-144-1-1 0 0,-273 26 47 0 0,-52 61 5 0 0,7 53-42 0 0,-361 138-472 0 0,552-128-7168 0 0,142-41-1049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5.6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546 79 9671 0 0,'-14'-3'10272'0'0,"-7"-8"-4847"0"0,12 6-4713 0 0,-17-6-185 0 0,0 1-1 0 0,0 1 1 0 0,-1 1-1 0 0,0 1 1 0 0,0 2-1 0 0,-1 1 1 0 0,-33-2-1 0 0,50 6-519 0 0,1 0 0 0 0,-1 1-1 0 0,1 0 1 0 0,-1 0 0 0 0,1 1 0 0 0,0 1-1 0 0,0-1 1 0 0,0 2 0 0 0,0-1 0 0 0,0 1-1 0 0,1 1 1 0 0,-1 0 0 0 0,1 0 0 0 0,1 1-1 0 0,-1 0 1 0 0,1 1 0 0 0,0-1-1 0 0,0 2 1 0 0,1-1 0 0 0,0 1 0 0 0,0 0-1 0 0,-7 12 1 0 0,9-12-41 0 0,0 0 0 0 0,1 0 0 0 0,0 1 0 0 0,0 0 0 0 0,1 0 0 0 0,0 0 0 0 0,1 0 0 0 0,-1 0 0 0 0,2 1 0 0 0,0-1 0 0 0,0 1 1 0 0,0-1-1 0 0,1 1 0 0 0,1-1 0 0 0,0 0 0 0 0,0 1 0 0 0,0-1 0 0 0,1 1 0 0 0,6 13 0 0 0,-2-8-67 0 0,2 1 1 0 0,-1-1 0 0 0,2-1-1 0 0,0 0 1 0 0,1 0-1 0 0,0-1 1 0 0,1 0-1 0 0,1-1 1 0 0,0 0-1 0 0,16 12 1 0 0,120 90-420 0 0,77 68 392 0 0,-220-177 135 0 0,28 23 2 0 0,-2 2 1 0 0,-2 1-1 0 0,0 2 0 0 0,37 57 0 0 0,-60-81 24 0 0,0 1-1 0 0,-1 0 1 0 0,-1 0-1 0 0,1 0 0 0 0,-2 1 1 0 0,1 0-1 0 0,-2 0 0 0 0,1-1 1 0 0,-2 1-1 0 0,1 1 1 0 0,-1-1-1 0 0,-1 0 0 0 0,0 0 1 0 0,-1 0-1 0 0,0 0 1 0 0,0 0-1 0 0,-1 0 0 0 0,-1 0 1 0 0,0 0-1 0 0,0-1 1 0 0,-1 1-1 0 0,-1-1 0 0 0,-6 12 1 0 0,8-16-9 0 0,-1 0 1 0 0,0 0-1 0 0,0 0 0 0 0,-1-1 1 0 0,0 0-1 0 0,0 1 1 0 0,0-2-1 0 0,-1 1 1 0 0,-7 5-1 0 0,10-8-11 0 0,0 0 0 0 0,0-1 0 0 0,0 1 0 0 0,0-1 0 0 0,0 0 1 0 0,0 0-1 0 0,0 0 0 0 0,0 0 0 0 0,0 0 0 0 0,0-1 0 0 0,-1 1 0 0 0,1-1 0 0 0,0 0 0 0 0,0 0 0 0 0,-1 0 0 0 0,1-1 1 0 0,0 1-1 0 0,0-1 0 0 0,0 1 0 0 0,-1-1 0 0 0,1 0 0 0 0,-5-3 0 0 0,6 2-14 0 0,0 1 0 0 0,0-1 0 0 0,0 0 0 0 0,0 0 0 0 0,1 0 0 0 0,-1-1-1 0 0,1 1 1 0 0,-1 0 0 0 0,1-1 0 0 0,0 1 0 0 0,-1 0 0 0 0,1-1 0 0 0,-1-4 0 0 0,-12-22-105 0 0,-8 5-364 0 0,1-1 0 0 0,2 0 1 0 0,0-2-1 0 0,2 0 0 0 0,1-2 0 0 0,-17-39 1 0 0,3-20-1218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5:56.0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158 526 5527 0 0,'24'4'3932'0'0,"1"-1"0"0"0,-1-2 0 0 0,42-1-1 0 0,73-15 1570 0 0,-128 14-5488 0 0,19-5 259 0 0,0-1 0 0 0,-1-2-1 0 0,0-1 1 0 0,0 0-1 0 0,-1-3 1 0 0,-1 0-1 0 0,0-2 1 0 0,43-30-1 0 0,-68 43-319 0 0,1 1-1 0 0,0-1 0 0 0,-1 0 0 0 0,1 0 0 0 0,-1 0 0 0 0,0-1 0 0 0,1 1 0 0 0,-1-1 0 0 0,0 1 1 0 0,0-1-1 0 0,-1 0 0 0 0,1 1 0 0 0,-1-1 0 0 0,1 0 0 0 0,-1 0 0 0 0,0 0 0 0 0,0 0 0 0 0,0-1 1 0 0,0 1-1 0 0,-1 0 0 0 0,1-7 0 0 0,-2 4-39 0 0,0 0 1 0 0,-1 0-1 0 0,1 0 0 0 0,-1 0 1 0 0,0 0-1 0 0,-1 1 0 0 0,0-1 0 0 0,0 0 1 0 0,0 1-1 0 0,-7-10 0 0 0,-7-8-128 0 0,-1 1 0 0 0,0 1 0 0 0,-2 0 0 0 0,0 1-1 0 0,-1 1 1 0 0,-1 1 0 0 0,-1 1 0 0 0,0 1 0 0 0,-44-22 0 0 0,53 32 201 0 0,0 0 1 0 0,0 0 0 0 0,-1 2 0 0 0,0 0 0 0 0,0 0 0 0 0,0 1 0 0 0,0 1 0 0 0,0 1 0 0 0,0 0 0 0 0,-1 1 0 0 0,1 0 0 0 0,0 2 0 0 0,0-1 0 0 0,0 2 0 0 0,0 0 0 0 0,0 1 0 0 0,0 1 0 0 0,1 0 0 0 0,-23 11 0 0 0,24-9 70 0 0,1 0 1 0 0,1 1-1 0 0,-1 0 1 0 0,1 0-1 0 0,1 1 1 0 0,-1 1-1 0 0,2 0 1 0 0,-1 0-1 0 0,1 1 0 0 0,1 0 1 0 0,0 1-1 0 0,0 0 1 0 0,-5 14-1 0 0,5-8 53 0 0,1 1-1 0 0,1-1 0 0 0,1 1 0 0 0,0 1 1 0 0,2-1-1 0 0,0 0 0 0 0,1 1 1 0 0,1 31-1 0 0,4-13 30 0 0,1-1 0 0 0,2 1 1 0 0,1-1-1 0 0,2-1 0 0 0,1 1 1 0 0,3-1-1 0 0,0-1 0 0 0,2-1 0 0 0,25 42 1 0 0,-24-49-40 0 0,2-1 1 0 0,1-1-1 0 0,0-1 1 0 0,2 0-1 0 0,1-1 1 0 0,0-2-1 0 0,2 0 1 0 0,1-2-1 0 0,0 0 1 0 0,53 28 0 0 0,-55-36-280 0 0,0-1 0 0 0,1-1 0 0 0,0-1 0 0 0,0-1-1 0 0,0-1 1 0 0,1-1 0 0 0,0-2 0 0 0,0 0 0 0 0,0-2 0 0 0,0 0 0 0 0,1-2 0 0 0,-1-1 0 0 0,0-1 0 0 0,28-7 0 0 0,4-6-9277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6:00.8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1255 0 9671 0 0,'1'1'107'0'0,"0"-1"0"0"0,0 0 0 0 0,-1 1 0 0 0,1-1 0 0 0,0 1 0 0 0,-1 0 0 0 0,1-1 0 0 0,0 1 0 0 0,-1 0 0 0 0,1-1-1 0 0,-1 1 1 0 0,1 0 0 0 0,-1 0 0 0 0,1-1 0 0 0,-1 1 0 0 0,0 0 0 0 0,1 0 0 0 0,-1 0 0 0 0,0-1 0 0 0,0 1 0 0 0,0 0 0 0 0,0 0 0 0 0,1 0-1 0 0,-1 0 1 0 0,-1 1 0 0 0,-23 10 5810 0 0,22-12-5698 0 0,-30 12 1331 0 0,1 1 0 0 0,0 2 0 0 0,1 0 1 0 0,-49 35-1 0 0,-103 94 263 0 0,155-122-1241 0 0,-250 231-168 0 0,231-209-378 0 0,-2-2 1 0 0,-2-2-1 0 0,-1-3 1 0 0,-103 57-1 0 0,139-88-67 0 0,0-1-1 0 0,0 0 1 0 0,-27 5-1 0 0,29-8-117 0 0,1 1-1 0 0,-1 0 0 0 0,1 1 0 0 0,0 0 1 0 0,0 1-1 0 0,-16 9 0 0 0,24-6-246 0 0,2-3-2061 0 0,-5-4-4169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6:01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167 38 1839 0 0,'-3'-6'10420'0'0,"-1"-3"-3819"0"0,-8-12-1049 0 0,12 20-5525 0 0,-1 1 1 0 0,1 0-1 0 0,-1 0 0 0 0,0 0 0 0 0,1 0 1 0 0,-1 0-1 0 0,1 0 0 0 0,-1 0 1 0 0,0 0-1 0 0,1 0 0 0 0,-1 0 1 0 0,0 0-1 0 0,1 0 0 0 0,-1 0 1 0 0,1 1-1 0 0,-1-1 0 0 0,0 0 1 0 0,1 0-1 0 0,-1 1 0 0 0,1-1 0 0 0,-1 0 1 0 0,1 1-1 0 0,-1-1 0 0 0,1 1 1 0 0,-1-1-1 0 0,1 1 0 0 0,0-1 1 0 0,-1 1-1 0 0,1-1 0 0 0,-1 1 1 0 0,1-1-1 0 0,0 1 0 0 0,0-1 1 0 0,-1 1-1 0 0,1-1 0 0 0,0 1 1 0 0,0 0-1 0 0,0-1 0 0 0,0 1 0 0 0,-1-1 1 0 0,1 2-1 0 0,-22 45 490 0 0,2 1 1 0 0,3 0-1 0 0,-23 100 0 0 0,30-106-257 0 0,2 1 0 0 0,3 0 0 0 0,-1 79 0 0 0,6-116-243 0 0,1-1 0 0 0,0 0 0 0 0,0 0 0 0 0,0 0 0 0 0,1 0 0 0 0,0 0 0 0 0,0 0 1 0 0,0 0-1 0 0,1 0 0 0 0,-1-1 0 0 0,1 1 0 0 0,0-1 0 0 0,1 0 0 0 0,-1 0 0 0 0,1 0 0 0 0,-1 0 0 0 0,1-1 0 0 0,0 1 0 0 0,1-1 0 0 0,-1 0 0 0 0,1 0 0 0 0,-1-1 0 0 0,1 1 0 0 0,0-1 0 0 0,0 0 0 0 0,7 2 0 0 0,13 4-12 0 0,1-1 0 0 0,0-2 0 0 0,52 5 1 0 0,-58-8 25 0 0,2 1-20 0 0,3 0 18 0 0,0 0-1 0 0,0-1 1 0 0,0-1-1 0 0,0-2 1 0 0,0 0-1 0 0,42-9 1 0 0,-40 3-2120 0 0,22-8-7459 0 0,-31 8 3143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6:56.1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119 160 14279 0 0,'-11'-7'624'0'0,"1"-1"-1"0"0,0-1 0 0 0,0 1 0 0 0,1-1 1 0 0,0-1-1 0 0,0 0 0 0 0,1 0 0 0 0,0-1 1 0 0,1 0-1 0 0,0 0 0 0 0,1-1 1 0 0,-8-20-1 0 0,14 31-603 0 0,0 1 0 0 0,0 0 0 0 0,0-1 0 0 0,0 1-1 0 0,0 0 1 0 0,-1-1 0 0 0,1 1 0 0 0,0 0 0 0 0,0-1 0 0 0,0 1 0 0 0,0 0 0 0 0,0-1 0 0 0,1 1 0 0 0,-1 0 0 0 0,0-1 0 0 0,0 1 0 0 0,0 0 0 0 0,0-1-1 0 0,0 1 1 0 0,0 0 0 0 0,0-1 0 0 0,1 1 0 0 0,-1 0 0 0 0,0 0 0 0 0,0-1 0 0 0,0 1 0 0 0,1 0 0 0 0,-1 0 0 0 0,0-1 0 0 0,0 1 0 0 0,1 0 0 0 0,-1 0-1 0 0,0 0 1 0 0,1-1 0 0 0,-1 1 0 0 0,1 0 0 0 0,17-1 352 0 0,25 12-70 0 0,-36-8-175 0 0,125 28 788 0 0,238 27 0 0 0,140-25-552 0 0,-250-20-149 0 0,23 1 43 0 0,136 10 230 0 0,751 14 619 0 0,-169-13-860 0 0,-254 31-47 0 0,553 27-582 0 0,101-79 491 0 0,0-46 26 0 0,755-7-260 0 0,-803 61 230 0 0,636-1 20 0 0,-1577-14-124 0 0,1908 5 0 0 0,-1066 13 41 0 0,584 11 101 0 0,-3 57-33 0 0,-1744-76-52 0 0,775 60 309 0 0,-735-51-773 0 0,-77-8-557 0 0,1-2-1 0 0,88-2 1 0 0,-58-13-203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39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25 3679 0 0,'-4'-22'2100'0'0,"4"22"-1889"0"0,0 0-1 0 0,0 0 0 0 0,-1 0 0 0 0,1-1 1 0 0,0 1-1 0 0,0 0 0 0 0,-1 0 0 0 0,1 0 0 0 0,0 0 1 0 0,0-1-1 0 0,-1 1 0 0 0,1 0 0 0 0,0 0 0 0 0,-1 0 1 0 0,1 0-1 0 0,0 0 0 0 0,0 0 0 0 0,-1 0 0 0 0,1 0 1 0 0,0 0-1 0 0,-1 0 0 0 0,1 0 0 0 0,0 0 0 0 0,-1 0 1 0 0,1 0-1 0 0,0 0 0 0 0,-1 0 0 0 0,1 0 0 0 0,0 0 1 0 0,0 0-1 0 0,-1 1 0 0 0,1-1 0 0 0,0 0 1 0 0,0 0-1 0 0,-1 0 0 0 0,-17 17 8123 0 0,4-1-7757 0 0,14-16-628 0 0,0 0 132 0 0,0 1 0 0 0,0-1 0 0 0,-1 0 0 0 0,1 0 0 0 0,0 1 0 0 0,0-1 0 0 0,0 0 0 0 0,0 0 0 0 0,0 1 0 0 0,0-1 0 0 0,0 0 0 0 0,-1 0 0 0 0,1 1 0 0 0,0-1 0 0 0,0 0 0 0 0,0 1 0 0 0,0-1 0 0 0,0 0 0 0 0,0 0 0 0 0,0 1 0 0 0,1-1 0 0 0,-1 0 0 0 0,0 1 0 0 0,0-1 0 0 0,0 0 0 0 0,0 0 0 0 0,0 1-1 0 0,0-1 1 0 0,0 0 0 0 0,1 0 0 0 0,-1 1 0 0 0,0-1 0 0 0,0 0 0 0 0,0 0 0 0 0,1 0 0 0 0,-1 1 0 0 0,0-1 0 0 0,17 9 1192 0 0,29 5-1225 0 0,-32-11 73 0 0,219 54-83 0 0,-37-12-21 0 0,-65-8-16 0 0,-1 6 0 0 0,235 114 0 0 0,-321-135 43 0 0,-29-16-2 0 0,0 0 0 0 0,-1 2 0 0 0,1 0-1 0 0,-2 0 1 0 0,1 2 0 0 0,-1-1 0 0 0,20 21-1 0 0,-32-30-24 0 0,-1 1-1 0 0,0-1 0 0 0,0 0 0 0 0,0 0 0 0 0,0 0 0 0 0,0 0 0 0 0,0 0 1 0 0,0 0-1 0 0,0 1 0 0 0,1-1 0 0 0,-1 0 0 0 0,0 0 0 0 0,0 0 1 0 0,0 0-1 0 0,0 0 0 0 0,0 1 0 0 0,0-1 0 0 0,0 0 0 0 0,0 0 0 0 0,0 0 1 0 0,0 0-1 0 0,0 1 0 0 0,0-1 0 0 0,0 0 0 0 0,0 0 0 0 0,0 0 1 0 0,0 0-1 0 0,0 0 0 0 0,0 1 0 0 0,-1-1 0 0 0,1 0 0 0 0,0 0 0 0 0,0 0 1 0 0,0 0-1 0 0,0 0 0 0 0,0 1 0 0 0,0-1 0 0 0,0 0 0 0 0,0 0 0 0 0,-1 0 1 0 0,1 0-1 0 0,0 0 0 0 0,0 0 0 0 0,0 0 0 0 0,0 0 0 0 0,0 0 1 0 0,-1 1-1 0 0,1-1 0 0 0,0 0 0 0 0,0 0 0 0 0,0 0 0 0 0,0 0 0 0 0,0 0 1 0 0,-1 0-1 0 0,-15 1 626 0 0,-16-4-78 0 0,4-5-509 0 0,0 0 0 0 0,1-2 0 0 0,0-1 0 0 0,1-1 1 0 0,0-1-1 0 0,1-2 0 0 0,1 0 0 0 0,0-2 0 0 0,1 0 1 0 0,-40-41-1 0 0,42 38 165 0 0,9 8-147 0 0,0 1-1 0 0,0-2 1 0 0,1 0-1 0 0,1 0 1 0 0,0-1 0 0 0,1 0-1 0 0,-8-16 1 0 0,16 28-113 0 0,1 0 0 0 0,-1 0 0 0 0,1 0 0 0 0,0-1 0 0 0,-1 1 0 0 0,1 0 0 0 0,0 0 0 0 0,0 0 0 0 0,1 0 1 0 0,-1 0-1 0 0,0 0 0 0 0,0 0 0 0 0,1 0 0 0 0,0 0 0 0 0,-1 0 0 0 0,1 0 0 0 0,0 0 0 0 0,0 0 0 0 0,1-2 0 0 0,1 0 17 0 0,1-1 0 0 0,-1 1 1 0 0,1 0-1 0 0,0 0 0 0 0,0 0 0 0 0,0 1 0 0 0,6-5 0 0 0,5-1 5 0 0,1 0 0 0 0,0 0 0 0 0,25-9 0 0 0,-19 11 8 0 0,0 1 0 0 0,0 1 0 0 0,0 0 0 0 0,1 2 0 0 0,45-2 0 0 0,-53 5 6 0 0,0 1 0 0 0,1 0 0 0 0,-1 1-1 0 0,0 0 1 0 0,0 1 0 0 0,0 1 0 0 0,0 1 0 0 0,-1 0 0 0 0,25 12 0 0 0,-37-15 9 0 0,1-1 0 0 0,-1 1-1 0 0,0-1 1 0 0,0 1 0 0 0,0 0 0 0 0,-1 0-1 0 0,1 0 1 0 0,0 0 0 0 0,-1 0 0 0 0,1 0 0 0 0,-1 0-1 0 0,0 1 1 0 0,0-1 0 0 0,0 1 0 0 0,0-1-1 0 0,0 1 1 0 0,0-1 0 0 0,-1 1 0 0 0,1-1 0 0 0,-1 1-1 0 0,1-1 1 0 0,-1 1 0 0 0,0 0 0 0 0,0-1-1 0 0,0 1 1 0 0,-1 0 0 0 0,1-1 0 0 0,-1 1 0 0 0,1-1-1 0 0,-1 1 1 0 0,0-1 0 0 0,0 1 0 0 0,0-1-1 0 0,-2 3 1 0 0,-4 11 30 0 0,-1-1 0 0 0,-1 0 1 0 0,0-1-1 0 0,-12 15 0 0 0,10-15-25 0 0,-197 256 1399 0 0,304-300-1428 0 0,-62 20-145 0 0,54-17-2578 0 0,-55 15 1719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7:16.4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565 596 13071 0 0,'-1'-4'133'0'0,"0"0"0"0"0,0-1 0 0 0,-1 1 0 0 0,1 0 0 0 0,-1 0 0 0 0,0 1 0 0 0,0-1 0 0 0,0 0 0 0 0,-1 1 0 0 0,1-1 0 0 0,-5-4 0 0 0,-42-45 1336 0 0,33 37 114 0 0,16 15-1431 0 0,-1 0 0 0 0,0 0 0 0 0,0-1 1 0 0,0 1-1 0 0,0 0 0 0 0,0 0 0 0 0,0 0 0 0 0,0 0 0 0 0,0 0 0 0 0,0 0 0 0 0,-1 0 0 0 0,1 0 0 0 0,0 1 0 0 0,0-1 0 0 0,-1 0 0 0 0,1 1 0 0 0,-1-1 0 0 0,1 1 1 0 0,0 0-1 0 0,-1-1 0 0 0,1 1 0 0 0,-1 0 0 0 0,1 0 0 0 0,-1 0 0 0 0,1 0 0 0 0,-1 0 0 0 0,1 0 0 0 0,-1 0 0 0 0,1 1 0 0 0,-3 0 0 0 0,2 1 8 0 0,-1 0-1 0 0,1 1 0 0 0,0-1 0 0 0,1 1 1 0 0,-1 0-1 0 0,0 0 0 0 0,1-1 1 0 0,0 1-1 0 0,0 0 0 0 0,-1 0 0 0 0,2 0 1 0 0,-1 0-1 0 0,-1 7 0 0 0,-13 82 1058 0 0,-6 179-1 0 0,15-153-1292 0 0,-10 736 23 0 0,23-747 65 0 0,40 202 0 0 0,-45-301-4 0 0,0-1 0 0 0,0 1 1 0 0,0 0-1 0 0,1-1 0 0 0,0 1 0 0 0,1-1 0 0 0,0 0 1 0 0,7 11-1 0 0,-9-16-3 0 0,0 1 0 0 0,1 0 0 0 0,0-1 0 0 0,0 1 0 0 0,0-1 1 0 0,0 0-1 0 0,0 0 0 0 0,0 0 0 0 0,0-1 0 0 0,1 1 0 0 0,-1-1 0 0 0,1 1 0 0 0,-1-1 1 0 0,1 0-1 0 0,-1-1 0 0 0,1 1 0 0 0,0-1 0 0 0,-1 1 0 0 0,1-1 0 0 0,5 0 0 0 0,273-24 12 0 0,-44 3-76 0 0,653-58 47 0 0,-324 24 24 0 0,-541 54 10 0 0,-3-1 18 0 0,1 0 0 0 0,30-7-1 0 0,-50 8-32 0 0,1 0 1 0 0,-1 0-1 0 0,0 0 0 0 0,1-1 0 0 0,-1 1 0 0 0,0-1 0 0 0,0 0 0 0 0,-1-1 1 0 0,1 1-1 0 0,0-1 0 0 0,-1 1 0 0 0,1-1 0 0 0,-1 0 0 0 0,0 0 0 0 0,0 0 1 0 0,0-1-1 0 0,0 1 0 0 0,4-8 0 0 0,-6 8-5 0 0,0-1 0 0 0,0 0 1 0 0,0 0-1 0 0,-1 0 0 0 0,0 0 0 0 0,1 0 0 0 0,-1 0 0 0 0,0 0 0 0 0,-1 0 1 0 0,1 0-1 0 0,-1 0 0 0 0,-1-4 0 0 0,-17-52 44 0 0,10 36-56 0 0,-11-39 11 0 0,-361-1028 126 0 0,109 440-138 0 0,247 585 29 0 0,20 46 12 0 0,-2 1-1 0 0,-1 1 0 0 0,-18-34 0 0 0,26 52-21 0 0,-1 0 0 0 0,1 0 0 0 0,-1-1 0 0 0,0 1-1 0 0,1 0 1 0 0,-1 0 0 0 0,1 0 0 0 0,-1 0 0 0 0,1 0 0 0 0,-1-1 0 0 0,0 1-1 0 0,1 0 1 0 0,-1 0 0 0 0,1 1 0 0 0,-1-1 0 0 0,0 0 0 0 0,1 0 0 0 0,-1 0-1 0 0,1 0 1 0 0,-1 0 0 0 0,1 1 0 0 0,-1-1 0 0 0,1 0 0 0 0,-1 0 0 0 0,1 1 0 0 0,-1-1-1 0 0,1 0 1 0 0,-1 1 0 0 0,1-1 0 0 0,-1 1 0 0 0,1-1 0 0 0,-1 1 0 0 0,1-1-1 0 0,-1 1 1 0 0,-23 23 39 0 0,13-13-53 0 0,-21 12 121 0 0,-2-1 0 0 0,0-2 0 0 0,-1-1 0 0 0,-1-2 0 0 0,-1-1-1 0 0,0-2 1 0 0,-1-1 0 0 0,-59 11 0 0 0,-36-1 454 0 0,-155 7-1 0 0,257-27-518 0 0,-151 11 52 0 0,-610 73 215 0 0,782-85-317 0 0,6-2-11 0 0,0 0 0 0 0,0 1-1 0 0,0 0 1 0 0,0 0 0 0 0,0 0-1 0 0,0 0 1 0 0,1 0 0 0 0,-1 1-1 0 0,0 0 1 0 0,0 0-1 0 0,-3 3 1 0 0,7-5-33 0 0,0 1 1 0 0,1-1-1 0 0,-1 1 0 0 0,0-1 0 0 0,1 1 1 0 0,-1-1-1 0 0,1 1 0 0 0,-1-1 1 0 0,0 1-1 0 0,1-1 0 0 0,-1 1 0 0 0,1-1 1 0 0,-1 0-1 0 0,1 1 0 0 0,0-1 0 0 0,-1 0 1 0 0,1 1-1 0 0,-1-1 0 0 0,1 0 1 0 0,0 0-1 0 0,-1 0 0 0 0,1 1 0 0 0,0-1 1 0 0,-1 0-1 0 0,1 0 0 0 0,-1 0 1 0 0,1 0-1 0 0,1 0 0 0 0,33 4-1312 0 0,19 2-68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7:17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2157 894 9671 0 0,'50'5'852'0'0,"-15"-2"-23"0"0,41 9-1 0 0,-66-9-115 0 0,-1-1 0 0 0,1 2 0 0 0,-1-1-1 0 0,0 1 1 0 0,9 5 0 0 0,-18-9-622 0 0,1 0 1 0 0,-1 0-1 0 0,0 1 1 0 0,1-1 0 0 0,-1 0-1 0 0,0 0 1 0 0,1 0-1 0 0,-1 0 1 0 0,0 0 0 0 0,0 1-1 0 0,1-1 1 0 0,-1 0-1 0 0,0 0 1 0 0,0 1 0 0 0,1-1-1 0 0,-1 0 1 0 0,0 0-1 0 0,0 1 1 0 0,1-1-1 0 0,-1 0 1 0 0,0 1 0 0 0,0-1-1 0 0,0 0 1 0 0,0 0-1 0 0,0 1 1 0 0,0-1 0 0 0,1 0-1 0 0,-1 1 1 0 0,0-1-1 0 0,0 0 1 0 0,0 1 0 0 0,0-1-1 0 0,0 1 1 0 0,0-1-1 0 0,0 0 1 0 0,-1 1 0 0 0,1-1-1 0 0,-13 7 2353 0 0,-19-2-242 0 0,-4-5-1584 0 0,-1-1-1 0 0,1-2 1 0 0,0-2-1 0 0,0-1 1 0 0,1-1 0 0 0,0-3-1 0 0,-48-18 1 0 0,-230-123-175 0 0,76 32 125 0 0,118 68-435 0 0,-2 5 0 0 0,-1 6 0 0 0,-3 5 0 0 0,0 5-1 0 0,-176-18 1 0 0,269 45-126 0 0,-28-2-5 0 0,-83-18 0 0 0,162 28-31 0 0,-1 1 1 0 0,0 1-1 0 0,-1 1 1 0 0,1 1-1 0 0,-1 0 1 0 0,26 20-1 0 0,-42-28 29 0 0,0-1 0 0 0,0 1 0 0 0,0 0-1 0 0,-1-1 1 0 0,1 1 0 0 0,0 0 0 0 0,-1 0 0 0 0,1 0 0 0 0,0 0-1 0 0,-1-1 1 0 0,1 1 0 0 0,-1 0 0 0 0,0 0 0 0 0,1 0 0 0 0,-1 0-1 0 0,0 0 1 0 0,1 0 0 0 0,-1 0 0 0 0,0 0 0 0 0,0 0 0 0 0,0 0-1 0 0,0 0 1 0 0,0 0 0 0 0,0 0 0 0 0,0 0 0 0 0,-1 2 0 0 0,0-1 4 0 0,0 0-1 0 0,0 0 1 0 0,0 0 0 0 0,-1 0 0 0 0,1 0 0 0 0,-1 0 0 0 0,1-1 0 0 0,-1 1 0 0 0,0 0 0 0 0,1-1 0 0 0,-5 3 0 0 0,-8 5 29 0 0,-1-1 1 0 0,-29 11-1 0 0,28-12-37 0 0,-1 2 13 0 0,0 0 1 0 0,1 2-1 0 0,0-1 1 0 0,1 2-1 0 0,0 0 1 0 0,-15 16-1 0 0,21-19-4 0 0,1 1 0 0 0,-1-1-1 0 0,2 2 1 0 0,-1-1-1 0 0,1 1 1 0 0,1 0 0 0 0,0 1-1 0 0,1-1 1 0 0,0 1-1 0 0,-4 14 1 0 0,9-39-11 0 0,0 0-1 0 0,-1 0 1 0 0,0 0-1 0 0,-1 0 1 0 0,-1 1-1 0 0,0-1 1 0 0,-5-12-1 0 0,-44-130-68 0 0,35 104 66 0 0,-1 1 11 0 0,6 20-5 0 0,2 0 0 0 0,0-1 0 0 0,-7-51 0 0 0,16 74-3 0 0,0 0 0 0 0,1-1 0 0 0,-1 1 0 0 0,2 0 0 0 0,-1 0 0 0 0,1 0 0 0 0,1 0 1 0 0,-1 0-1 0 0,1 0 0 0 0,1 0 0 0 0,-1 0 0 0 0,1 1 0 0 0,1-1 0 0 0,-1 1 0 0 0,1 0 1 0 0,1 0-1 0 0,-1 0 0 0 0,1 0 0 0 0,8-7 0 0 0,-9 10-3 0 0,1 0 0 0 0,0 1 0 0 0,0 0 1 0 0,0 0-1 0 0,1 0 0 0 0,-1 1 0 0 0,1-1 0 0 0,-1 1 0 0 0,1 1 0 0 0,0-1 0 0 0,-1 1 1 0 0,1 0-1 0 0,0 0 0 0 0,0 1 0 0 0,0 0 0 0 0,0 0 0 0 0,0 0 0 0 0,8 2 0 0 0,14 2-20 0 0,-1 1-1 0 0,44 15 0 0 0,-48-12 16 0 0,242 77-527 0 0,-209-63-3647 0 0,-3 1-4116 0 0,-26-10 1865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7:19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2706 0 2759 0 0,'-72'3'12466'0'0,"6"10"-6492"0"0,57-11-5592 0 0,1 2-1 0 0,-1-1 0 0 0,0 2 0 0 0,1-1 0 0 0,0 1 1 0 0,0 0-1 0 0,0 0 0 0 0,1 1 0 0 0,0 0 0 0 0,0 1 1 0 0,0 0-1 0 0,-10 13 0 0 0,-132 164 1962 0 0,-39 54-1594 0 0,110-131-514 0 0,-126 133-1 0 0,-261 256-23 0 0,382-409-166 0 0,-208 238 110 0 0,290-324-155 0 0,-42 57 16 0 0,-3-3 0 0 0,-2-1 0 0 0,-86 74 0 0 0,69-72 29 0 0,37-31-3 0 0,-43 31-1 0 0,71-55-63 0 0,-1-1-1 0 0,1 0 1 0 0,0 0-1 0 0,0 1 0 0 0,-1-1 1 0 0,1 0-1 0 0,0 1 1 0 0,-1-1-1 0 0,1 0 1 0 0,0 0-1 0 0,-1 0 1 0 0,1 1-1 0 0,0-1 1 0 0,-1 0-1 0 0,1 0 1 0 0,-1 0-1 0 0,1 0 1 0 0,0 0-1 0 0,-1 0 1 0 0,1 0-1 0 0,-1 0 1 0 0,1 0-1 0 0,0 0 1 0 0,-1 0-1 0 0,1 0 1 0 0,-1 0-1 0 0,1 0 1 0 0,0 0-1 0 0,-1 0 1 0 0,1 0-1 0 0,-1 0 1 0 0,1 0-1 0 0,0-1 1 0 0,-1 1-1 0 0,1 0 1 0 0,0 0-1 0 0,-1-1 1 0 0,1 1-1 0 0,0 0 1 0 0,-1 0-1 0 0,1-1 0 0 0,0 1 1 0 0,0 0-1 0 0,-1-1 1 0 0,1 1-1 0 0,0 0 1 0 0,0-1-1 0 0,0 1 1 0 0,-1 0-1 0 0,1-1 1 0 0,0 1-1 0 0,0-1 1 0 0,-11-13-513 0 0,-18-11 310 0 0,-1 2 0 0 0,-1 1 0 0 0,-1 1 1 0 0,-52-24-1 0 0,56 30 133 0 0,16 8 92 0 0,1 0-1 0 0,-1 0 1 0 0,2-1-1 0 0,-1-1 1 0 0,1 0 0 0 0,0 0-1 0 0,1-1 1 0 0,0 0-1 0 0,-12-19 1 0 0,3-2 32 0 0,1-1 0 0 0,-16-44 0 0 0,24 55 4 0 0,6 14 28 0 0,-1-1 0 0 0,0 1 0 0 0,-1 0 0 0 0,0 0-1 0 0,0 0 1 0 0,-1 1 0 0 0,-8-9 0 0 0,13 14-51 0 0,0 0 0 0 0,0 0-1 0 0,0 0 1 0 0,0 0 0 0 0,0 1-1 0 0,0-1 1 0 0,0 0 0 0 0,0 0-1 0 0,0 1 1 0 0,-1-1 0 0 0,1 0 0 0 0,0 1-1 0 0,-1 0 1 0 0,1-1 0 0 0,0 1-1 0 0,-1 0 1 0 0,1-1 0 0 0,0 1 0 0 0,-1 0-1 0 0,1 0 1 0 0,0 0 0 0 0,-1 0-1 0 0,1 0 1 0 0,-1 1 0 0 0,1-1 0 0 0,0 0-1 0 0,-1 1 1 0 0,1-1 0 0 0,0 1-1 0 0,0-1 1 0 0,-1 1 0 0 0,1-1-1 0 0,0 1 1 0 0,0 0 0 0 0,0 0 0 0 0,0 0-1 0 0,0 0 1 0 0,0-1 0 0 0,0 1-1 0 0,0 1 1 0 0,0-1 0 0 0,0 0 0 0 0,0 0-1 0 0,1 0 1 0 0,-1 0 0 0 0,0 0-1 0 0,1 1 1 0 0,-1-1 0 0 0,1 0 0 0 0,0 1-1 0 0,-1-1 1 0 0,1 0 0 0 0,0 3-1 0 0,-2 1-11 0 0,1 1 0 0 0,0 0 0 0 0,0-1 0 0 0,1 1 0 0 0,0-1 0 0 0,0 1 0 0 0,0 0 0 0 0,0-1 0 0 0,1 1 0 0 0,0 0 0 0 0,2 6 0 0 0,25 65-3 0 0,-19-53 3 0 0,16 35 2 0 0,2-2-1 0 0,3-1 1 0 0,62 88 0 0 0,-78-122 6 0 0,1-1 0 0 0,1-1 0 0 0,1 0 0 0 0,1-1 0 0 0,22 19 0 0 0,-33-33-6 0 0,0 0-1 0 0,1-1 0 0 0,-1 1 1 0 0,1-1-1 0 0,0-1 0 0 0,0 1 1 0 0,0-2-1 0 0,1 1 0 0 0,-1-1 1 0 0,1 0-1 0 0,-1 0 0 0 0,1-1 1 0 0,-1-1-1 0 0,1 1 0 0 0,0-1 1 0 0,0-1-1 0 0,-1 0 0 0 0,1 0 1 0 0,9-3-1 0 0,24-8-56 0 0,0-2 1 0 0,62-30-1 0 0,-73 29 66 0 0,0 1-1 0 0,0 2 1 0 0,1 1 0 0 0,0 2 0 0 0,59-10-1 0 0,-90 19-5 0 0,0 0 0 0 0,1-1-1 0 0,-1 1 1 0 0,0 0 0 0 0,0 0-1 0 0,0 0 1 0 0,0 0 0 0 0,0 1 0 0 0,0-1-1 0 0,0 0 1 0 0,0 0 0 0 0,0 0-1 0 0,1 1 1 0 0,-1-1 0 0 0,0 1-1 0 0,0-1 1 0 0,0 1 0 0 0,-1-1-1 0 0,1 1 1 0 0,2 1 0 0 0,2 8-3795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8T19:28:10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65 20271 0 0,'-11'-3'447'0'0,"-39"-13"1184"0"0,48 16-1468 0 0,1-1 0 0 0,-1 1 0 0 0,1-1 0 0 0,0 1 0 0 0,-1-1 0 0 0,1 0 0 0 0,0 0 0 0 0,-1 1 0 0 0,1-1 0 0 0,0 0 0 0 0,0 0 0 0 0,0 0 0 0 0,0-1 0 0 0,0 1 0 0 0,0 0 0 0 0,0 0 0 0 0,0 0 0 0 0,1-1 0 0 0,-1 1 0 0 0,0 0 0 0 0,1-1 0 0 0,-1 1 0 0 0,1-1 0 0 0,-1 1 0 0 0,1 0 0 0 0,0-1-1 0 0,-1-2 1 0 0,2 3-103 0 0,-1 0 0 0 0,0 1-1 0 0,1-1 1 0 0,-1 0-1 0 0,1 0 1 0 0,0 0-1 0 0,-1 1 1 0 0,1-1-1 0 0,0 0 1 0 0,-1 1-1 0 0,1-1 1 0 0,0 1-1 0 0,0-1 1 0 0,-1 0 0 0 0,1 1-1 0 0,0 0 1 0 0,0-1-1 0 0,0 1 1 0 0,0-1-1 0 0,0 1 1 0 0,0 0-1 0 0,-1 0 1 0 0,1 0-1 0 0,0-1 1 0 0,0 1-1 0 0,0 0 1 0 0,2 1 0 0 0,31-1 277 0 0,-28 0-231 0 0,25 4-52 0 0,0 1-1 0 0,-1 1 1 0 0,0 2-1 0 0,0 1 0 0 0,-1 1 1 0 0,0 2-1 0 0,0 0 1 0 0,-2 2-1 0 0,29 19 1 0 0,37 29-15 0 0,97 84 0 0 0,-158-120-4 0 0,476 343 242 0 0,-455-334-88 0 0,-2 1-1 0 0,70 66 1 0 0,-131-114-647 0 0,1 0-1 0 0,0-1 1 0 0,1 0 0 0 0,1-1 0 0 0,0 1 0 0 0,-6-18 0 0 0,-3-4-1870 0 0,-13-24-6860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25C1-4E9E-B3EE-20B9-936F721D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8459F-7796-470C-7D0D-57F00382D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2011D-E3C1-EFA8-2DE4-506274E13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814B128-6B80-4B10-5639-EF1DA03BC5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Reference Semantics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A1170-9B63-C810-EEC6-134E8C1C0E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8891" y="5624764"/>
            <a:ext cx="1138733" cy="1138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239DFFD4-EC4C-75E0-3645-03BEA6705FF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Reference Semantics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A6D50DE7-F3C4-4B21-97ED-FEFB423722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Reference Semantics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6D36A-9848-1602-89D5-83BAD7E8F4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3368" y="199010"/>
            <a:ext cx="760707" cy="760707"/>
          </a:xfrm>
          <a:prstGeom prst="rect">
            <a:avLst/>
          </a:prstGeom>
        </p:spPr>
      </p:pic>
      <p:pic>
        <p:nvPicPr>
          <p:cNvPr id="5" name="Picture 4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E86CA62A-26E9-7EB7-3D56-513232417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0A5DA291-2DCE-F05B-D062-72ED00DD6E41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Reference Semantics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395A2-A04C-60B4-FEF2-F07932DCF8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3368" y="199010"/>
            <a:ext cx="760707" cy="760707"/>
          </a:xfrm>
          <a:prstGeom prst="rect">
            <a:avLst/>
          </a:prstGeom>
        </p:spPr>
      </p:pic>
      <p:pic>
        <p:nvPicPr>
          <p:cNvPr id="6" name="Picture 5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B5E64660-84C5-9887-CFF3-3DFE8C09C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Reference Semantics</a:t>
            </a:r>
            <a:endParaRPr lang="en-US" sz="9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A2C0D97E-30B8-9873-2462-F84F52AEC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58.xml"/><Relationship Id="rId18" Type="http://schemas.openxmlformats.org/officeDocument/2006/relationships/image" Target="../media/image65.png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12" Type="http://schemas.openxmlformats.org/officeDocument/2006/relationships/image" Target="../media/image62.png"/><Relationship Id="rId17" Type="http://schemas.openxmlformats.org/officeDocument/2006/relationships/customXml" Target="../ink/ink6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10" Type="http://schemas.openxmlformats.org/officeDocument/2006/relationships/image" Target="../media/image61.png"/><Relationship Id="rId19" Type="http://schemas.openxmlformats.org/officeDocument/2006/relationships/customXml" Target="../ink/ink61.xml"/><Relationship Id="rId4" Type="http://schemas.openxmlformats.org/officeDocument/2006/relationships/image" Target="../media/image58.png"/><Relationship Id="rId9" Type="http://schemas.openxmlformats.org/officeDocument/2006/relationships/customXml" Target="../ink/ink56.xml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79.xml"/><Relationship Id="rId42" Type="http://schemas.openxmlformats.org/officeDocument/2006/relationships/customXml" Target="../ink/ink83.xml"/><Relationship Id="rId47" Type="http://schemas.openxmlformats.org/officeDocument/2006/relationships/image" Target="../media/image90.png"/><Relationship Id="rId50" Type="http://schemas.openxmlformats.org/officeDocument/2006/relationships/customXml" Target="../ink/ink87.xml"/><Relationship Id="rId55" Type="http://schemas.openxmlformats.org/officeDocument/2006/relationships/image" Target="../media/image94.png"/><Relationship Id="rId63" Type="http://schemas.openxmlformats.org/officeDocument/2006/relationships/image" Target="../media/image98.png"/><Relationship Id="rId7" Type="http://schemas.openxmlformats.org/officeDocument/2006/relationships/image" Target="../media/image70.png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9" Type="http://schemas.openxmlformats.org/officeDocument/2006/relationships/image" Target="../media/image81.png"/><Relationship Id="rId11" Type="http://schemas.openxmlformats.org/officeDocument/2006/relationships/image" Target="../media/image72.png"/><Relationship Id="rId24" Type="http://schemas.openxmlformats.org/officeDocument/2006/relationships/customXml" Target="../ink/ink74.xml"/><Relationship Id="rId32" Type="http://schemas.openxmlformats.org/officeDocument/2006/relationships/customXml" Target="../ink/ink78.xml"/><Relationship Id="rId37" Type="http://schemas.openxmlformats.org/officeDocument/2006/relationships/image" Target="../media/image85.png"/><Relationship Id="rId40" Type="http://schemas.openxmlformats.org/officeDocument/2006/relationships/customXml" Target="../ink/ink82.xml"/><Relationship Id="rId45" Type="http://schemas.openxmlformats.org/officeDocument/2006/relationships/image" Target="../media/image89.png"/><Relationship Id="rId53" Type="http://schemas.openxmlformats.org/officeDocument/2006/relationships/image" Target="../media/image93.png"/><Relationship Id="rId58" Type="http://schemas.openxmlformats.org/officeDocument/2006/relationships/customXml" Target="../ink/ink91.xml"/><Relationship Id="rId5" Type="http://schemas.openxmlformats.org/officeDocument/2006/relationships/image" Target="../media/image69.png"/><Relationship Id="rId61" Type="http://schemas.openxmlformats.org/officeDocument/2006/relationships/image" Target="../media/image97.png"/><Relationship Id="rId19" Type="http://schemas.openxmlformats.org/officeDocument/2006/relationships/image" Target="../media/image76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80.png"/><Relationship Id="rId30" Type="http://schemas.openxmlformats.org/officeDocument/2006/relationships/customXml" Target="../ink/ink77.xml"/><Relationship Id="rId35" Type="http://schemas.openxmlformats.org/officeDocument/2006/relationships/image" Target="../media/image84.png"/><Relationship Id="rId43" Type="http://schemas.openxmlformats.org/officeDocument/2006/relationships/image" Target="../media/image88.png"/><Relationship Id="rId48" Type="http://schemas.openxmlformats.org/officeDocument/2006/relationships/customXml" Target="../ink/ink86.xml"/><Relationship Id="rId56" Type="http://schemas.openxmlformats.org/officeDocument/2006/relationships/customXml" Target="../ink/ink90.xml"/><Relationship Id="rId8" Type="http://schemas.openxmlformats.org/officeDocument/2006/relationships/customXml" Target="../ink/ink66.xml"/><Relationship Id="rId51" Type="http://schemas.openxmlformats.org/officeDocument/2006/relationships/image" Target="../media/image92.png"/><Relationship Id="rId3" Type="http://schemas.openxmlformats.org/officeDocument/2006/relationships/image" Target="../media/image68.png"/><Relationship Id="rId12" Type="http://schemas.openxmlformats.org/officeDocument/2006/relationships/customXml" Target="../ink/ink68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81.xml"/><Relationship Id="rId46" Type="http://schemas.openxmlformats.org/officeDocument/2006/relationships/customXml" Target="../ink/ink85.xml"/><Relationship Id="rId59" Type="http://schemas.openxmlformats.org/officeDocument/2006/relationships/image" Target="../media/image96.png"/><Relationship Id="rId20" Type="http://schemas.openxmlformats.org/officeDocument/2006/relationships/customXml" Target="../ink/ink72.xml"/><Relationship Id="rId41" Type="http://schemas.openxmlformats.org/officeDocument/2006/relationships/image" Target="../media/image87.png"/><Relationship Id="rId54" Type="http://schemas.openxmlformats.org/officeDocument/2006/relationships/customXml" Target="../ink/ink89.xml"/><Relationship Id="rId62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76.xml"/><Relationship Id="rId36" Type="http://schemas.openxmlformats.org/officeDocument/2006/relationships/customXml" Target="../ink/ink80.xml"/><Relationship Id="rId49" Type="http://schemas.openxmlformats.org/officeDocument/2006/relationships/image" Target="../media/image91.png"/><Relationship Id="rId57" Type="http://schemas.openxmlformats.org/officeDocument/2006/relationships/image" Target="../media/image95.png"/><Relationship Id="rId10" Type="http://schemas.openxmlformats.org/officeDocument/2006/relationships/customXml" Target="../ink/ink67.xml"/><Relationship Id="rId31" Type="http://schemas.openxmlformats.org/officeDocument/2006/relationships/image" Target="../media/image82.png"/><Relationship Id="rId44" Type="http://schemas.openxmlformats.org/officeDocument/2006/relationships/customXml" Target="../ink/ink84.xml"/><Relationship Id="rId52" Type="http://schemas.openxmlformats.org/officeDocument/2006/relationships/customXml" Target="../ink/ink88.xml"/><Relationship Id="rId60" Type="http://schemas.openxmlformats.org/officeDocument/2006/relationships/customXml" Target="../ink/ink92.xml"/><Relationship Id="rId4" Type="http://schemas.openxmlformats.org/officeDocument/2006/relationships/customXml" Target="../ink/ink64.xml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png"/><Relationship Id="rId21" Type="http://schemas.openxmlformats.org/officeDocument/2006/relationships/image" Target="../media/image108.png"/><Relationship Id="rId42" Type="http://schemas.openxmlformats.org/officeDocument/2006/relationships/customXml" Target="../ink/ink114.xml"/><Relationship Id="rId63" Type="http://schemas.openxmlformats.org/officeDocument/2006/relationships/image" Target="../media/image129.png"/><Relationship Id="rId84" Type="http://schemas.openxmlformats.org/officeDocument/2006/relationships/customXml" Target="../ink/ink135.xml"/><Relationship Id="rId138" Type="http://schemas.openxmlformats.org/officeDocument/2006/relationships/customXml" Target="../ink/ink162.xml"/><Relationship Id="rId107" Type="http://schemas.openxmlformats.org/officeDocument/2006/relationships/image" Target="../media/image151.png"/><Relationship Id="rId11" Type="http://schemas.openxmlformats.org/officeDocument/2006/relationships/image" Target="../media/image103.png"/><Relationship Id="rId32" Type="http://schemas.openxmlformats.org/officeDocument/2006/relationships/customXml" Target="../ink/ink109.xml"/><Relationship Id="rId53" Type="http://schemas.openxmlformats.org/officeDocument/2006/relationships/image" Target="../media/image124.png"/><Relationship Id="rId74" Type="http://schemas.openxmlformats.org/officeDocument/2006/relationships/customXml" Target="../ink/ink130.xml"/><Relationship Id="rId128" Type="http://schemas.openxmlformats.org/officeDocument/2006/relationships/customXml" Target="../ink/ink157.xml"/><Relationship Id="rId149" Type="http://schemas.openxmlformats.org/officeDocument/2006/relationships/image" Target="../media/image172.png"/><Relationship Id="rId5" Type="http://schemas.openxmlformats.org/officeDocument/2006/relationships/image" Target="../media/image100.png"/><Relationship Id="rId95" Type="http://schemas.openxmlformats.org/officeDocument/2006/relationships/image" Target="../media/image145.png"/><Relationship Id="rId22" Type="http://schemas.openxmlformats.org/officeDocument/2006/relationships/customXml" Target="../ink/ink104.xml"/><Relationship Id="rId43" Type="http://schemas.openxmlformats.org/officeDocument/2006/relationships/image" Target="../media/image119.png"/><Relationship Id="rId64" Type="http://schemas.openxmlformats.org/officeDocument/2006/relationships/customXml" Target="../ink/ink125.xml"/><Relationship Id="rId118" Type="http://schemas.openxmlformats.org/officeDocument/2006/relationships/customXml" Target="../ink/ink152.xml"/><Relationship Id="rId139" Type="http://schemas.openxmlformats.org/officeDocument/2006/relationships/image" Target="../media/image167.png"/><Relationship Id="rId80" Type="http://schemas.openxmlformats.org/officeDocument/2006/relationships/customXml" Target="../ink/ink133.xml"/><Relationship Id="rId85" Type="http://schemas.openxmlformats.org/officeDocument/2006/relationships/image" Target="../media/image140.png"/><Relationship Id="rId150" Type="http://schemas.openxmlformats.org/officeDocument/2006/relationships/customXml" Target="../ink/ink168.xml"/><Relationship Id="rId155" Type="http://schemas.openxmlformats.org/officeDocument/2006/relationships/image" Target="../media/image175.png"/><Relationship Id="rId12" Type="http://schemas.openxmlformats.org/officeDocument/2006/relationships/customXml" Target="../ink/ink99.xml"/><Relationship Id="rId17" Type="http://schemas.openxmlformats.org/officeDocument/2006/relationships/image" Target="../media/image106.png"/><Relationship Id="rId33" Type="http://schemas.openxmlformats.org/officeDocument/2006/relationships/image" Target="../media/image114.png"/><Relationship Id="rId38" Type="http://schemas.openxmlformats.org/officeDocument/2006/relationships/customXml" Target="../ink/ink112.xml"/><Relationship Id="rId59" Type="http://schemas.openxmlformats.org/officeDocument/2006/relationships/image" Target="../media/image127.png"/><Relationship Id="rId103" Type="http://schemas.openxmlformats.org/officeDocument/2006/relationships/image" Target="../media/image149.png"/><Relationship Id="rId108" Type="http://schemas.openxmlformats.org/officeDocument/2006/relationships/customXml" Target="../ink/ink147.xml"/><Relationship Id="rId124" Type="http://schemas.openxmlformats.org/officeDocument/2006/relationships/customXml" Target="../ink/ink155.xml"/><Relationship Id="rId129" Type="http://schemas.openxmlformats.org/officeDocument/2006/relationships/image" Target="../media/image162.png"/><Relationship Id="rId54" Type="http://schemas.openxmlformats.org/officeDocument/2006/relationships/customXml" Target="../ink/ink120.xml"/><Relationship Id="rId70" Type="http://schemas.openxmlformats.org/officeDocument/2006/relationships/customXml" Target="../ink/ink128.xml"/><Relationship Id="rId75" Type="http://schemas.openxmlformats.org/officeDocument/2006/relationships/image" Target="../media/image135.png"/><Relationship Id="rId91" Type="http://schemas.openxmlformats.org/officeDocument/2006/relationships/image" Target="../media/image143.png"/><Relationship Id="rId96" Type="http://schemas.openxmlformats.org/officeDocument/2006/relationships/customXml" Target="../ink/ink141.xml"/><Relationship Id="rId140" Type="http://schemas.openxmlformats.org/officeDocument/2006/relationships/customXml" Target="../ink/ink163.xml"/><Relationship Id="rId14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23" Type="http://schemas.openxmlformats.org/officeDocument/2006/relationships/image" Target="../media/image109.png"/><Relationship Id="rId28" Type="http://schemas.openxmlformats.org/officeDocument/2006/relationships/customXml" Target="../ink/ink107.xml"/><Relationship Id="rId49" Type="http://schemas.openxmlformats.org/officeDocument/2006/relationships/image" Target="../media/image122.png"/><Relationship Id="rId114" Type="http://schemas.openxmlformats.org/officeDocument/2006/relationships/customXml" Target="../ink/ink150.xml"/><Relationship Id="rId119" Type="http://schemas.openxmlformats.org/officeDocument/2006/relationships/image" Target="../media/image157.png"/><Relationship Id="rId44" Type="http://schemas.openxmlformats.org/officeDocument/2006/relationships/customXml" Target="../ink/ink115.xml"/><Relationship Id="rId60" Type="http://schemas.openxmlformats.org/officeDocument/2006/relationships/customXml" Target="../ink/ink123.xml"/><Relationship Id="rId65" Type="http://schemas.openxmlformats.org/officeDocument/2006/relationships/image" Target="../media/image130.png"/><Relationship Id="rId81" Type="http://schemas.openxmlformats.org/officeDocument/2006/relationships/image" Target="../media/image138.png"/><Relationship Id="rId86" Type="http://schemas.openxmlformats.org/officeDocument/2006/relationships/customXml" Target="../ink/ink136.xml"/><Relationship Id="rId130" Type="http://schemas.openxmlformats.org/officeDocument/2006/relationships/customXml" Target="../ink/ink158.xml"/><Relationship Id="rId135" Type="http://schemas.openxmlformats.org/officeDocument/2006/relationships/image" Target="../media/image165.png"/><Relationship Id="rId151" Type="http://schemas.openxmlformats.org/officeDocument/2006/relationships/image" Target="../media/image173.png"/><Relationship Id="rId156" Type="http://schemas.openxmlformats.org/officeDocument/2006/relationships/customXml" Target="../ink/ink171.xml"/><Relationship Id="rId13" Type="http://schemas.openxmlformats.org/officeDocument/2006/relationships/image" Target="../media/image104.png"/><Relationship Id="rId18" Type="http://schemas.openxmlformats.org/officeDocument/2006/relationships/customXml" Target="../ink/ink102.xml"/><Relationship Id="rId39" Type="http://schemas.openxmlformats.org/officeDocument/2006/relationships/image" Target="../media/image117.png"/><Relationship Id="rId109" Type="http://schemas.openxmlformats.org/officeDocument/2006/relationships/image" Target="../media/image152.png"/><Relationship Id="rId34" Type="http://schemas.openxmlformats.org/officeDocument/2006/relationships/customXml" Target="../ink/ink110.xml"/><Relationship Id="rId50" Type="http://schemas.openxmlformats.org/officeDocument/2006/relationships/customXml" Target="../ink/ink118.xml"/><Relationship Id="rId55" Type="http://schemas.openxmlformats.org/officeDocument/2006/relationships/image" Target="../media/image125.png"/><Relationship Id="rId76" Type="http://schemas.openxmlformats.org/officeDocument/2006/relationships/customXml" Target="../ink/ink131.xml"/><Relationship Id="rId97" Type="http://schemas.openxmlformats.org/officeDocument/2006/relationships/image" Target="../media/image146.png"/><Relationship Id="rId104" Type="http://schemas.openxmlformats.org/officeDocument/2006/relationships/customXml" Target="../ink/ink145.xml"/><Relationship Id="rId120" Type="http://schemas.openxmlformats.org/officeDocument/2006/relationships/customXml" Target="../ink/ink153.xml"/><Relationship Id="rId125" Type="http://schemas.openxmlformats.org/officeDocument/2006/relationships/image" Target="../media/image160.png"/><Relationship Id="rId141" Type="http://schemas.openxmlformats.org/officeDocument/2006/relationships/image" Target="../media/image168.png"/><Relationship Id="rId146" Type="http://schemas.openxmlformats.org/officeDocument/2006/relationships/customXml" Target="../ink/ink166.xml"/><Relationship Id="rId7" Type="http://schemas.openxmlformats.org/officeDocument/2006/relationships/image" Target="../media/image101.png"/><Relationship Id="rId71" Type="http://schemas.openxmlformats.org/officeDocument/2006/relationships/image" Target="../media/image133.png"/><Relationship Id="rId92" Type="http://schemas.openxmlformats.org/officeDocument/2006/relationships/customXml" Target="../ink/ink139.xml"/><Relationship Id="rId2" Type="http://schemas.openxmlformats.org/officeDocument/2006/relationships/customXml" Target="../ink/ink94.xml"/><Relationship Id="rId29" Type="http://schemas.openxmlformats.org/officeDocument/2006/relationships/image" Target="../media/image112.png"/><Relationship Id="rId24" Type="http://schemas.openxmlformats.org/officeDocument/2006/relationships/customXml" Target="../ink/ink105.xml"/><Relationship Id="rId40" Type="http://schemas.openxmlformats.org/officeDocument/2006/relationships/customXml" Target="../ink/ink113.xml"/><Relationship Id="rId45" Type="http://schemas.openxmlformats.org/officeDocument/2006/relationships/image" Target="../media/image120.png"/><Relationship Id="rId66" Type="http://schemas.openxmlformats.org/officeDocument/2006/relationships/customXml" Target="../ink/ink126.xml"/><Relationship Id="rId87" Type="http://schemas.openxmlformats.org/officeDocument/2006/relationships/image" Target="../media/image141.png"/><Relationship Id="rId110" Type="http://schemas.openxmlformats.org/officeDocument/2006/relationships/customXml" Target="../ink/ink148.xml"/><Relationship Id="rId115" Type="http://schemas.openxmlformats.org/officeDocument/2006/relationships/image" Target="../media/image155.png"/><Relationship Id="rId131" Type="http://schemas.openxmlformats.org/officeDocument/2006/relationships/image" Target="../media/image163.png"/><Relationship Id="rId136" Type="http://schemas.openxmlformats.org/officeDocument/2006/relationships/customXml" Target="../ink/ink161.xml"/><Relationship Id="rId157" Type="http://schemas.openxmlformats.org/officeDocument/2006/relationships/image" Target="../media/image176.png"/><Relationship Id="rId61" Type="http://schemas.openxmlformats.org/officeDocument/2006/relationships/image" Target="../media/image128.png"/><Relationship Id="rId82" Type="http://schemas.openxmlformats.org/officeDocument/2006/relationships/customXml" Target="../ink/ink134.xml"/><Relationship Id="rId152" Type="http://schemas.openxmlformats.org/officeDocument/2006/relationships/customXml" Target="../ink/ink169.xml"/><Relationship Id="rId19" Type="http://schemas.openxmlformats.org/officeDocument/2006/relationships/image" Target="../media/image107.png"/><Relationship Id="rId14" Type="http://schemas.openxmlformats.org/officeDocument/2006/relationships/customXml" Target="../ink/ink100.xml"/><Relationship Id="rId30" Type="http://schemas.openxmlformats.org/officeDocument/2006/relationships/customXml" Target="../ink/ink108.xml"/><Relationship Id="rId35" Type="http://schemas.openxmlformats.org/officeDocument/2006/relationships/image" Target="../media/image115.png"/><Relationship Id="rId56" Type="http://schemas.openxmlformats.org/officeDocument/2006/relationships/customXml" Target="../ink/ink121.xml"/><Relationship Id="rId77" Type="http://schemas.openxmlformats.org/officeDocument/2006/relationships/image" Target="../media/image136.png"/><Relationship Id="rId100" Type="http://schemas.openxmlformats.org/officeDocument/2006/relationships/customXml" Target="../ink/ink143.xml"/><Relationship Id="rId105" Type="http://schemas.openxmlformats.org/officeDocument/2006/relationships/image" Target="../media/image150.png"/><Relationship Id="rId126" Type="http://schemas.openxmlformats.org/officeDocument/2006/relationships/customXml" Target="../ink/ink156.xml"/><Relationship Id="rId147" Type="http://schemas.openxmlformats.org/officeDocument/2006/relationships/image" Target="../media/image171.png"/><Relationship Id="rId8" Type="http://schemas.openxmlformats.org/officeDocument/2006/relationships/customXml" Target="../ink/ink97.xml"/><Relationship Id="rId51" Type="http://schemas.openxmlformats.org/officeDocument/2006/relationships/image" Target="../media/image123.png"/><Relationship Id="rId72" Type="http://schemas.openxmlformats.org/officeDocument/2006/relationships/customXml" Target="../ink/ink129.xml"/><Relationship Id="rId93" Type="http://schemas.openxmlformats.org/officeDocument/2006/relationships/image" Target="../media/image144.png"/><Relationship Id="rId98" Type="http://schemas.openxmlformats.org/officeDocument/2006/relationships/customXml" Target="../ink/ink142.xml"/><Relationship Id="rId121" Type="http://schemas.openxmlformats.org/officeDocument/2006/relationships/image" Target="../media/image158.png"/><Relationship Id="rId142" Type="http://schemas.openxmlformats.org/officeDocument/2006/relationships/customXml" Target="../ink/ink164.xml"/><Relationship Id="rId3" Type="http://schemas.openxmlformats.org/officeDocument/2006/relationships/image" Target="../media/image99.png"/><Relationship Id="rId25" Type="http://schemas.openxmlformats.org/officeDocument/2006/relationships/image" Target="../media/image110.png"/><Relationship Id="rId46" Type="http://schemas.openxmlformats.org/officeDocument/2006/relationships/customXml" Target="../ink/ink116.xml"/><Relationship Id="rId67" Type="http://schemas.openxmlformats.org/officeDocument/2006/relationships/image" Target="../media/image131.png"/><Relationship Id="rId116" Type="http://schemas.openxmlformats.org/officeDocument/2006/relationships/customXml" Target="../ink/ink151.xml"/><Relationship Id="rId137" Type="http://schemas.openxmlformats.org/officeDocument/2006/relationships/image" Target="../media/image166.png"/><Relationship Id="rId20" Type="http://schemas.openxmlformats.org/officeDocument/2006/relationships/customXml" Target="../ink/ink103.xml"/><Relationship Id="rId41" Type="http://schemas.openxmlformats.org/officeDocument/2006/relationships/image" Target="../media/image118.png"/><Relationship Id="rId62" Type="http://schemas.openxmlformats.org/officeDocument/2006/relationships/customXml" Target="../ink/ink124.xml"/><Relationship Id="rId83" Type="http://schemas.openxmlformats.org/officeDocument/2006/relationships/image" Target="../media/image139.png"/><Relationship Id="rId88" Type="http://schemas.openxmlformats.org/officeDocument/2006/relationships/customXml" Target="../ink/ink137.xml"/><Relationship Id="rId111" Type="http://schemas.openxmlformats.org/officeDocument/2006/relationships/image" Target="../media/image153.png"/><Relationship Id="rId132" Type="http://schemas.openxmlformats.org/officeDocument/2006/relationships/customXml" Target="../ink/ink159.xml"/><Relationship Id="rId153" Type="http://schemas.openxmlformats.org/officeDocument/2006/relationships/image" Target="../media/image174.png"/><Relationship Id="rId15" Type="http://schemas.openxmlformats.org/officeDocument/2006/relationships/image" Target="../media/image105.png"/><Relationship Id="rId36" Type="http://schemas.openxmlformats.org/officeDocument/2006/relationships/customXml" Target="../ink/ink111.xml"/><Relationship Id="rId57" Type="http://schemas.openxmlformats.org/officeDocument/2006/relationships/image" Target="../media/image126.png"/><Relationship Id="rId106" Type="http://schemas.openxmlformats.org/officeDocument/2006/relationships/customXml" Target="../ink/ink146.xml"/><Relationship Id="rId127" Type="http://schemas.openxmlformats.org/officeDocument/2006/relationships/image" Target="../media/image161.png"/><Relationship Id="rId10" Type="http://schemas.openxmlformats.org/officeDocument/2006/relationships/customXml" Target="../ink/ink98.xml"/><Relationship Id="rId31" Type="http://schemas.openxmlformats.org/officeDocument/2006/relationships/image" Target="../media/image113.png"/><Relationship Id="rId52" Type="http://schemas.openxmlformats.org/officeDocument/2006/relationships/customXml" Target="../ink/ink119.xml"/><Relationship Id="rId73" Type="http://schemas.openxmlformats.org/officeDocument/2006/relationships/image" Target="../media/image134.png"/><Relationship Id="rId78" Type="http://schemas.openxmlformats.org/officeDocument/2006/relationships/customXml" Target="../ink/ink132.xml"/><Relationship Id="rId94" Type="http://schemas.openxmlformats.org/officeDocument/2006/relationships/customXml" Target="../ink/ink140.xml"/><Relationship Id="rId99" Type="http://schemas.openxmlformats.org/officeDocument/2006/relationships/image" Target="../media/image147.png"/><Relationship Id="rId101" Type="http://schemas.openxmlformats.org/officeDocument/2006/relationships/image" Target="../media/image148.png"/><Relationship Id="rId122" Type="http://schemas.openxmlformats.org/officeDocument/2006/relationships/customXml" Target="../ink/ink154.xml"/><Relationship Id="rId143" Type="http://schemas.openxmlformats.org/officeDocument/2006/relationships/image" Target="../media/image169.png"/><Relationship Id="rId148" Type="http://schemas.openxmlformats.org/officeDocument/2006/relationships/customXml" Target="../ink/ink167.xml"/><Relationship Id="rId4" Type="http://schemas.openxmlformats.org/officeDocument/2006/relationships/customXml" Target="../ink/ink95.xml"/><Relationship Id="rId9" Type="http://schemas.openxmlformats.org/officeDocument/2006/relationships/image" Target="../media/image102.png"/><Relationship Id="rId26" Type="http://schemas.openxmlformats.org/officeDocument/2006/relationships/customXml" Target="../ink/ink106.xml"/><Relationship Id="rId47" Type="http://schemas.openxmlformats.org/officeDocument/2006/relationships/image" Target="../media/image121.png"/><Relationship Id="rId68" Type="http://schemas.openxmlformats.org/officeDocument/2006/relationships/customXml" Target="../ink/ink127.xml"/><Relationship Id="rId89" Type="http://schemas.openxmlformats.org/officeDocument/2006/relationships/image" Target="../media/image142.png"/><Relationship Id="rId112" Type="http://schemas.openxmlformats.org/officeDocument/2006/relationships/customXml" Target="../ink/ink149.xml"/><Relationship Id="rId133" Type="http://schemas.openxmlformats.org/officeDocument/2006/relationships/image" Target="../media/image164.png"/><Relationship Id="rId154" Type="http://schemas.openxmlformats.org/officeDocument/2006/relationships/customXml" Target="../ink/ink170.xml"/><Relationship Id="rId16" Type="http://schemas.openxmlformats.org/officeDocument/2006/relationships/customXml" Target="../ink/ink101.xml"/><Relationship Id="rId37" Type="http://schemas.openxmlformats.org/officeDocument/2006/relationships/image" Target="../media/image116.png"/><Relationship Id="rId58" Type="http://schemas.openxmlformats.org/officeDocument/2006/relationships/customXml" Target="../ink/ink122.xml"/><Relationship Id="rId79" Type="http://schemas.openxmlformats.org/officeDocument/2006/relationships/image" Target="../media/image137.png"/><Relationship Id="rId102" Type="http://schemas.openxmlformats.org/officeDocument/2006/relationships/customXml" Target="../ink/ink144.xml"/><Relationship Id="rId123" Type="http://schemas.openxmlformats.org/officeDocument/2006/relationships/image" Target="../media/image159.png"/><Relationship Id="rId144" Type="http://schemas.openxmlformats.org/officeDocument/2006/relationships/customXml" Target="../ink/ink165.xml"/><Relationship Id="rId90" Type="http://schemas.openxmlformats.org/officeDocument/2006/relationships/customXml" Target="../ink/ink138.xml"/><Relationship Id="rId27" Type="http://schemas.openxmlformats.org/officeDocument/2006/relationships/image" Target="../media/image111.png"/><Relationship Id="rId48" Type="http://schemas.openxmlformats.org/officeDocument/2006/relationships/customXml" Target="../ink/ink117.xml"/><Relationship Id="rId69" Type="http://schemas.openxmlformats.org/officeDocument/2006/relationships/image" Target="../media/image132.png"/><Relationship Id="rId113" Type="http://schemas.openxmlformats.org/officeDocument/2006/relationships/image" Target="../media/image154.png"/><Relationship Id="rId134" Type="http://schemas.openxmlformats.org/officeDocument/2006/relationships/customXml" Target="../ink/ink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presentations/Null-References-The-Billion-Dollar-Mistake-Tony-Hoare" TargetMode="External"/><Relationship Id="rId2" Type="http://schemas.openxmlformats.org/officeDocument/2006/relationships/hyperlink" Target="https://en.wikipedia.org/wiki/Tony_Hoa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3" Type="http://schemas.openxmlformats.org/officeDocument/2006/relationships/image" Target="../media/image610.png"/><Relationship Id="rId7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customXml" Target="../ink/ink5.xml"/><Relationship Id="rId19" Type="http://schemas.openxmlformats.org/officeDocument/2006/relationships/image" Target="../media/image14.png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1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.xml"/><Relationship Id="rId21" Type="http://schemas.openxmlformats.org/officeDocument/2006/relationships/image" Target="../media/image24.png"/><Relationship Id="rId42" Type="http://schemas.openxmlformats.org/officeDocument/2006/relationships/customXml" Target="../ink/ink30.xml"/><Relationship Id="rId47" Type="http://schemas.openxmlformats.org/officeDocument/2006/relationships/image" Target="../media/image37.png"/><Relationship Id="rId63" Type="http://schemas.openxmlformats.org/officeDocument/2006/relationships/image" Target="../media/image45.png"/><Relationship Id="rId68" Type="http://schemas.openxmlformats.org/officeDocument/2006/relationships/customXml" Target="../ink/ink43.xml"/><Relationship Id="rId84" Type="http://schemas.openxmlformats.org/officeDocument/2006/relationships/customXml" Target="../ink/ink51.xml"/><Relationship Id="rId16" Type="http://schemas.openxmlformats.org/officeDocument/2006/relationships/customXml" Target="../ink/ink17.xml"/><Relationship Id="rId11" Type="http://schemas.openxmlformats.org/officeDocument/2006/relationships/image" Target="../media/image19.png"/><Relationship Id="rId32" Type="http://schemas.openxmlformats.org/officeDocument/2006/relationships/customXml" Target="../ink/ink25.xml"/><Relationship Id="rId37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openxmlformats.org/officeDocument/2006/relationships/customXml" Target="../ink/ink38.xml"/><Relationship Id="rId74" Type="http://schemas.openxmlformats.org/officeDocument/2006/relationships/customXml" Target="../ink/ink46.xml"/><Relationship Id="rId79" Type="http://schemas.openxmlformats.org/officeDocument/2006/relationships/image" Target="../media/image53.png"/><Relationship Id="rId5" Type="http://schemas.openxmlformats.org/officeDocument/2006/relationships/image" Target="../media/image16.png"/><Relationship Id="rId19" Type="http://schemas.openxmlformats.org/officeDocument/2006/relationships/image" Target="../media/image23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7.png"/><Relationship Id="rId30" Type="http://schemas.openxmlformats.org/officeDocument/2006/relationships/customXml" Target="../ink/ink24.xml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openxmlformats.org/officeDocument/2006/relationships/customXml" Target="../ink/ink33.xml"/><Relationship Id="rId56" Type="http://schemas.openxmlformats.org/officeDocument/2006/relationships/customXml" Target="../ink/ink37.xml"/><Relationship Id="rId64" Type="http://schemas.openxmlformats.org/officeDocument/2006/relationships/customXml" Target="../ink/ink41.xml"/><Relationship Id="rId69" Type="http://schemas.openxmlformats.org/officeDocument/2006/relationships/image" Target="../media/image48.png"/><Relationship Id="rId77" Type="http://schemas.openxmlformats.org/officeDocument/2006/relationships/image" Target="../media/image52.png"/><Relationship Id="rId8" Type="http://schemas.openxmlformats.org/officeDocument/2006/relationships/customXml" Target="../ink/ink13.xml"/><Relationship Id="rId51" Type="http://schemas.openxmlformats.org/officeDocument/2006/relationships/image" Target="../media/image39.png"/><Relationship Id="rId72" Type="http://schemas.openxmlformats.org/officeDocument/2006/relationships/customXml" Target="../ink/ink45.xml"/><Relationship Id="rId80" Type="http://schemas.openxmlformats.org/officeDocument/2006/relationships/customXml" Target="../ink/ink49.xml"/><Relationship Id="rId85" Type="http://schemas.openxmlformats.org/officeDocument/2006/relationships/image" Target="../media/image56.png"/><Relationship Id="rId3" Type="http://schemas.openxmlformats.org/officeDocument/2006/relationships/image" Target="../media/image15.png"/><Relationship Id="rId12" Type="http://schemas.openxmlformats.org/officeDocument/2006/relationships/customXml" Target="../ink/ink15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59" Type="http://schemas.openxmlformats.org/officeDocument/2006/relationships/image" Target="../media/image43.png"/><Relationship Id="rId67" Type="http://schemas.openxmlformats.org/officeDocument/2006/relationships/image" Target="../media/image47.png"/><Relationship Id="rId20" Type="http://schemas.openxmlformats.org/officeDocument/2006/relationships/customXml" Target="../ink/ink19.xml"/><Relationship Id="rId41" Type="http://schemas.openxmlformats.org/officeDocument/2006/relationships/image" Target="../media/image34.png"/><Relationship Id="rId54" Type="http://schemas.openxmlformats.org/officeDocument/2006/relationships/customXml" Target="../ink/ink36.xml"/><Relationship Id="rId62" Type="http://schemas.openxmlformats.org/officeDocument/2006/relationships/customXml" Target="../ink/ink40.xml"/><Relationship Id="rId70" Type="http://schemas.openxmlformats.org/officeDocument/2006/relationships/customXml" Target="../ink/ink44.xml"/><Relationship Id="rId75" Type="http://schemas.openxmlformats.org/officeDocument/2006/relationships/image" Target="../media/image51.png"/><Relationship Id="rId83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image" Target="../media/image38.png"/><Relationship Id="rId57" Type="http://schemas.openxmlformats.org/officeDocument/2006/relationships/image" Target="../media/image42.png"/><Relationship Id="rId10" Type="http://schemas.openxmlformats.org/officeDocument/2006/relationships/customXml" Target="../ink/ink14.xml"/><Relationship Id="rId31" Type="http://schemas.openxmlformats.org/officeDocument/2006/relationships/image" Target="../media/image29.png"/><Relationship Id="rId44" Type="http://schemas.openxmlformats.org/officeDocument/2006/relationships/customXml" Target="../ink/ink31.xml"/><Relationship Id="rId52" Type="http://schemas.openxmlformats.org/officeDocument/2006/relationships/customXml" Target="../ink/ink35.xml"/><Relationship Id="rId60" Type="http://schemas.openxmlformats.org/officeDocument/2006/relationships/customXml" Target="../ink/ink39.xml"/><Relationship Id="rId65" Type="http://schemas.openxmlformats.org/officeDocument/2006/relationships/image" Target="../media/image46.png"/><Relationship Id="rId73" Type="http://schemas.openxmlformats.org/officeDocument/2006/relationships/image" Target="../media/image50.png"/><Relationship Id="rId78" Type="http://schemas.openxmlformats.org/officeDocument/2006/relationships/customXml" Target="../ink/ink48.xml"/><Relationship Id="rId81" Type="http://schemas.openxmlformats.org/officeDocument/2006/relationships/image" Target="../media/image54.png"/><Relationship Id="rId86" Type="http://schemas.openxmlformats.org/officeDocument/2006/relationships/customXml" Target="../ink/ink52.xml"/><Relationship Id="rId4" Type="http://schemas.openxmlformats.org/officeDocument/2006/relationships/customXml" Target="../ink/ink1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18.xml"/><Relationship Id="rId39" Type="http://schemas.openxmlformats.org/officeDocument/2006/relationships/image" Target="../media/image33.png"/><Relationship Id="rId34" Type="http://schemas.openxmlformats.org/officeDocument/2006/relationships/customXml" Target="../ink/ink26.xml"/><Relationship Id="rId50" Type="http://schemas.openxmlformats.org/officeDocument/2006/relationships/customXml" Target="../ink/ink34.xml"/><Relationship Id="rId55" Type="http://schemas.openxmlformats.org/officeDocument/2006/relationships/image" Target="../media/image41.png"/><Relationship Id="rId76" Type="http://schemas.openxmlformats.org/officeDocument/2006/relationships/customXml" Target="../ink/ink47.xml"/><Relationship Id="rId7" Type="http://schemas.openxmlformats.org/officeDocument/2006/relationships/image" Target="../media/image17.png"/><Relationship Id="rId71" Type="http://schemas.openxmlformats.org/officeDocument/2006/relationships/image" Target="../media/image49.png"/><Relationship Id="rId2" Type="http://schemas.openxmlformats.org/officeDocument/2006/relationships/customXml" Target="../ink/ink10.xml"/><Relationship Id="rId29" Type="http://schemas.openxmlformats.org/officeDocument/2006/relationships/image" Target="../media/image28.png"/><Relationship Id="rId24" Type="http://schemas.openxmlformats.org/officeDocument/2006/relationships/customXml" Target="../ink/ink21.xml"/><Relationship Id="rId40" Type="http://schemas.openxmlformats.org/officeDocument/2006/relationships/customXml" Target="../ink/ink29.xml"/><Relationship Id="rId45" Type="http://schemas.openxmlformats.org/officeDocument/2006/relationships/image" Target="../media/image36.png"/><Relationship Id="rId66" Type="http://schemas.openxmlformats.org/officeDocument/2006/relationships/customXml" Target="../ink/ink42.xml"/><Relationship Id="rId87" Type="http://schemas.openxmlformats.org/officeDocument/2006/relationships/image" Target="../media/image57.png"/><Relationship Id="rId61" Type="http://schemas.openxmlformats.org/officeDocument/2006/relationships/image" Target="../media/image44.png"/><Relationship Id="rId82" Type="http://schemas.openxmlformats.org/officeDocument/2006/relationships/customXml" Target="../ink/ink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Reference Semantics</a:t>
            </a:r>
            <a:endParaRPr sz="360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do you do to destress</a:t>
            </a:r>
            <a:r>
              <a:rPr lang="en-US" sz="2200" i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EFE7331-6B10-F2FD-A08D-FFCF11291EAC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F4B8A4D-952E-0321-9BA0-A363A72BD6B5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9CCE2BD0-70BE-9112-C713-4732CF5FBB52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C29B1961-72FD-2448-2D9A-7FA4238A62C8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918DF-54D1-BFA8-C55A-D5852D4F0D24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/>
              <a:t>: Value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/>
              <a:t>Applies when working with primitive types</a:t>
            </a:r>
          </a:p>
          <a:p>
            <a:r>
              <a:rPr lang="en-US"/>
              <a:t>Variables/parameters hold a </a:t>
            </a:r>
            <a:r>
              <a:rPr lang="en-US" i="1"/>
              <a:t>copy </a:t>
            </a:r>
            <a:r>
              <a:rPr lang="en-US"/>
              <a:t>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>
                <a:latin typeface="Consolas" panose="020B0609020204030204" pitchFamily="49" charset="0"/>
              </a:rPr>
              <a:t>a =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>
                  <a:latin typeface="Consolas" panose="020B0609020204030204" pitchFamily="49" charset="0"/>
                </a:rPr>
                <a:t> </a:t>
              </a:r>
              <a:r>
                <a:rPr lang="en-US" sz="360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>
                  <a:latin typeface="Consolas" panose="020B0609020204030204" pitchFamily="49" charset="0"/>
                </a:rPr>
                <a:t> </a:t>
              </a:r>
              <a:r>
                <a:rPr lang="en-US" sz="360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8BF712-619C-C4BF-F68F-D4A9A32EA59A}"/>
              </a:ext>
            </a:extLst>
          </p:cNvPr>
          <p:cNvGrpSpPr/>
          <p:nvPr/>
        </p:nvGrpSpPr>
        <p:grpSpPr>
          <a:xfrm>
            <a:off x="4975133" y="704154"/>
            <a:ext cx="4800240" cy="4959360"/>
            <a:chOff x="4975133" y="704154"/>
            <a:chExt cx="4800240" cy="49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C40940-2321-C294-907D-A5786775B199}"/>
                    </a:ext>
                  </a:extLst>
                </p14:cNvPr>
                <p14:cNvContentPartPr/>
                <p14:nvPr/>
              </p14:nvContentPartPr>
              <p14:xfrm>
                <a:off x="5180693" y="3426114"/>
                <a:ext cx="1203480" cy="136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C40940-2321-C294-907D-A5786775B1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4573" y="3419994"/>
                  <a:ext cx="1215720" cy="13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3FD993-93B1-D8ED-3CB3-4E28F4A8F7A8}"/>
                    </a:ext>
                  </a:extLst>
                </p14:cNvPr>
                <p14:cNvContentPartPr/>
                <p14:nvPr/>
              </p14:nvContentPartPr>
              <p14:xfrm>
                <a:off x="5439173" y="4910754"/>
                <a:ext cx="688680" cy="38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3FD993-93B1-D8ED-3CB3-4E28F4A8F7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33053" y="4904628"/>
                  <a:ext cx="700920" cy="39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C808FD-9F4C-8E7B-0413-73A4E65FA1AF}"/>
                    </a:ext>
                  </a:extLst>
                </p14:cNvPr>
                <p14:cNvContentPartPr/>
                <p14:nvPr/>
              </p14:nvContentPartPr>
              <p14:xfrm>
                <a:off x="5313893" y="3706554"/>
                <a:ext cx="611280" cy="774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C808FD-9F4C-8E7B-0413-73A4E65FA1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07777" y="3700431"/>
                  <a:ext cx="623513" cy="78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6E9C3C-6BD6-C07E-5F71-DA4AFCA2222B}"/>
                    </a:ext>
                  </a:extLst>
                </p14:cNvPr>
                <p14:cNvContentPartPr/>
                <p14:nvPr/>
              </p14:nvContentPartPr>
              <p14:xfrm>
                <a:off x="6839933" y="3378954"/>
                <a:ext cx="1662840" cy="115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6E9C3C-6BD6-C07E-5F71-DA4AFCA222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33813" y="3372834"/>
                  <a:ext cx="1675080" cy="11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42BB1E-E0CD-4C90-5E3D-4163F5FB0B85}"/>
                    </a:ext>
                  </a:extLst>
                </p14:cNvPr>
                <p14:cNvContentPartPr/>
                <p14:nvPr/>
              </p14:nvContentPartPr>
              <p14:xfrm>
                <a:off x="7412333" y="4686474"/>
                <a:ext cx="533880" cy="69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42BB1E-E0CD-4C90-5E3D-4163F5FB0B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6213" y="4680354"/>
                  <a:ext cx="5461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42C32D-B590-5E8A-2F35-36022CC2807B}"/>
                    </a:ext>
                  </a:extLst>
                </p14:cNvPr>
                <p14:cNvContentPartPr/>
                <p14:nvPr/>
              </p14:nvContentPartPr>
              <p14:xfrm>
                <a:off x="7663253" y="3840114"/>
                <a:ext cx="6120" cy="2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42C32D-B590-5E8A-2F35-36022CC2807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57133" y="3833994"/>
                  <a:ext cx="18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09F9EE-33F8-DEC5-5013-1CAA8280F411}"/>
                    </a:ext>
                  </a:extLst>
                </p14:cNvPr>
                <p14:cNvContentPartPr/>
                <p14:nvPr/>
              </p14:nvContentPartPr>
              <p14:xfrm>
                <a:off x="7436453" y="3626634"/>
                <a:ext cx="439200" cy="64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09F9EE-33F8-DEC5-5013-1CAA8280F4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333" y="3620514"/>
                  <a:ext cx="4514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72B4AF-67C2-8805-0BDC-FE2BECC5F660}"/>
                    </a:ext>
                  </a:extLst>
                </p14:cNvPr>
                <p14:cNvContentPartPr/>
                <p14:nvPr/>
              </p14:nvContentPartPr>
              <p14:xfrm>
                <a:off x="4975133" y="2999514"/>
                <a:ext cx="3621960" cy="250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72B4AF-67C2-8805-0BDC-FE2BECC5F6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9013" y="2993394"/>
                  <a:ext cx="3634200" cy="25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804826-5A72-70F4-EE9A-D77D2C8E9EA5}"/>
                    </a:ext>
                  </a:extLst>
                </p14:cNvPr>
                <p14:cNvContentPartPr/>
                <p14:nvPr/>
              </p14:nvContentPartPr>
              <p14:xfrm>
                <a:off x="8839013" y="704154"/>
                <a:ext cx="936360" cy="495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804826-5A72-70F4-EE9A-D77D2C8E9EA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32891" y="698034"/>
                  <a:ext cx="948605" cy="497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66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/>
              <a:t>: Reference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/>
              <a:t>Applies when working with objects </a:t>
            </a:r>
          </a:p>
          <a:p>
            <a:pPr lvl="1"/>
            <a:r>
              <a:rPr lang="en-US"/>
              <a:t>Including arrays! </a:t>
            </a:r>
          </a:p>
          <a:p>
            <a:r>
              <a:rPr lang="en-US"/>
              <a:t>Variables/parameters hold a </a:t>
            </a:r>
            <a:r>
              <a:rPr lang="en-US" i="1"/>
              <a:t>reference </a:t>
            </a:r>
            <a:r>
              <a:rPr lang="en-US"/>
              <a:t>to the object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>
                <a:latin typeface="Consolas" panose="020B0609020204030204" pitchFamily="49" charset="0"/>
              </a:rPr>
              <a:t>[] </a:t>
            </a:r>
            <a:r>
              <a:rPr lang="en-US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>
                <a:latin typeface="Consolas" panose="020B0609020204030204" pitchFamily="49" charset="0"/>
              </a:rPr>
              <a:t> = {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>
                <a:latin typeface="Consolas" panose="020B0609020204030204" pitchFamily="49" charset="0"/>
              </a:rPr>
              <a:t>,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>
                <a:latin typeface="Consolas" panose="020B0609020204030204" pitchFamily="49" charset="0"/>
              </a:rPr>
              <a:t>,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>
                <a:latin typeface="Consolas" panose="020B0609020204030204" pitchFamily="49" charset="0"/>
              </a:rPr>
              <a:t>[] </a:t>
            </a:r>
            <a:r>
              <a:rPr lang="en-US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>
                <a:latin typeface="Consolas" panose="020B0609020204030204" pitchFamily="49" charset="0"/>
              </a:rPr>
              <a:t>list1[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>
                <a:latin typeface="Consolas" panose="020B0609020204030204" pitchFamily="49" charset="0"/>
              </a:rPr>
              <a:t>] = </a:t>
            </a:r>
            <a:r>
              <a:rPr lang="en-US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151440" y="1138072"/>
            <a:ext cx="6642410" cy="2146341"/>
            <a:chOff x="5151440" y="1138072"/>
            <a:chExt cx="6642410" cy="2146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151440" y="1138072"/>
              <a:ext cx="2970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>
                  <a:latin typeface="Consolas" panose="020B0609020204030204" pitchFamily="49" charset="0"/>
                </a:rPr>
                <a:t>[] </a:t>
              </a:r>
              <a:r>
                <a:rPr lang="en-US" sz="360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81566" y="2598613"/>
            <a:ext cx="2970686" cy="2860991"/>
            <a:chOff x="6181566" y="2598613"/>
            <a:chExt cx="2970686" cy="28609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3716745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2598613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181567" y="4813273"/>
              <a:ext cx="2970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>
                  <a:latin typeface="Consolas" panose="020B0609020204030204" pitchFamily="49" charset="0"/>
                </a:rPr>
                <a:t>[] </a:t>
              </a:r>
              <a:r>
                <a:rPr lang="en-US" sz="360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679050" y="1909557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9FA88F-74EC-C8C3-3C04-417E3395AF0A}"/>
                  </a:ext>
                </a:extLst>
              </p14:cNvPr>
              <p14:cNvContentPartPr/>
              <p14:nvPr/>
            </p14:nvContentPartPr>
            <p14:xfrm>
              <a:off x="8268053" y="1186194"/>
              <a:ext cx="277200" cy="55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9FA88F-74EC-C8C3-3C04-417E3395A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1933" y="1180074"/>
                <a:ext cx="289440" cy="5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CF2-43D0-C5A2-3289-50F6B6B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Semantics &amp;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CF2-0F11-BE56-8A27-37D24FB69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BE2B9C-472B-99F0-56EE-267F6009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6883"/>
            <a:ext cx="5510349" cy="26642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endParaRPr lang="en-US" sz="1800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B88E6-1652-A71D-E157-8DC96289D86B}"/>
                  </a:ext>
                </a:extLst>
              </p14:cNvPr>
              <p14:cNvContentPartPr/>
              <p14:nvPr/>
            </p14:nvContentPartPr>
            <p14:xfrm>
              <a:off x="376853" y="2171154"/>
              <a:ext cx="473760" cy="29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B88E6-1652-A71D-E157-8DC96289D8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738" y="2165034"/>
                <a:ext cx="485991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764FC7-7B31-EDF9-CEED-4D7F1AF946F3}"/>
                  </a:ext>
                </a:extLst>
              </p14:cNvPr>
              <p14:cNvContentPartPr/>
              <p14:nvPr/>
            </p14:nvContentPartPr>
            <p14:xfrm>
              <a:off x="410333" y="2669754"/>
              <a:ext cx="524520" cy="29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764FC7-7B31-EDF9-CEED-4D7F1AF946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13" y="2663634"/>
                <a:ext cx="53676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25C96F7-007F-79F8-7A06-0D1703B4D637}"/>
              </a:ext>
            </a:extLst>
          </p:cNvPr>
          <p:cNvGrpSpPr/>
          <p:nvPr/>
        </p:nvGrpSpPr>
        <p:grpSpPr>
          <a:xfrm>
            <a:off x="307733" y="1521354"/>
            <a:ext cx="8040960" cy="1915200"/>
            <a:chOff x="307733" y="1521354"/>
            <a:chExt cx="8040960" cy="19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618C75-CB13-0F96-B111-DA4BC2F51115}"/>
                    </a:ext>
                  </a:extLst>
                </p14:cNvPr>
                <p14:cNvContentPartPr/>
                <p14:nvPr/>
              </p14:nvContentPartPr>
              <p14:xfrm>
                <a:off x="307733" y="3149274"/>
                <a:ext cx="8040960" cy="28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618C75-CB13-0F96-B111-DA4BC2F511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613" y="3143154"/>
                  <a:ext cx="8053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630098-E5DA-F6FE-D093-6BCF41295336}"/>
                    </a:ext>
                  </a:extLst>
                </p14:cNvPr>
                <p14:cNvContentPartPr/>
                <p14:nvPr/>
              </p14:nvContentPartPr>
              <p14:xfrm>
                <a:off x="5019773" y="2636994"/>
                <a:ext cx="182880" cy="51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630098-E5DA-F6FE-D093-6BCF412953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653" y="2630874"/>
                  <a:ext cx="1951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297677-CB01-EEDC-3B2D-6BC2415F4E54}"/>
                    </a:ext>
                  </a:extLst>
                </p14:cNvPr>
                <p14:cNvContentPartPr/>
                <p14:nvPr/>
              </p14:nvContentPartPr>
              <p14:xfrm>
                <a:off x="4894853" y="2845434"/>
                <a:ext cx="228600" cy="5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297677-CB01-EEDC-3B2D-6BC2415F4E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8733" y="2839314"/>
                  <a:ext cx="240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C98786-3663-5609-8D78-10E03CC75632}"/>
                    </a:ext>
                  </a:extLst>
                </p14:cNvPr>
                <p14:cNvContentPartPr/>
                <p14:nvPr/>
              </p14:nvContentPartPr>
              <p14:xfrm>
                <a:off x="5213813" y="2842194"/>
                <a:ext cx="277200" cy="25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C98786-3663-5609-8D78-10E03CC756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7685" y="2836074"/>
                  <a:ext cx="289456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B6F299-B066-4E6C-B4DA-5FF083F1AE19}"/>
                    </a:ext>
                  </a:extLst>
                </p14:cNvPr>
                <p14:cNvContentPartPr/>
                <p14:nvPr/>
              </p14:nvContentPartPr>
              <p14:xfrm>
                <a:off x="5533133" y="2714034"/>
                <a:ext cx="233640" cy="43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B6F299-B066-4E6C-B4DA-5FF083F1AE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27013" y="2707914"/>
                  <a:ext cx="2458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8B2EDC-F752-EF8A-B986-F45CA9543B5F}"/>
                    </a:ext>
                  </a:extLst>
                </p14:cNvPr>
                <p14:cNvContentPartPr/>
                <p14:nvPr/>
              </p14:nvContentPartPr>
              <p14:xfrm>
                <a:off x="5861813" y="2651394"/>
                <a:ext cx="209880" cy="443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8B2EDC-F752-EF8A-B986-F45CA9543B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5693" y="2645269"/>
                  <a:ext cx="222120" cy="455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B2265B-8953-E5DF-78DC-23A708A41512}"/>
                    </a:ext>
                  </a:extLst>
                </p14:cNvPr>
                <p14:cNvContentPartPr/>
                <p14:nvPr/>
              </p14:nvContentPartPr>
              <p14:xfrm>
                <a:off x="5866133" y="2767314"/>
                <a:ext cx="262800" cy="91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B2265B-8953-E5DF-78DC-23A708A415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60013" y="2761194"/>
                  <a:ext cx="275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2E5EAE-A82B-27C7-2B86-63A40723F2E7}"/>
                    </a:ext>
                  </a:extLst>
                </p14:cNvPr>
                <p14:cNvContentPartPr/>
                <p14:nvPr/>
              </p14:nvContentPartPr>
              <p14:xfrm>
                <a:off x="4851653" y="1521354"/>
                <a:ext cx="1459080" cy="104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2E5EAE-A82B-27C7-2B86-63A40723F2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5533" y="1515234"/>
                  <a:ext cx="14713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435180-78DA-A9DB-4948-43312B5998DE}"/>
                    </a:ext>
                  </a:extLst>
                </p14:cNvPr>
                <p14:cNvContentPartPr/>
                <p14:nvPr/>
              </p14:nvContentPartPr>
              <p14:xfrm>
                <a:off x="5115533" y="1938594"/>
                <a:ext cx="120600" cy="44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435180-78DA-A9DB-4948-43312B5998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09395" y="1932479"/>
                  <a:ext cx="132877" cy="460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463381-063E-F698-0CC4-A9F86991A028}"/>
                    </a:ext>
                  </a:extLst>
                </p14:cNvPr>
                <p14:cNvContentPartPr/>
                <p14:nvPr/>
              </p14:nvContentPartPr>
              <p14:xfrm>
                <a:off x="5035973" y="2060634"/>
                <a:ext cx="256320" cy="5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463381-063E-F698-0CC4-A9F86991A0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29844" y="2054514"/>
                  <a:ext cx="268577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5022F6-434E-0590-09FF-6C288F1F720B}"/>
                    </a:ext>
                  </a:extLst>
                </p14:cNvPr>
                <p14:cNvContentPartPr/>
                <p14:nvPr/>
              </p14:nvContentPartPr>
              <p14:xfrm>
                <a:off x="5309933" y="2050194"/>
                <a:ext cx="208080" cy="30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5022F6-434E-0590-09FF-6C288F1F72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3813" y="2044081"/>
                  <a:ext cx="220320" cy="31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C92D37-D6BE-17B0-A918-571960725E97}"/>
                    </a:ext>
                  </a:extLst>
                </p14:cNvPr>
                <p14:cNvContentPartPr/>
                <p14:nvPr/>
              </p14:nvContentPartPr>
              <p14:xfrm>
                <a:off x="5556173" y="2038674"/>
                <a:ext cx="298800" cy="330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C92D37-D6BE-17B0-A918-571960725E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0053" y="2032554"/>
                  <a:ext cx="311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D14C12-91ED-9148-BDF4-62BD4FB2A077}"/>
                    </a:ext>
                  </a:extLst>
                </p14:cNvPr>
                <p14:cNvContentPartPr/>
                <p14:nvPr/>
              </p14:nvContentPartPr>
              <p14:xfrm>
                <a:off x="5832293" y="1942554"/>
                <a:ext cx="372960" cy="38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D14C12-91ED-9148-BDF4-62BD4FB2A0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26173" y="1936434"/>
                  <a:ext cx="38520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A79B85-C2B7-2A15-092D-643B1881236A}"/>
              </a:ext>
            </a:extLst>
          </p:cNvPr>
          <p:cNvGrpSpPr/>
          <p:nvPr/>
        </p:nvGrpSpPr>
        <p:grpSpPr>
          <a:xfrm>
            <a:off x="6683693" y="2912394"/>
            <a:ext cx="2091600" cy="2262960"/>
            <a:chOff x="6683693" y="2912394"/>
            <a:chExt cx="2091600" cy="22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86D743-CBE2-2FA0-562B-98FBD6140ED9}"/>
                    </a:ext>
                  </a:extLst>
                </p14:cNvPr>
                <p14:cNvContentPartPr/>
                <p14:nvPr/>
              </p14:nvContentPartPr>
              <p14:xfrm>
                <a:off x="6683693" y="3617634"/>
                <a:ext cx="1864440" cy="877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86D743-CBE2-2FA0-562B-98FBD6140E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77574" y="3611517"/>
                  <a:ext cx="1876678" cy="889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A5FC33-2B60-1FDD-C372-12E5CDEF07AF}"/>
                    </a:ext>
                  </a:extLst>
                </p14:cNvPr>
                <p14:cNvContentPartPr/>
                <p14:nvPr/>
              </p14:nvContentPartPr>
              <p14:xfrm>
                <a:off x="7338893" y="4662714"/>
                <a:ext cx="343800" cy="51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A5FC33-2B60-1FDD-C372-12E5CDEF07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32773" y="4656594"/>
                  <a:ext cx="3560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6A9D98-AC23-B70D-36F3-AF136212783E}"/>
                    </a:ext>
                  </a:extLst>
                </p14:cNvPr>
                <p14:cNvContentPartPr/>
                <p14:nvPr/>
              </p14:nvContentPartPr>
              <p14:xfrm>
                <a:off x="7003373" y="3638874"/>
                <a:ext cx="274320" cy="797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6A9D98-AC23-B70D-36F3-AF13621278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97261" y="3632754"/>
                  <a:ext cx="286544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4DBC53-C657-94CB-8E61-16B1827845E2}"/>
                    </a:ext>
                  </a:extLst>
                </p14:cNvPr>
                <p14:cNvContentPartPr/>
                <p14:nvPr/>
              </p14:nvContentPartPr>
              <p14:xfrm>
                <a:off x="6915893" y="3955674"/>
                <a:ext cx="320400" cy="7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4DBC53-C657-94CB-8E61-16B1827845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09773" y="3949585"/>
                  <a:ext cx="332640" cy="83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629001-8E37-7337-ADFF-A169727639B3}"/>
                    </a:ext>
                  </a:extLst>
                </p14:cNvPr>
                <p14:cNvContentPartPr/>
                <p14:nvPr/>
              </p14:nvContentPartPr>
              <p14:xfrm>
                <a:off x="7342853" y="3975834"/>
                <a:ext cx="225720" cy="34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629001-8E37-7337-ADFF-A169727639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6733" y="3969714"/>
                  <a:ext cx="237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598CCC-B95C-6DF3-4E6E-FD7934F0B27C}"/>
                    </a:ext>
                  </a:extLst>
                </p14:cNvPr>
                <p14:cNvContentPartPr/>
                <p14:nvPr/>
              </p14:nvContentPartPr>
              <p14:xfrm>
                <a:off x="7674413" y="4035234"/>
                <a:ext cx="343440" cy="29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598CCC-B95C-6DF3-4E6E-FD7934F0B2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68299" y="4029114"/>
                  <a:ext cx="355667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95527A5-FA84-2064-182F-096CB09D0FF8}"/>
                    </a:ext>
                  </a:extLst>
                </p14:cNvPr>
                <p14:cNvContentPartPr/>
                <p14:nvPr/>
              </p14:nvContentPartPr>
              <p14:xfrm>
                <a:off x="8074373" y="4024794"/>
                <a:ext cx="392040" cy="28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95527A5-FA84-2064-182F-096CB09D0F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68253" y="4018674"/>
                  <a:ext cx="404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46EE94-250B-0C9A-6591-10F9B50BE37A}"/>
                    </a:ext>
                  </a:extLst>
                </p14:cNvPr>
                <p14:cNvContentPartPr/>
                <p14:nvPr/>
              </p14:nvContentPartPr>
              <p14:xfrm>
                <a:off x="7163213" y="3993474"/>
                <a:ext cx="1401120" cy="55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46EE94-250B-0C9A-6591-10F9B50BE3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57093" y="3987354"/>
                  <a:ext cx="14133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04992A-9393-DC6B-DFE3-DE0AA5D46E00}"/>
                    </a:ext>
                  </a:extLst>
                </p14:cNvPr>
                <p14:cNvContentPartPr/>
                <p14:nvPr/>
              </p14:nvContentPartPr>
              <p14:xfrm>
                <a:off x="7366253" y="3038754"/>
                <a:ext cx="176040" cy="591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04992A-9393-DC6B-DFE3-DE0AA5D46E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0133" y="3032630"/>
                  <a:ext cx="188280" cy="604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8AA6DB-F161-94A8-5A7F-75D6EEC8CF27}"/>
                    </a:ext>
                  </a:extLst>
                </p14:cNvPr>
                <p14:cNvContentPartPr/>
                <p14:nvPr/>
              </p14:nvContentPartPr>
              <p14:xfrm>
                <a:off x="7224053" y="3318114"/>
                <a:ext cx="386280" cy="54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8AA6DB-F161-94A8-5A7F-75D6EEC8CF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17933" y="3311994"/>
                  <a:ext cx="398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998327-A3A0-38AC-1243-7619E891AB20}"/>
                    </a:ext>
                  </a:extLst>
                </p14:cNvPr>
                <p14:cNvContentPartPr/>
                <p14:nvPr/>
              </p14:nvContentPartPr>
              <p14:xfrm>
                <a:off x="7575773" y="3203274"/>
                <a:ext cx="403560" cy="311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998327-A3A0-38AC-1243-7619E891AB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69648" y="3197154"/>
                  <a:ext cx="415811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3A0430-0952-CEB5-51FE-4DFE230E022C}"/>
                    </a:ext>
                  </a:extLst>
                </p14:cNvPr>
                <p14:cNvContentPartPr/>
                <p14:nvPr/>
              </p14:nvContentPartPr>
              <p14:xfrm>
                <a:off x="7982573" y="2912394"/>
                <a:ext cx="158760" cy="55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3A0430-0952-CEB5-51FE-4DFE230E02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6453" y="2906274"/>
                  <a:ext cx="1710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B1DFF5-498E-C415-B75C-D4B2A89D7032}"/>
                    </a:ext>
                  </a:extLst>
                </p14:cNvPr>
                <p14:cNvContentPartPr/>
                <p14:nvPr/>
              </p14:nvContentPartPr>
              <p14:xfrm>
                <a:off x="8139893" y="3056034"/>
                <a:ext cx="268200" cy="476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B1DFF5-498E-C415-B75C-D4B2A89D70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33773" y="3049914"/>
                  <a:ext cx="280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57E2F2-F31D-4C07-B5C3-AB881D12F562}"/>
                    </a:ext>
                  </a:extLst>
                </p14:cNvPr>
                <p14:cNvContentPartPr/>
                <p14:nvPr/>
              </p14:nvContentPartPr>
              <p14:xfrm>
                <a:off x="8464613" y="3032274"/>
                <a:ext cx="310680" cy="408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57E2F2-F31D-4C07-B5C3-AB881D12F5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58493" y="3026154"/>
                  <a:ext cx="32292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5359AE-F1FE-C2B8-001F-04744BD995BC}"/>
              </a:ext>
            </a:extLst>
          </p:cNvPr>
          <p:cNvGrpSpPr/>
          <p:nvPr/>
        </p:nvGrpSpPr>
        <p:grpSpPr>
          <a:xfrm>
            <a:off x="2950133" y="2622954"/>
            <a:ext cx="537840" cy="452880"/>
            <a:chOff x="2950133" y="2622954"/>
            <a:chExt cx="53784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79569F-5F0E-DDFA-C1DB-8C75DDE4D7B0}"/>
                    </a:ext>
                  </a:extLst>
                </p14:cNvPr>
                <p14:cNvContentPartPr/>
                <p14:nvPr/>
              </p14:nvContentPartPr>
              <p14:xfrm>
                <a:off x="3031853" y="2622954"/>
                <a:ext cx="456120" cy="320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79569F-5F0E-DDFA-C1DB-8C75DDE4D7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25738" y="2616834"/>
                  <a:ext cx="46835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F1C8F0-1A51-3E69-5D6A-921E7BC3DCA2}"/>
                    </a:ext>
                  </a:extLst>
                </p14:cNvPr>
                <p14:cNvContentPartPr/>
                <p14:nvPr/>
              </p14:nvContentPartPr>
              <p14:xfrm>
                <a:off x="2950133" y="2820594"/>
                <a:ext cx="215640" cy="25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F1C8F0-1A51-3E69-5D6A-921E7BC3DC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44013" y="2814474"/>
                  <a:ext cx="227880" cy="26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681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B81-66F0-8140-4C31-52A1F623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5B-DE16-6942-4FA3-1D2A3F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Semantics &amp;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8CA6-51DA-E25F-43AA-E80627DFC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99962B-932E-70F7-65E8-908767CD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2322"/>
            <a:ext cx="6124303" cy="34333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1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endParaRPr lang="en-US" sz="1800" b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5E3DC-252D-6DD0-50AE-E607D3FF7287}"/>
                  </a:ext>
                </a:extLst>
              </p14:cNvPr>
              <p14:cNvContentPartPr/>
              <p14:nvPr/>
            </p14:nvContentPartPr>
            <p14:xfrm>
              <a:off x="338693" y="2809434"/>
              <a:ext cx="8514360" cy="20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5E3DC-252D-6DD0-50AE-E607D3FF72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73" y="2803314"/>
                <a:ext cx="85266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B00DEC-3449-44D0-95CF-F4D1B9923162}"/>
                  </a:ext>
                </a:extLst>
              </p14:cNvPr>
              <p14:cNvContentPartPr/>
              <p14:nvPr/>
            </p14:nvContentPartPr>
            <p14:xfrm>
              <a:off x="410693" y="2518554"/>
              <a:ext cx="481680" cy="194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B00DEC-3449-44D0-95CF-F4D1B99231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578" y="2512434"/>
                <a:ext cx="493911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5258145-F87A-EDC5-2E3A-6F5210AFA7F3}"/>
              </a:ext>
            </a:extLst>
          </p:cNvPr>
          <p:cNvGrpSpPr/>
          <p:nvPr/>
        </p:nvGrpSpPr>
        <p:grpSpPr>
          <a:xfrm>
            <a:off x="73013" y="1147314"/>
            <a:ext cx="8381520" cy="2185200"/>
            <a:chOff x="73013" y="1147314"/>
            <a:chExt cx="8381520" cy="21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5DE4B8-A3F8-68D6-B75A-95B57ABD9FF8}"/>
                    </a:ext>
                  </a:extLst>
                </p14:cNvPr>
                <p14:cNvContentPartPr/>
                <p14:nvPr/>
              </p14:nvContentPartPr>
              <p14:xfrm>
                <a:off x="7483613" y="1825914"/>
                <a:ext cx="970920" cy="85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5DE4B8-A3F8-68D6-B75A-95B57ABD9F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77493" y="1819797"/>
                  <a:ext cx="983160" cy="863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9F954B-202C-92BA-ABCD-A51393BA91B7}"/>
                    </a:ext>
                  </a:extLst>
                </p14:cNvPr>
                <p14:cNvContentPartPr/>
                <p14:nvPr/>
              </p14:nvContentPartPr>
              <p14:xfrm>
                <a:off x="6681893" y="2024634"/>
                <a:ext cx="860400" cy="34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9F954B-202C-92BA-ABCD-A51393BA91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75776" y="2018508"/>
                  <a:ext cx="872635" cy="358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899F3A-4019-866B-1EE1-D5CEC9D6027A}"/>
                    </a:ext>
                  </a:extLst>
                </p14:cNvPr>
                <p14:cNvContentPartPr/>
                <p14:nvPr/>
              </p14:nvContentPartPr>
              <p14:xfrm>
                <a:off x="6565253" y="2468514"/>
                <a:ext cx="974160" cy="86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899F3A-4019-866B-1EE1-D5CEC9D602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133" y="2462397"/>
                  <a:ext cx="986400" cy="876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10E646-307F-5FCE-AE91-838B48BA138F}"/>
                    </a:ext>
                  </a:extLst>
                </p14:cNvPr>
                <p14:cNvContentPartPr/>
                <p14:nvPr/>
              </p14:nvContentPartPr>
              <p14:xfrm>
                <a:off x="3381773" y="1918074"/>
                <a:ext cx="516240" cy="32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10E646-307F-5FCE-AE91-838B48BA13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5653" y="1911961"/>
                  <a:ext cx="528480" cy="332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30887A-48E6-0B3D-3AA5-A1D06BACF529}"/>
                    </a:ext>
                  </a:extLst>
                </p14:cNvPr>
                <p14:cNvContentPartPr/>
                <p14:nvPr/>
              </p14:nvContentPartPr>
              <p14:xfrm>
                <a:off x="3399773" y="1830234"/>
                <a:ext cx="338760" cy="444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30887A-48E6-0B3D-3AA5-A1D06BACF5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3653" y="1824114"/>
                  <a:ext cx="3510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86EEF3-9898-B80E-9255-63A9BFA1A52C}"/>
                    </a:ext>
                  </a:extLst>
                </p14:cNvPr>
                <p14:cNvContentPartPr/>
                <p14:nvPr/>
              </p14:nvContentPartPr>
              <p14:xfrm>
                <a:off x="3311933" y="1195554"/>
                <a:ext cx="198000" cy="54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86EEF3-9898-B80E-9255-63A9BFA1A5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05802" y="1189430"/>
                  <a:ext cx="210262" cy="56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1DF335-03BD-BC0D-2240-F04A2583BE0C}"/>
                    </a:ext>
                  </a:extLst>
                </p14:cNvPr>
                <p14:cNvContentPartPr/>
                <p14:nvPr/>
              </p14:nvContentPartPr>
              <p14:xfrm>
                <a:off x="3271253" y="1406874"/>
                <a:ext cx="508320" cy="23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1DF335-03BD-BC0D-2240-F04A2583BE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5133" y="1400754"/>
                  <a:ext cx="520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97815B-85FA-71EB-12E0-80E4754263E1}"/>
                    </a:ext>
                  </a:extLst>
                </p14:cNvPr>
                <p14:cNvContentPartPr/>
                <p14:nvPr/>
              </p14:nvContentPartPr>
              <p14:xfrm>
                <a:off x="3762293" y="1167114"/>
                <a:ext cx="126000" cy="39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97815B-85FA-71EB-12E0-80E4754263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6173" y="1160994"/>
                  <a:ext cx="138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29208C-C13D-8ED9-04BF-C0834FBE825C}"/>
                    </a:ext>
                  </a:extLst>
                </p14:cNvPr>
                <p14:cNvContentPartPr/>
                <p14:nvPr/>
              </p14:nvContentPartPr>
              <p14:xfrm>
                <a:off x="3889373" y="1303914"/>
                <a:ext cx="149760" cy="39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29208C-C13D-8ED9-04BF-C0834FBE82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3268" y="1297788"/>
                  <a:ext cx="161971" cy="40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D7DD02-2697-E195-EF6B-E9AF0EB7F52A}"/>
                    </a:ext>
                  </a:extLst>
                </p14:cNvPr>
                <p14:cNvContentPartPr/>
                <p14:nvPr/>
              </p14:nvContentPartPr>
              <p14:xfrm>
                <a:off x="4061813" y="1298514"/>
                <a:ext cx="354600" cy="28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D7DD02-2697-E195-EF6B-E9AF0EB7F5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55693" y="1292386"/>
                  <a:ext cx="366840" cy="298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E5F5B5-F972-D5DF-9D6A-DEA7449734D8}"/>
                    </a:ext>
                  </a:extLst>
                </p14:cNvPr>
                <p14:cNvContentPartPr/>
                <p14:nvPr/>
              </p14:nvContentPartPr>
              <p14:xfrm>
                <a:off x="4165493" y="1905834"/>
                <a:ext cx="510120" cy="43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E5F5B5-F972-D5DF-9D6A-DEA7449734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9373" y="1899714"/>
                  <a:ext cx="522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218C08-044E-EFAC-D81B-663DA2D428A8}"/>
                    </a:ext>
                  </a:extLst>
                </p14:cNvPr>
                <p14:cNvContentPartPr/>
                <p14:nvPr/>
              </p14:nvContentPartPr>
              <p14:xfrm>
                <a:off x="4315973" y="1740954"/>
                <a:ext cx="189720" cy="528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218C08-044E-EFAC-D81B-663DA2D428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09841" y="1734834"/>
                  <a:ext cx="201983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4AE1FA-1B71-1E48-DF30-43C82336036A}"/>
                    </a:ext>
                  </a:extLst>
                </p14:cNvPr>
                <p14:cNvContentPartPr/>
                <p14:nvPr/>
              </p14:nvContentPartPr>
              <p14:xfrm>
                <a:off x="3979013" y="2371314"/>
                <a:ext cx="61920" cy="38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4AE1FA-1B71-1E48-DF30-43C8233603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72893" y="2365194"/>
                  <a:ext cx="74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81255A-A6BE-FF4D-1F07-87DF65FB22B0}"/>
                    </a:ext>
                  </a:extLst>
                </p14:cNvPr>
                <p14:cNvContentPartPr/>
                <p14:nvPr/>
              </p14:nvContentPartPr>
              <p14:xfrm>
                <a:off x="3859853" y="2508474"/>
                <a:ext cx="251280" cy="5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81255A-A6BE-FF4D-1F07-87DF65FB22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3733" y="2502354"/>
                  <a:ext cx="263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348722-0CF1-C76A-B5F4-FD8BC4684150}"/>
                    </a:ext>
                  </a:extLst>
                </p14:cNvPr>
                <p14:cNvContentPartPr/>
                <p14:nvPr/>
              </p14:nvContentPartPr>
              <p14:xfrm>
                <a:off x="4193933" y="2420994"/>
                <a:ext cx="190800" cy="32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348722-0CF1-C76A-B5F4-FD8BC46841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87801" y="2414874"/>
                  <a:ext cx="203063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0D7615-B0D4-7B3D-ED97-F5C66AD53341}"/>
                    </a:ext>
                  </a:extLst>
                </p14:cNvPr>
                <p14:cNvContentPartPr/>
                <p14:nvPr/>
              </p14:nvContentPartPr>
              <p14:xfrm>
                <a:off x="4386893" y="2464194"/>
                <a:ext cx="215640" cy="22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0D7615-B0D4-7B3D-ED97-F5C66AD533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0773" y="2458074"/>
                  <a:ext cx="227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5230D9-05FA-434C-B58D-681B1E86A9B6}"/>
                    </a:ext>
                  </a:extLst>
                </p14:cNvPr>
                <p14:cNvContentPartPr/>
                <p14:nvPr/>
              </p14:nvContentPartPr>
              <p14:xfrm>
                <a:off x="4620173" y="2453034"/>
                <a:ext cx="213120" cy="27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5230D9-05FA-434C-B58D-681B1E86A9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14053" y="2446914"/>
                  <a:ext cx="225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E18836-7FBE-7444-294B-C99DAE908E97}"/>
                    </a:ext>
                  </a:extLst>
                </p14:cNvPr>
                <p14:cNvContentPartPr/>
                <p14:nvPr/>
              </p14:nvContentPartPr>
              <p14:xfrm>
                <a:off x="5024453" y="1607394"/>
                <a:ext cx="660600" cy="59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E18836-7FBE-7444-294B-C99DAE908E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18333" y="1601278"/>
                  <a:ext cx="672840" cy="608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393644-F9B7-E200-C4B6-FF1FA31D64B0}"/>
                    </a:ext>
                  </a:extLst>
                </p14:cNvPr>
                <p14:cNvContentPartPr/>
                <p14:nvPr/>
              </p14:nvContentPartPr>
              <p14:xfrm>
                <a:off x="5111573" y="1742394"/>
                <a:ext cx="383400" cy="44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393644-F9B7-E200-C4B6-FF1FA31D64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05453" y="1736269"/>
                  <a:ext cx="395640" cy="457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055F83-C985-5536-A0F4-0EE6EEE60693}"/>
                    </a:ext>
                  </a:extLst>
                </p14:cNvPr>
                <p14:cNvContentPartPr/>
                <p14:nvPr/>
              </p14:nvContentPartPr>
              <p14:xfrm>
                <a:off x="5031653" y="1229754"/>
                <a:ext cx="241200" cy="40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055F83-C985-5536-A0F4-0EE6EEE606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5542" y="1223634"/>
                  <a:ext cx="253422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9EFF08-658E-0035-6B22-124637B4A51A}"/>
                    </a:ext>
                  </a:extLst>
                </p14:cNvPr>
                <p14:cNvContentPartPr/>
                <p14:nvPr/>
              </p14:nvContentPartPr>
              <p14:xfrm>
                <a:off x="4965413" y="1309674"/>
                <a:ext cx="267120" cy="46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9EFF08-658E-0035-6B22-124637B4A5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9293" y="1303554"/>
                  <a:ext cx="279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DA3D00-3A16-CAE8-A8FB-FC53A4C66FB1}"/>
                    </a:ext>
                  </a:extLst>
                </p14:cNvPr>
                <p14:cNvContentPartPr/>
                <p14:nvPr/>
              </p14:nvContentPartPr>
              <p14:xfrm>
                <a:off x="5253773" y="1212474"/>
                <a:ext cx="19404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DA3D00-3A16-CAE8-A8FB-FC53A4C66F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7653" y="1206348"/>
                  <a:ext cx="206280" cy="37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3D4C7B-FC56-BA46-E007-D68482F1B72F}"/>
                    </a:ext>
                  </a:extLst>
                </p14:cNvPr>
                <p14:cNvContentPartPr/>
                <p14:nvPr/>
              </p14:nvContentPartPr>
              <p14:xfrm>
                <a:off x="5497853" y="1275114"/>
                <a:ext cx="287280" cy="27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3D4C7B-FC56-BA46-E007-D68482F1B7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91733" y="1268994"/>
                  <a:ext cx="299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9D7036-603E-E80C-3258-46358AAF7B05}"/>
                    </a:ext>
                  </a:extLst>
                </p14:cNvPr>
                <p14:cNvContentPartPr/>
                <p14:nvPr/>
              </p14:nvContentPartPr>
              <p14:xfrm>
                <a:off x="5821853" y="1287714"/>
                <a:ext cx="196560" cy="23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9D7036-603E-E80C-3258-46358AAF7B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15733" y="1281585"/>
                  <a:ext cx="208800" cy="250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6E71D8-EBF8-6872-0546-7BB06F3A4D4F}"/>
                    </a:ext>
                  </a:extLst>
                </p14:cNvPr>
                <p14:cNvContentPartPr/>
                <p14:nvPr/>
              </p14:nvContentPartPr>
              <p14:xfrm>
                <a:off x="5923013" y="1864794"/>
                <a:ext cx="613440" cy="38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6E71D8-EBF8-6872-0546-7BB06F3A4D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16893" y="1858680"/>
                  <a:ext cx="625680" cy="3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8D272B-61A2-E5CE-F220-582618DB3FA5}"/>
                    </a:ext>
                  </a:extLst>
                </p14:cNvPr>
                <p14:cNvContentPartPr/>
                <p14:nvPr/>
              </p14:nvContentPartPr>
              <p14:xfrm>
                <a:off x="6099413" y="1750674"/>
                <a:ext cx="345240" cy="48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8D272B-61A2-E5CE-F220-582618DB3F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93299" y="1744554"/>
                  <a:ext cx="357467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39765B-97EB-9274-4358-7A6F97E38EB3}"/>
                    </a:ext>
                  </a:extLst>
                </p14:cNvPr>
                <p14:cNvContentPartPr/>
                <p14:nvPr/>
              </p14:nvContentPartPr>
              <p14:xfrm>
                <a:off x="6555533" y="1441434"/>
                <a:ext cx="150840" cy="48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39765B-97EB-9274-4358-7A6F97E38E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9428" y="1435309"/>
                  <a:ext cx="163051" cy="49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0B08B1-FC64-A0E6-7F4B-E0F70C1F34EB}"/>
                    </a:ext>
                  </a:extLst>
                </p14:cNvPr>
                <p14:cNvContentPartPr/>
                <p14:nvPr/>
              </p14:nvContentPartPr>
              <p14:xfrm>
                <a:off x="6466253" y="1492554"/>
                <a:ext cx="499320" cy="27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0B08B1-FC64-A0E6-7F4B-E0F70C1F34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60133" y="1486434"/>
                  <a:ext cx="511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F943C3-C0D9-7012-A547-6EFF6658F165}"/>
                    </a:ext>
                  </a:extLst>
                </p14:cNvPr>
                <p14:cNvContentPartPr/>
                <p14:nvPr/>
              </p14:nvContentPartPr>
              <p14:xfrm>
                <a:off x="7031453" y="1436394"/>
                <a:ext cx="819000" cy="324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F943C3-C0D9-7012-A547-6EFF6658F1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25330" y="1430274"/>
                  <a:ext cx="831245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E01D4E-0DA1-E1E0-92E8-975B6FFD3AC2}"/>
                    </a:ext>
                  </a:extLst>
                </p14:cNvPr>
                <p14:cNvContentPartPr/>
                <p14:nvPr/>
              </p14:nvContentPartPr>
              <p14:xfrm>
                <a:off x="73013" y="1147314"/>
                <a:ext cx="7441920" cy="147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E01D4E-0DA1-E1E0-92E8-975B6FFD3A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893" y="1141194"/>
                  <a:ext cx="7454159" cy="14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C3B9B60-B0B0-48F3-A09A-6DC7656E3B00}"/>
              </a:ext>
            </a:extLst>
          </p:cNvPr>
          <p:cNvGrpSpPr/>
          <p:nvPr/>
        </p:nvGrpSpPr>
        <p:grpSpPr>
          <a:xfrm>
            <a:off x="7130093" y="3453114"/>
            <a:ext cx="5007240" cy="2123640"/>
            <a:chOff x="7130093" y="3453114"/>
            <a:chExt cx="5007240" cy="21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4FA96B-2F5F-B487-D6A5-27ED5DA4C363}"/>
                    </a:ext>
                  </a:extLst>
                </p14:cNvPr>
                <p14:cNvContentPartPr/>
                <p14:nvPr/>
              </p14:nvContentPartPr>
              <p14:xfrm>
                <a:off x="7130093" y="3581634"/>
                <a:ext cx="199800" cy="44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4FA96B-2F5F-B487-D6A5-27ED5DA4C3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23973" y="3575514"/>
                  <a:ext cx="212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D18773-AB0D-7F9B-7792-4BE85B204BF1}"/>
                    </a:ext>
                  </a:extLst>
                </p14:cNvPr>
                <p14:cNvContentPartPr/>
                <p14:nvPr/>
              </p14:nvContentPartPr>
              <p14:xfrm>
                <a:off x="7394333" y="3803034"/>
                <a:ext cx="151920" cy="22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D18773-AB0D-7F9B-7792-4BE85B204B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88213" y="3796914"/>
                  <a:ext cx="164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39EC0C-2FEC-40C8-058B-E784422497AA}"/>
                    </a:ext>
                  </a:extLst>
                </p14:cNvPr>
                <p14:cNvContentPartPr/>
                <p14:nvPr/>
              </p14:nvContentPartPr>
              <p14:xfrm>
                <a:off x="7528973" y="3773874"/>
                <a:ext cx="208080" cy="30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39EC0C-2FEC-40C8-058B-E784422497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2853" y="3767754"/>
                  <a:ext cx="220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489C458-29C0-F8E0-4F6D-172E7A2207AF}"/>
                    </a:ext>
                  </a:extLst>
                </p14:cNvPr>
                <p14:cNvContentPartPr/>
                <p14:nvPr/>
              </p14:nvContentPartPr>
              <p14:xfrm>
                <a:off x="7712933" y="3616914"/>
                <a:ext cx="84600" cy="486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489C458-29C0-F8E0-4F6D-172E7A2207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06813" y="3610789"/>
                  <a:ext cx="96840" cy="498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F121BF-D025-578A-BEE7-9B12C35A6BFB}"/>
                    </a:ext>
                  </a:extLst>
                </p14:cNvPr>
                <p14:cNvContentPartPr/>
                <p14:nvPr/>
              </p14:nvContentPartPr>
              <p14:xfrm>
                <a:off x="7873493" y="3792594"/>
                <a:ext cx="238320" cy="291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F121BF-D025-578A-BEE7-9B12C35A6B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67364" y="3786482"/>
                  <a:ext cx="250579" cy="30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FAC415-E2CF-E417-E7A5-66E45FD4DD3A}"/>
                    </a:ext>
                  </a:extLst>
                </p14:cNvPr>
                <p14:cNvContentPartPr/>
                <p14:nvPr/>
              </p14:nvContentPartPr>
              <p14:xfrm>
                <a:off x="8099213" y="3773514"/>
                <a:ext cx="317160" cy="257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FAC415-E2CF-E417-E7A5-66E45FD4DD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93086" y="3767394"/>
                  <a:ext cx="329414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9B4DC6-4FC8-7F3D-0B14-20749B18C5DC}"/>
                    </a:ext>
                  </a:extLst>
                </p14:cNvPr>
                <p14:cNvContentPartPr/>
                <p14:nvPr/>
              </p14:nvContentPartPr>
              <p14:xfrm>
                <a:off x="8382533" y="3727074"/>
                <a:ext cx="282600" cy="348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9B4DC6-4FC8-7F3D-0B14-20749B18C5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76405" y="3720954"/>
                  <a:ext cx="294856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14456C-2F47-C850-EC00-4B3A7E234DE1}"/>
                    </a:ext>
                  </a:extLst>
                </p14:cNvPr>
                <p14:cNvContentPartPr/>
                <p14:nvPr/>
              </p14:nvContentPartPr>
              <p14:xfrm>
                <a:off x="8688173" y="3573354"/>
                <a:ext cx="245880" cy="425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14456C-2F47-C850-EC00-4B3A7E234D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82053" y="3567234"/>
                  <a:ext cx="2581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57F149-BFA2-E149-8F9B-5284E2C58974}"/>
                    </a:ext>
                  </a:extLst>
                </p14:cNvPr>
                <p14:cNvContentPartPr/>
                <p14:nvPr/>
              </p14:nvContentPartPr>
              <p14:xfrm>
                <a:off x="8992373" y="3503514"/>
                <a:ext cx="375120" cy="603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57F149-BFA2-E149-8F9B-5284E2C589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86253" y="3497394"/>
                  <a:ext cx="3873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ACD69C-47DF-D407-947D-42CFEE0B238E}"/>
                    </a:ext>
                  </a:extLst>
                </p14:cNvPr>
                <p14:cNvContentPartPr/>
                <p14:nvPr/>
              </p14:nvContentPartPr>
              <p14:xfrm>
                <a:off x="9769613" y="3490194"/>
                <a:ext cx="243720" cy="48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ACD69C-47DF-D407-947D-42CFEE0B23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63493" y="3484074"/>
                  <a:ext cx="255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40D4E8-055B-6AAE-3404-B1632540B887}"/>
                    </a:ext>
                  </a:extLst>
                </p14:cNvPr>
                <p14:cNvContentPartPr/>
                <p14:nvPr/>
              </p14:nvContentPartPr>
              <p14:xfrm>
                <a:off x="9697613" y="3671634"/>
                <a:ext cx="219240" cy="40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40D4E8-055B-6AAE-3404-B1632540B8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91493" y="3665514"/>
                  <a:ext cx="23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4BC8BD-231F-FDBF-E232-01446B5CAC3F}"/>
                    </a:ext>
                  </a:extLst>
                </p14:cNvPr>
                <p14:cNvContentPartPr/>
                <p14:nvPr/>
              </p14:nvContentPartPr>
              <p14:xfrm>
                <a:off x="9947813" y="3664074"/>
                <a:ext cx="254160" cy="26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4BC8BD-231F-FDBF-E232-01446B5CAC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41693" y="3657954"/>
                  <a:ext cx="266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4474B0-1117-B38E-6F98-FA041CAE2679}"/>
                    </a:ext>
                  </a:extLst>
                </p14:cNvPr>
                <p14:cNvContentPartPr/>
                <p14:nvPr/>
              </p14:nvContentPartPr>
              <p14:xfrm>
                <a:off x="10214933" y="3617274"/>
                <a:ext cx="379800" cy="437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4474B0-1117-B38E-6F98-FA041CAE26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8807" y="3611149"/>
                  <a:ext cx="392052" cy="44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CA57F9-FA38-6E9C-7EE4-7D47F4369287}"/>
                    </a:ext>
                  </a:extLst>
                </p14:cNvPr>
                <p14:cNvContentPartPr/>
                <p14:nvPr/>
              </p14:nvContentPartPr>
              <p14:xfrm>
                <a:off x="10550093" y="3545634"/>
                <a:ext cx="122040" cy="423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CA57F9-FA38-6E9C-7EE4-7D47F43692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43955" y="3539519"/>
                  <a:ext cx="134316" cy="435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36910C-EFB1-FB9D-B597-66FE55D8FBEE}"/>
                    </a:ext>
                  </a:extLst>
                </p14:cNvPr>
                <p14:cNvContentPartPr/>
                <p14:nvPr/>
              </p14:nvContentPartPr>
              <p14:xfrm>
                <a:off x="10486013" y="3662634"/>
                <a:ext cx="218520" cy="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36910C-EFB1-FB9D-B597-66FE55D8FB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79883" y="3656514"/>
                  <a:ext cx="2307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CFFF96-3BD2-B8E5-8A78-FD7DF4B9EE93}"/>
                    </a:ext>
                  </a:extLst>
                </p14:cNvPr>
                <p14:cNvContentPartPr/>
                <p14:nvPr/>
              </p14:nvContentPartPr>
              <p14:xfrm>
                <a:off x="10717493" y="3453114"/>
                <a:ext cx="425160" cy="588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CFFF96-3BD2-B8E5-8A78-FD7DF4B9EE9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11373" y="3446994"/>
                  <a:ext cx="43740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D868C62-6D46-741A-B6A5-02F44CF40C9C}"/>
                    </a:ext>
                  </a:extLst>
                </p14:cNvPr>
                <p14:cNvContentPartPr/>
                <p14:nvPr/>
              </p14:nvContentPartPr>
              <p14:xfrm>
                <a:off x="11265773" y="3628794"/>
                <a:ext cx="255600" cy="3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D868C62-6D46-741A-B6A5-02F44CF40C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59653" y="3622674"/>
                  <a:ext cx="267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81005E-E75D-C613-1C33-559288FA142F}"/>
                    </a:ext>
                  </a:extLst>
                </p14:cNvPr>
                <p14:cNvContentPartPr/>
                <p14:nvPr/>
              </p14:nvContentPartPr>
              <p14:xfrm>
                <a:off x="11261093" y="3808794"/>
                <a:ext cx="22932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81005E-E75D-C613-1C33-559288FA14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54973" y="3802674"/>
                  <a:ext cx="241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C02939-D00F-5121-0F62-A7568ED14C63}"/>
                    </a:ext>
                  </a:extLst>
                </p14:cNvPr>
                <p14:cNvContentPartPr/>
                <p14:nvPr/>
              </p14:nvContentPartPr>
              <p14:xfrm>
                <a:off x="7392533" y="4558314"/>
                <a:ext cx="302400" cy="402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C02939-D00F-5121-0F62-A7568ED14C6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86413" y="4552194"/>
                  <a:ext cx="314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AC26BF-FA0B-87A8-4848-2816E92E2B35}"/>
                    </a:ext>
                  </a:extLst>
                </p14:cNvPr>
                <p14:cNvContentPartPr/>
                <p14:nvPr/>
              </p14:nvContentPartPr>
              <p14:xfrm>
                <a:off x="7716173" y="4579554"/>
                <a:ext cx="317520" cy="29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AC26BF-FA0B-87A8-4848-2816E92E2B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10053" y="4573434"/>
                  <a:ext cx="329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571B9F-699C-0591-820D-A3A82E867932}"/>
                    </a:ext>
                  </a:extLst>
                </p14:cNvPr>
                <p14:cNvContentPartPr/>
                <p14:nvPr/>
              </p14:nvContentPartPr>
              <p14:xfrm>
                <a:off x="8039093" y="4386234"/>
                <a:ext cx="609480" cy="47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571B9F-699C-0591-820D-A3A82E86793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32973" y="4380114"/>
                  <a:ext cx="6217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5C0F318-AF64-0A31-E930-AF382179AD91}"/>
                    </a:ext>
                  </a:extLst>
                </p14:cNvPr>
                <p14:cNvContentPartPr/>
                <p14:nvPr/>
              </p14:nvContentPartPr>
              <p14:xfrm>
                <a:off x="9102533" y="4202274"/>
                <a:ext cx="284400" cy="484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5C0F318-AF64-0A31-E930-AF382179AD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96405" y="4196154"/>
                  <a:ext cx="296656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1E0366-97C7-F5E7-570E-AFCC91DBC6D5}"/>
                    </a:ext>
                  </a:extLst>
                </p14:cNvPr>
                <p14:cNvContentPartPr/>
                <p14:nvPr/>
              </p14:nvContentPartPr>
              <p14:xfrm>
                <a:off x="9443453" y="4429074"/>
                <a:ext cx="205920" cy="30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1E0366-97C7-F5E7-570E-AFCC91DBC6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37333" y="4422961"/>
                  <a:ext cx="218160" cy="316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C28419-3A77-BBC3-3F76-D7D2C8FBC060}"/>
                    </a:ext>
                  </a:extLst>
                </p14:cNvPr>
                <p14:cNvContentPartPr/>
                <p14:nvPr/>
              </p14:nvContentPartPr>
              <p14:xfrm>
                <a:off x="9770693" y="4406754"/>
                <a:ext cx="162000" cy="305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C28419-3A77-BBC3-3F76-D7D2C8FBC0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64573" y="4400634"/>
                  <a:ext cx="174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F81138-1509-904A-4E54-07F68E150EA3}"/>
                    </a:ext>
                  </a:extLst>
                </p14:cNvPr>
                <p14:cNvContentPartPr/>
                <p14:nvPr/>
              </p14:nvContentPartPr>
              <p14:xfrm>
                <a:off x="9957893" y="4236114"/>
                <a:ext cx="113400" cy="493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F81138-1509-904A-4E54-07F68E150E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51754" y="4229998"/>
                  <a:ext cx="125679" cy="505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B2E7A2-4959-8FE7-83E7-12888B90A8CE}"/>
                    </a:ext>
                  </a:extLst>
                </p14:cNvPr>
                <p14:cNvContentPartPr/>
                <p14:nvPr/>
              </p14:nvContentPartPr>
              <p14:xfrm>
                <a:off x="10102253" y="4456794"/>
                <a:ext cx="216360" cy="26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B2E7A2-4959-8FE7-83E7-12888B90A8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96133" y="4450682"/>
                  <a:ext cx="228600" cy="277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F1C5EFB-D4AF-3DB9-DA49-380BDD5F8A05}"/>
                    </a:ext>
                  </a:extLst>
                </p14:cNvPr>
                <p14:cNvContentPartPr/>
                <p14:nvPr/>
              </p14:nvContentPartPr>
              <p14:xfrm>
                <a:off x="10328693" y="4429794"/>
                <a:ext cx="536040" cy="31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F1C5EFB-D4AF-3DB9-DA49-380BDD5F8A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22573" y="4423674"/>
                  <a:ext cx="548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36D99E-C525-650F-B432-AB051C0F72D8}"/>
                    </a:ext>
                  </a:extLst>
                </p14:cNvPr>
                <p14:cNvContentPartPr/>
                <p14:nvPr/>
              </p14:nvContentPartPr>
              <p14:xfrm>
                <a:off x="10887053" y="4283274"/>
                <a:ext cx="313920" cy="527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36D99E-C525-650F-B432-AB051C0F72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80933" y="4277150"/>
                  <a:ext cx="326160" cy="539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643F72-7360-8268-A15D-B35311724B36}"/>
                    </a:ext>
                  </a:extLst>
                </p14:cNvPr>
                <p14:cNvContentPartPr/>
                <p14:nvPr/>
              </p14:nvContentPartPr>
              <p14:xfrm>
                <a:off x="10991813" y="4406394"/>
                <a:ext cx="156960" cy="31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643F72-7360-8268-A15D-B35311724B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85679" y="4400274"/>
                  <a:ext cx="169228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3C59D2-D20E-75F3-9BF8-BCFA286D3CAF}"/>
                    </a:ext>
                  </a:extLst>
                </p14:cNvPr>
                <p14:cNvContentPartPr/>
                <p14:nvPr/>
              </p14:nvContentPartPr>
              <p14:xfrm>
                <a:off x="10937813" y="4496754"/>
                <a:ext cx="207720" cy="33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3C59D2-D20E-75F3-9BF8-BCFA286D3C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31693" y="4490699"/>
                  <a:ext cx="219960" cy="45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BE64C2-26C7-CCC4-A4A1-BCA6E9CCE7D1}"/>
                    </a:ext>
                  </a:extLst>
                </p14:cNvPr>
                <p14:cNvContentPartPr/>
                <p14:nvPr/>
              </p14:nvContentPartPr>
              <p14:xfrm>
                <a:off x="11139413" y="4447794"/>
                <a:ext cx="211320" cy="181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BE64C2-26C7-CCC4-A4A1-BCA6E9CCE7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3283" y="4441674"/>
                  <a:ext cx="223581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3303ED-52F8-DE65-5288-63405C7CD487}"/>
                    </a:ext>
                  </a:extLst>
                </p14:cNvPr>
                <p14:cNvContentPartPr/>
                <p14:nvPr/>
              </p14:nvContentPartPr>
              <p14:xfrm>
                <a:off x="11337413" y="4441674"/>
                <a:ext cx="140760" cy="28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3303ED-52F8-DE65-5288-63405C7CD4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31293" y="4435554"/>
                  <a:ext cx="153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5EFA97-B9E7-B949-F6D8-725F2E60E2BF}"/>
                    </a:ext>
                  </a:extLst>
                </p14:cNvPr>
                <p14:cNvContentPartPr/>
                <p14:nvPr/>
              </p14:nvContentPartPr>
              <p14:xfrm>
                <a:off x="11505533" y="4352754"/>
                <a:ext cx="70560" cy="27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5EFA97-B9E7-B949-F6D8-725F2E60E2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99413" y="4346634"/>
                  <a:ext cx="82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E80D410-2699-0695-ACC4-071F5E8A3026}"/>
                    </a:ext>
                  </a:extLst>
                </p14:cNvPr>
                <p14:cNvContentPartPr/>
                <p14:nvPr/>
              </p14:nvContentPartPr>
              <p14:xfrm>
                <a:off x="11474213" y="4444914"/>
                <a:ext cx="115200" cy="29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E80D410-2699-0695-ACC4-071F5E8A30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68112" y="4438869"/>
                  <a:ext cx="127402" cy="41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F688B2-48E7-857A-11F5-B1190BB681B8}"/>
                    </a:ext>
                  </a:extLst>
                </p14:cNvPr>
                <p14:cNvContentPartPr/>
                <p14:nvPr/>
              </p14:nvContentPartPr>
              <p14:xfrm>
                <a:off x="11744573" y="4573434"/>
                <a:ext cx="7920" cy="34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F688B2-48E7-857A-11F5-B1190BB681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738453" y="4567314"/>
                  <a:ext cx="20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07547B-9E1F-3680-B0CA-0EF272D7E6DE}"/>
                    </a:ext>
                  </a:extLst>
                </p14:cNvPr>
                <p14:cNvContentPartPr/>
                <p14:nvPr/>
              </p14:nvContentPartPr>
              <p14:xfrm>
                <a:off x="10947173" y="4996434"/>
                <a:ext cx="117360" cy="330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07547B-9E1F-3680-B0CA-0EF272D7E6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1053" y="4990314"/>
                  <a:ext cx="129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E5B589-F113-82DC-2216-DC9D2C845E86}"/>
                    </a:ext>
                  </a:extLst>
                </p14:cNvPr>
                <p14:cNvContentPartPr/>
                <p14:nvPr/>
              </p14:nvContentPartPr>
              <p14:xfrm>
                <a:off x="11136893" y="5113434"/>
                <a:ext cx="201600" cy="19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E5B589-F113-82DC-2216-DC9D2C845E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30784" y="5107314"/>
                  <a:ext cx="213818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EE2F183-571A-6672-F568-629EE6FE107E}"/>
                    </a:ext>
                  </a:extLst>
                </p14:cNvPr>
                <p14:cNvContentPartPr/>
                <p14:nvPr/>
              </p14:nvContentPartPr>
              <p14:xfrm>
                <a:off x="11346413" y="5085354"/>
                <a:ext cx="209880" cy="21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EE2F183-571A-6672-F568-629EE6FE107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40293" y="5079244"/>
                  <a:ext cx="222120" cy="227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7994E3B-10BB-84C4-CBC7-3BE2E8DCFFEF}"/>
                    </a:ext>
                  </a:extLst>
                </p14:cNvPr>
                <p14:cNvContentPartPr/>
                <p14:nvPr/>
              </p14:nvContentPartPr>
              <p14:xfrm>
                <a:off x="11572493" y="5090034"/>
                <a:ext cx="154080" cy="48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7994E3B-10BB-84C4-CBC7-3BE2E8DCFF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66373" y="5083914"/>
                  <a:ext cx="1663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0F362B-8791-B999-2C81-965838FF9797}"/>
                    </a:ext>
                  </a:extLst>
                </p14:cNvPr>
                <p14:cNvContentPartPr/>
                <p14:nvPr/>
              </p14:nvContentPartPr>
              <p14:xfrm>
                <a:off x="11771213" y="4966194"/>
                <a:ext cx="45000" cy="365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0F362B-8791-B999-2C81-965838FF97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765142" y="4960074"/>
                  <a:ext cx="57143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B2508D-F35A-130E-A772-0A5E4076E09C}"/>
                    </a:ext>
                  </a:extLst>
                </p14:cNvPr>
                <p14:cNvContentPartPr/>
                <p14:nvPr/>
              </p14:nvContentPartPr>
              <p14:xfrm>
                <a:off x="11718653" y="5102634"/>
                <a:ext cx="126720" cy="14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B2508D-F35A-130E-A772-0A5E4076E0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12533" y="5096353"/>
                  <a:ext cx="138960" cy="26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42D9D87-90FD-0738-E2DD-BA6ED6CC0DB1}"/>
                    </a:ext>
                  </a:extLst>
                </p14:cNvPr>
                <p14:cNvContentPartPr/>
                <p14:nvPr/>
              </p14:nvContentPartPr>
              <p14:xfrm>
                <a:off x="11844293" y="4976994"/>
                <a:ext cx="131040" cy="37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42D9D87-90FD-0738-E2DD-BA6ED6CC0DB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38173" y="4970874"/>
                  <a:ext cx="143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DFC0294-7CA9-B4DC-F95E-9C2A9EB57866}"/>
                    </a:ext>
                  </a:extLst>
                </p14:cNvPr>
                <p14:cNvContentPartPr/>
                <p14:nvPr/>
              </p14:nvContentPartPr>
              <p14:xfrm>
                <a:off x="11869133" y="4901394"/>
                <a:ext cx="166320" cy="54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DFC0294-7CA9-B4DC-F95E-9C2A9EB578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863013" y="4895274"/>
                  <a:ext cx="1785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96CBB7B-5528-6D95-1660-B179E85ACD9B}"/>
                    </a:ext>
                  </a:extLst>
                </p14:cNvPr>
                <p14:cNvContentPartPr/>
                <p14:nvPr/>
              </p14:nvContentPartPr>
              <p14:xfrm>
                <a:off x="11894333" y="5443914"/>
                <a:ext cx="122040" cy="4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96CBB7B-5528-6D95-1660-B179E85ACD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888213" y="5437794"/>
                  <a:ext cx="134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CBE818-5963-1F6B-3F12-0BC65748780D}"/>
                    </a:ext>
                  </a:extLst>
                </p14:cNvPr>
                <p14:cNvContentPartPr/>
                <p14:nvPr/>
              </p14:nvContentPartPr>
              <p14:xfrm>
                <a:off x="12018533" y="4985994"/>
                <a:ext cx="37080" cy="1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CBE818-5963-1F6B-3F12-0BC6574878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012413" y="4979874"/>
                  <a:ext cx="4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428352-E54B-66F4-F866-44F37D590AFA}"/>
                    </a:ext>
                  </a:extLst>
                </p14:cNvPr>
                <p14:cNvContentPartPr/>
                <p14:nvPr/>
              </p14:nvContentPartPr>
              <p14:xfrm>
                <a:off x="11974973" y="5202714"/>
                <a:ext cx="162360" cy="35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428352-E54B-66F4-F866-44F37D590A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68853" y="5196594"/>
                  <a:ext cx="174600" cy="36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894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7B4-4F28-9C8F-623B-FF1D976C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/>
              <a:t>: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6E99-EE2D-53E2-D642-3273F875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/>
              <a:t> is the absence of a reference!</a:t>
            </a:r>
          </a:p>
          <a:p>
            <a:r>
              <a:rPr lang="en-US"/>
              <a:t>sort of the “zero” for references</a:t>
            </a:r>
          </a:p>
          <a:p>
            <a:r>
              <a:rPr lang="en-US"/>
              <a:t>default value for object types (e.g.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/>
              <a:t>,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/>
              <a:t>, and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/>
              <a:t>)</a:t>
            </a:r>
          </a:p>
          <a:p>
            <a:endParaRPr lang="en-US"/>
          </a:p>
          <a:p>
            <a:pPr marL="114300" indent="0">
              <a:buNone/>
            </a:pPr>
            <a:r>
              <a:rPr lang="en-US"/>
              <a:t>A </a:t>
            </a:r>
            <a:r>
              <a:rPr lang="en-US" b="1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/>
              <a:t> is an error that happens</a:t>
            </a:r>
            <a:br>
              <a:rPr lang="en-US"/>
            </a:br>
            <a:r>
              <a:rPr lang="en-US"/>
              <a:t>when you ask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/>
              <a:t> to “do something”, which includes:</a:t>
            </a:r>
          </a:p>
          <a:p>
            <a:r>
              <a:rPr lang="en-US"/>
              <a:t>calling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/>
              <a:t>on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/>
              <a:t>? </a:t>
            </a:r>
            <a:r>
              <a:rPr lang="en-US" b="1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/>
              <a:t>calling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/>
              <a:t>on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/>
              <a:t>? </a:t>
            </a:r>
            <a:r>
              <a:rPr lang="en-US" b="1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/>
          </a:p>
          <a:p>
            <a:r>
              <a:rPr lang="en-US"/>
              <a:t>many,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DF6A3-22F4-F646-F783-D38C54A96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C15-3C81-677B-EB6E-5DD7489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/>
              <a:t>: avoiding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C707-1AA9-E70A-82B7-70852593F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97D25-8FA7-962B-1D50-36DA8278E0B6}"/>
              </a:ext>
            </a:extLst>
          </p:cNvPr>
          <p:cNvSpPr txBox="1"/>
          <p:nvPr/>
        </p:nvSpPr>
        <p:spPr>
          <a:xfrm>
            <a:off x="873369" y="2090172"/>
            <a:ext cx="10323366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6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3B6C9-FCAF-3D78-8B42-CC85725D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7B70-0D07-008E-2636-EB0057CA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4984-C820-83BD-3396-DD3D53224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>
                <a:solidFill>
                  <a:schemeClr val="tx1"/>
                </a:solidFill>
              </a:rPr>
              <a:t>PCM Review</a:t>
            </a:r>
          </a:p>
          <a:p>
            <a:r>
              <a:rPr lang="en-US" b="1">
                <a:solidFill>
                  <a:srgbClr val="7028C8"/>
                </a:solidFill>
              </a:rPr>
              <a:t>Sandbox Example!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B9A6-06DD-B09B-9564-9434743D9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622676A-8141-F5C7-D64A-A3C2DBE187B4}"/>
              </a:ext>
            </a:extLst>
          </p:cNvPr>
          <p:cNvSpPr/>
          <p:nvPr/>
        </p:nvSpPr>
        <p:spPr>
          <a:xfrm rot="10800000">
            <a:off x="4241915" y="2736840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someMethod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953A9-8B22-77FD-48AA-6C432D8CED32}"/>
              </a:ext>
            </a:extLst>
          </p:cNvPr>
          <p:cNvSpPr txBox="1"/>
          <p:nvPr/>
        </p:nvSpPr>
        <p:spPr>
          <a:xfrm>
            <a:off x="792092" y="1782515"/>
            <a:ext cx="6890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err="1"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does, what are the possible values of </a:t>
            </a:r>
            <a:r>
              <a:rPr lang="en-US" sz="280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D7C22-439E-CA7B-AD19-767AD3C8AC58}"/>
              </a:ext>
            </a:extLst>
          </p:cNvPr>
          <p:cNvSpPr txBox="1"/>
          <p:nvPr/>
        </p:nvSpPr>
        <p:spPr>
          <a:xfrm>
            <a:off x="8369326" y="3443942"/>
            <a:ext cx="3030582" cy="135421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anything!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7DBE0-337A-4036-6D20-6DF2E1D270AD}"/>
              </a:ext>
            </a:extLst>
          </p:cNvPr>
          <p:cNvSpPr txBox="1"/>
          <p:nvPr/>
        </p:nvSpPr>
        <p:spPr>
          <a:xfrm>
            <a:off x="792092" y="4121378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 </a:t>
            </a:r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  <a:p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B5B238-AAAB-8167-6448-EC7CDFAB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7D10D-721F-FE64-F347-179E3485E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E87728-FCE3-D98C-0FDB-0D0D3152ED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anotherMethod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36D2C-A8A5-9671-A289-21CB8CAAC035}"/>
              </a:ext>
            </a:extLst>
          </p:cNvPr>
          <p:cNvSpPr txBox="1"/>
          <p:nvPr/>
        </p:nvSpPr>
        <p:spPr>
          <a:xfrm>
            <a:off x="792092" y="1782515"/>
            <a:ext cx="712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err="1"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does, what are the possible values of </a:t>
            </a:r>
            <a:r>
              <a:rPr lang="en-US" sz="2800" err="1"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F6B5-FD53-F015-648D-77286811B138}"/>
              </a:ext>
            </a:extLst>
          </p:cNvPr>
          <p:cNvSpPr txBox="1"/>
          <p:nvPr/>
        </p:nvSpPr>
        <p:spPr>
          <a:xfrm>
            <a:off x="792092" y="4121378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C48B5-D0CF-892D-BD5C-A183F84813DA}"/>
              </a:ext>
            </a:extLst>
          </p:cNvPr>
          <p:cNvSpPr txBox="1"/>
          <p:nvPr/>
        </p:nvSpPr>
        <p:spPr>
          <a:xfrm>
            <a:off x="8369326" y="3443942"/>
            <a:ext cx="3030582" cy="135421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anything!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9632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3FDA53-6851-7ECF-1BBD-C036D4F1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6397EC-F021-D0AD-0821-4615E26B9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5825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combined methods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32EDB-BBC2-3319-2DD1-6D6F54033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BBBB-E440-E582-0988-1E10B638D296}"/>
              </a:ext>
            </a:extLst>
          </p:cNvPr>
          <p:cNvSpPr txBox="1"/>
          <p:nvPr/>
        </p:nvSpPr>
        <p:spPr>
          <a:xfrm>
            <a:off x="980439" y="1614651"/>
            <a:ext cx="5977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err="1"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err="1"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do, what are the possible values of </a:t>
            </a:r>
            <a:r>
              <a:rPr lang="en-US" sz="280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7C2D8-9BCF-8AF0-D0EA-F95557DDAD74}"/>
              </a:ext>
            </a:extLst>
          </p:cNvPr>
          <p:cNvSpPr txBox="1"/>
          <p:nvPr/>
        </p:nvSpPr>
        <p:spPr>
          <a:xfrm>
            <a:off x="838199" y="3243239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 </a:t>
            </a:r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  <a:p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C6F0D-347C-CA33-D914-630727437A7C}"/>
              </a:ext>
            </a:extLst>
          </p:cNvPr>
          <p:cNvSpPr txBox="1"/>
          <p:nvPr/>
        </p:nvSpPr>
        <p:spPr>
          <a:xfrm>
            <a:off x="838199" y="4985762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82A21-DB5B-FD9D-139A-3065A9019E6C}"/>
              </a:ext>
            </a:extLst>
          </p:cNvPr>
          <p:cNvSpPr txBox="1"/>
          <p:nvPr/>
        </p:nvSpPr>
        <p:spPr>
          <a:xfrm>
            <a:off x="7373595" y="1430331"/>
            <a:ext cx="4252348" cy="498598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       anything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anything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anything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       anything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b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>
                <a:solidFill>
                  <a:schemeClr val="tx1"/>
                </a:solidFill>
              </a:rPr>
              <a:t>PCM Review</a:t>
            </a:r>
          </a:p>
          <a:p>
            <a:r>
              <a:rPr lang="en-US"/>
              <a:t>Sandbox Example!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90226" y="163219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E0E2-0F36-8E56-6DAD-029801AA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the “billion dollar mistake”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FF58-1472-8692-9596-758C80D0D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From </a:t>
            </a:r>
            <a:r>
              <a:rPr lang="en-US">
                <a:hlinkClick r:id="rId2"/>
              </a:rPr>
              <a:t>Sir Tony Hoare</a:t>
            </a:r>
            <a:r>
              <a:rPr lang="en-US"/>
              <a:t> (“inventor” of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/>
              <a:t>, Turing award winner):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“I call it my billion-dollar mistake… […] </a:t>
            </a:r>
            <a:br>
              <a:rPr lang="en-US"/>
            </a:br>
            <a:br>
              <a:rPr lang="en-US"/>
            </a:br>
            <a:r>
              <a:rPr lang="en-US"/>
              <a:t>But I couldn’t resist the temptation to put in a null reference, simply because it was so easy to implement. This has led to innumerable errors, vulnerabilities, and system crashes, which have probably caused a billion dollars of pain and damage in the last forty years.” (</a:t>
            </a:r>
            <a:r>
              <a:rPr lang="en-US">
                <a:hlinkClick r:id="rId3"/>
              </a:rPr>
              <a:t>quote from 2009 talk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C6BB-7D51-8E03-C954-7FF75DA80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AE67-C59B-7B3C-4C4A-DF11C4017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263A-3B8E-2552-222D-5B6FBAC1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DB841-7B8C-7BD5-1FB0-A4F13E508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662374" cy="5268596"/>
          </a:xfrm>
        </p:spPr>
        <p:txBody>
          <a:bodyPr>
            <a:normAutofit/>
          </a:bodyPr>
          <a:lstStyle/>
          <a:p>
            <a:r>
              <a:rPr lang="en-US"/>
              <a:t>C3 released, due </a:t>
            </a:r>
            <a:r>
              <a:rPr lang="en-US" b="1" i="1"/>
              <a:t>Wednesday, August 13</a:t>
            </a:r>
            <a:r>
              <a:rPr lang="en-US" b="1" i="1" baseline="30000"/>
              <a:t>th</a:t>
            </a:r>
            <a:r>
              <a:rPr lang="en-US"/>
              <a:t>, one day extension</a:t>
            </a:r>
          </a:p>
          <a:p>
            <a:pPr lvl="1"/>
            <a:r>
              <a:rPr lang="en-US" i="1"/>
              <a:t>Please still allocate enough time for quiz prep </a:t>
            </a:r>
          </a:p>
          <a:p>
            <a:r>
              <a:rPr lang="en-US"/>
              <a:t>R5 released, due </a:t>
            </a:r>
            <a:r>
              <a:rPr lang="en-US" b="1"/>
              <a:t>Tuesday, August 12</a:t>
            </a:r>
            <a:r>
              <a:rPr lang="en-US" b="1" baseline="30000"/>
              <a:t>th</a:t>
            </a:r>
            <a:r>
              <a:rPr lang="en-US"/>
              <a:t> </a:t>
            </a:r>
            <a:endParaRPr lang="en-US" b="1"/>
          </a:p>
          <a:p>
            <a:pPr lvl="1"/>
            <a:r>
              <a:rPr lang="en-US" sz="2400"/>
              <a:t>Eligible: </a:t>
            </a:r>
            <a:r>
              <a:rPr lang="en-US" sz="2400" b="1"/>
              <a:t>P1</a:t>
            </a:r>
            <a:r>
              <a:rPr lang="en-US" sz="2400"/>
              <a:t>, C2, P2</a:t>
            </a:r>
          </a:p>
          <a:p>
            <a:r>
              <a:rPr lang="en-US"/>
              <a:t>Quiz 2 on </a:t>
            </a:r>
            <a:r>
              <a:rPr lang="en-US" b="1"/>
              <a:t>Thursday, August 14</a:t>
            </a:r>
            <a:r>
              <a:rPr lang="en-US" b="1" baseline="30000"/>
              <a:t>th</a:t>
            </a:r>
            <a:r>
              <a:rPr lang="en-US" b="1"/>
              <a:t>  </a:t>
            </a:r>
          </a:p>
          <a:p>
            <a:pPr lvl="1"/>
            <a:r>
              <a:rPr lang="en-US" sz="2400"/>
              <a:t>Conditionals, while loops, User Input (Scanner), Arrays</a:t>
            </a:r>
          </a:p>
          <a:p>
            <a:r>
              <a:rPr lang="en-US"/>
              <a:t>Quiz 2 Practice Quizzes released; very helpful resources for the 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6C7E9-2B49-1C54-A55E-0D4AFB86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662374" cy="5268596"/>
          </a:xfrm>
        </p:spPr>
        <p:txBody>
          <a:bodyPr>
            <a:normAutofit/>
          </a:bodyPr>
          <a:lstStyle/>
          <a:p>
            <a:r>
              <a:rPr lang="en-US"/>
              <a:t>In the future</a:t>
            </a:r>
          </a:p>
          <a:p>
            <a:pPr lvl="1"/>
            <a:r>
              <a:rPr lang="en-US"/>
              <a:t>Gumball meetup on </a:t>
            </a:r>
            <a:r>
              <a:rPr lang="en-US" b="1"/>
              <a:t>Wednesday, August 20</a:t>
            </a:r>
            <a:r>
              <a:rPr lang="en-US" b="1" baseline="30000"/>
              <a:t>th</a:t>
            </a:r>
            <a:r>
              <a:rPr lang="en-US" b="1"/>
              <a:t> from 2:30-4:00 PM</a:t>
            </a:r>
            <a:r>
              <a:rPr lang="en-US"/>
              <a:t> near the fountain (specific location TBD)</a:t>
            </a:r>
          </a:p>
          <a:p>
            <a:pPr lvl="1"/>
            <a:r>
              <a:rPr lang="en-US"/>
              <a:t>Final exam on </a:t>
            </a:r>
            <a:r>
              <a:rPr lang="en-US" b="1"/>
              <a:t>Friday, August 22nd from 12:00-1:00 PM</a:t>
            </a:r>
            <a:r>
              <a:rPr lang="en-US"/>
              <a:t> during lecture</a:t>
            </a:r>
          </a:p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8E9F8-80D6-1539-8DCB-D2CF5134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7D08-4653-5C81-30B5-4731D0D6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6158-8ABE-6ECE-AD75-53FD709EC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>
                <a:solidFill>
                  <a:srgbClr val="7028C8"/>
                </a:solidFill>
              </a:rPr>
              <a:t>PCM Review</a:t>
            </a:r>
            <a:endParaRPr lang="en-US">
              <a:solidFill>
                <a:schemeClr val="tx1"/>
              </a:solidFill>
            </a:endParaRPr>
          </a:p>
          <a:p>
            <a:r>
              <a:rPr lang="en-US"/>
              <a:t>Sandbox Example!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9413E-8433-AF6B-C20E-4E32E1D45D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576023-AB2C-67F4-55D6-B57E5F84C173}"/>
              </a:ext>
            </a:extLst>
          </p:cNvPr>
          <p:cNvSpPr/>
          <p:nvPr/>
        </p:nvSpPr>
        <p:spPr>
          <a:xfrm rot="10800000">
            <a:off x="3327515" y="221520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9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A18D-0DFE-E951-EDC4-1C737B8E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8A9C-6055-4985-E43D-848DB1C43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AD0938-A600-32A3-8089-9BD26E296C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tracing (think)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76FC4A-48C4-407D-4083-C00C45E770F0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7411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</a:t>
            </a: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b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800" b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1C0E-B963-C7B6-543E-ACC18F207300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86E7-6854-CF36-342A-7F5B12FD6D18}"/>
              </a:ext>
            </a:extLst>
          </p:cNvPr>
          <p:cNvSpPr txBox="1"/>
          <p:nvPr/>
        </p:nvSpPr>
        <p:spPr>
          <a:xfrm>
            <a:off x="792092" y="3311342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0463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5420-06DF-C7C9-D26C-472F1F7A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6EC993D-EFA5-B35F-0C66-66AB5D2BF0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7631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tracing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90472-B0A8-919F-14D8-D1941DF4A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66FD2A5-C7C8-E8A8-23E3-5DCCB51F26C1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7411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</a:t>
            </a: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b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800" b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2968B-960F-E326-6E01-50D1DFB53ED6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65114-512A-B018-0454-EB257C5E8075}"/>
              </a:ext>
            </a:extLst>
          </p:cNvPr>
          <p:cNvSpPr txBox="1"/>
          <p:nvPr/>
        </p:nvSpPr>
        <p:spPr>
          <a:xfrm>
            <a:off x="792092" y="3311342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DD42F3-65B9-6691-E6E3-6ABD26AC8365}"/>
              </a:ext>
            </a:extLst>
          </p:cNvPr>
          <p:cNvGrpSpPr/>
          <p:nvPr/>
        </p:nvGrpSpPr>
        <p:grpSpPr>
          <a:xfrm>
            <a:off x="7152773" y="2517144"/>
            <a:ext cx="3120480" cy="2710080"/>
            <a:chOff x="7152773" y="2517144"/>
            <a:chExt cx="3120480" cy="27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8F0B10-0A98-1324-44F1-2C57ABF38536}"/>
                    </a:ext>
                  </a:extLst>
                </p14:cNvPr>
                <p14:cNvContentPartPr/>
                <p14:nvPr/>
              </p14:nvContentPartPr>
              <p14:xfrm>
                <a:off x="10008653" y="2517144"/>
                <a:ext cx="264600" cy="41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8F0B10-0A98-1324-44F1-2C57ABF385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2533" y="2511019"/>
                  <a:ext cx="276840" cy="424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3C1DF8-A16E-93F2-E519-F937FBF6B840}"/>
                    </a:ext>
                  </a:extLst>
                </p14:cNvPr>
                <p14:cNvContentPartPr/>
                <p14:nvPr/>
              </p14:nvContentPartPr>
              <p14:xfrm>
                <a:off x="7296053" y="3702264"/>
                <a:ext cx="335520" cy="35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3C1DF8-A16E-93F2-E519-F937FBF6B8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9933" y="3696144"/>
                  <a:ext cx="347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AB6C45-2328-BD29-4F53-C6AE9191BCF1}"/>
                    </a:ext>
                  </a:extLst>
                </p14:cNvPr>
                <p14:cNvContentPartPr/>
                <p14:nvPr/>
              </p14:nvContentPartPr>
              <p14:xfrm>
                <a:off x="7262213" y="3612264"/>
                <a:ext cx="276480" cy="58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AB6C45-2328-BD29-4F53-C6AE9191BC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56093" y="3606148"/>
                  <a:ext cx="288720" cy="599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CF535D-15A4-811C-FE62-40C3640601A7}"/>
                    </a:ext>
                  </a:extLst>
                </p14:cNvPr>
                <p14:cNvContentPartPr/>
                <p14:nvPr/>
              </p14:nvContentPartPr>
              <p14:xfrm>
                <a:off x="7304693" y="3155424"/>
                <a:ext cx="315000" cy="41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CF535D-15A4-811C-FE62-40C3640601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98573" y="3149304"/>
                  <a:ext cx="3272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330191-3118-A256-91EE-E465FE946B26}"/>
                    </a:ext>
                  </a:extLst>
                </p14:cNvPr>
                <p14:cNvContentPartPr/>
                <p14:nvPr/>
              </p14:nvContentPartPr>
              <p14:xfrm>
                <a:off x="7294613" y="3192864"/>
                <a:ext cx="290520" cy="47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330191-3118-A256-91EE-E465FE946B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88485" y="3186744"/>
                  <a:ext cx="302775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5728D3-6601-EF50-8A7F-ACA876C3B84C}"/>
                    </a:ext>
                  </a:extLst>
                </p14:cNvPr>
                <p14:cNvContentPartPr/>
                <p14:nvPr/>
              </p14:nvContentPartPr>
              <p14:xfrm>
                <a:off x="7186973" y="4843464"/>
                <a:ext cx="498240" cy="36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5728D3-6601-EF50-8A7F-ACA876C3B8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80853" y="4837344"/>
                  <a:ext cx="510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A27FA9-DDC9-8BC6-126E-81E3A16BFAC0}"/>
                    </a:ext>
                  </a:extLst>
                </p14:cNvPr>
                <p14:cNvContentPartPr/>
                <p14:nvPr/>
              </p14:nvContentPartPr>
              <p14:xfrm>
                <a:off x="7295333" y="4761024"/>
                <a:ext cx="243360" cy="466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A27FA9-DDC9-8BC6-126E-81E3A16BFA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89213" y="4754904"/>
                  <a:ext cx="255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AC5831-DC70-CF21-8ACC-A5F3555638B6}"/>
                    </a:ext>
                  </a:extLst>
                </p14:cNvPr>
                <p14:cNvContentPartPr/>
                <p14:nvPr/>
              </p14:nvContentPartPr>
              <p14:xfrm>
                <a:off x="7152773" y="4035984"/>
                <a:ext cx="594360" cy="63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AC5831-DC70-CF21-8ACC-A5F3555638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46653" y="4029864"/>
                  <a:ext cx="6066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56AACF-5B79-A21D-9EB0-EFB981215FCB}"/>
                    </a:ext>
                  </a:extLst>
                </p14:cNvPr>
                <p14:cNvContentPartPr/>
                <p14:nvPr/>
              </p14:nvContentPartPr>
              <p14:xfrm>
                <a:off x="7441133" y="3862464"/>
                <a:ext cx="2150640" cy="98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56AACF-5B79-A21D-9EB0-EFB981215F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35013" y="3856344"/>
                  <a:ext cx="2162880" cy="99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921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D53-EAB1-7162-61D6-138A14EB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Tracing through 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4429-2587-5C82-55A8-FF2C0CDFD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87551-25D9-0E4D-CD3B-71BCD32B3B1A}"/>
              </a:ext>
            </a:extLst>
          </p:cNvPr>
          <p:cNvSpPr txBox="1"/>
          <p:nvPr/>
        </p:nvSpPr>
        <p:spPr>
          <a:xfrm>
            <a:off x="838200" y="2510251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7914-61E9-ADCF-D56B-B76A383CEFB0}"/>
              </a:ext>
            </a:extLst>
          </p:cNvPr>
          <p:cNvSpPr txBox="1"/>
          <p:nvPr/>
        </p:nvSpPr>
        <p:spPr>
          <a:xfrm>
            <a:off x="792092" y="1618939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endParaRPr lang="en-US" sz="3600"/>
          </a:p>
        </p:txBody>
      </p:sp>
      <p:grpSp>
        <p:nvGrpSpPr>
          <p:cNvPr id="22" name="Group 21" descr="An empty box with the label “i”. This represents one single variable and its associated value; in this case, the loop counter variable in the for loop.&#10;">
            <a:extLst>
              <a:ext uri="{FF2B5EF4-FFF2-40B4-BE49-F238E27FC236}">
                <a16:creationId xmlns:a16="http://schemas.microsoft.com/office/drawing/2014/main" id="{8C340F0C-E8FB-7880-C283-42C235E25C47}"/>
              </a:ext>
            </a:extLst>
          </p:cNvPr>
          <p:cNvGrpSpPr/>
          <p:nvPr/>
        </p:nvGrpSpPr>
        <p:grpSpPr>
          <a:xfrm>
            <a:off x="10028308" y="894488"/>
            <a:ext cx="1371600" cy="2056582"/>
            <a:chOff x="10028308" y="894488"/>
            <a:chExt cx="1371600" cy="20565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469AE-294C-8BF7-1D5A-4F06AE361626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C3A3-8F26-DA7A-9BE5-FCD8E5479626}"/>
                </a:ext>
              </a:extLst>
            </p:cNvPr>
            <p:cNvSpPr txBox="1"/>
            <p:nvPr/>
          </p:nvSpPr>
          <p:spPr>
            <a:xfrm>
              <a:off x="10495138" y="894488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 descr="A small purple box (labelled “a”) with an arrow that points to six boxes, aligned in a row. This models a variable, a, that has an array type - the arrow that points to the boxes models the “reference” this variable has to the underlying array, which has six elements in it.">
            <a:extLst>
              <a:ext uri="{FF2B5EF4-FFF2-40B4-BE49-F238E27FC236}">
                <a16:creationId xmlns:a16="http://schemas.microsoft.com/office/drawing/2014/main" id="{B05D8ED0-87FA-A454-C279-55EBB4DC4E91}"/>
              </a:ext>
            </a:extLst>
          </p:cNvPr>
          <p:cNvGrpSpPr/>
          <p:nvPr/>
        </p:nvGrpSpPr>
        <p:grpSpPr>
          <a:xfrm>
            <a:off x="1672824" y="4691370"/>
            <a:ext cx="9727084" cy="1912813"/>
            <a:chOff x="1672824" y="4691370"/>
            <a:chExt cx="9727084" cy="1912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988F2E-8FC6-4D71-853C-384677F03CF8}"/>
                </a:ext>
              </a:extLst>
            </p:cNvPr>
            <p:cNvSpPr/>
            <p:nvPr/>
          </p:nvSpPr>
          <p:spPr>
            <a:xfrm>
              <a:off x="59135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8BABDA-316A-FA21-00E5-609069E2E42B}"/>
                </a:ext>
              </a:extLst>
            </p:cNvPr>
            <p:cNvSpPr/>
            <p:nvPr/>
          </p:nvSpPr>
          <p:spPr>
            <a:xfrm>
              <a:off x="72851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84565-14D5-1882-F56E-B0C2529DC9EE}"/>
                </a:ext>
              </a:extLst>
            </p:cNvPr>
            <p:cNvSpPr/>
            <p:nvPr/>
          </p:nvSpPr>
          <p:spPr>
            <a:xfrm>
              <a:off x="86567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F40D08-A141-70B7-1DDF-3985C6A92EBE}"/>
                </a:ext>
              </a:extLst>
            </p:cNvPr>
            <p:cNvSpPr/>
            <p:nvPr/>
          </p:nvSpPr>
          <p:spPr>
            <a:xfrm>
              <a:off x="10028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CA455-AC14-BF23-383D-349B0769E3AB}"/>
                </a:ext>
              </a:extLst>
            </p:cNvPr>
            <p:cNvSpPr/>
            <p:nvPr/>
          </p:nvSpPr>
          <p:spPr>
            <a:xfrm>
              <a:off x="3170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91BFE-EC55-109A-9705-C19231B9508A}"/>
                </a:ext>
              </a:extLst>
            </p:cNvPr>
            <p:cNvSpPr/>
            <p:nvPr/>
          </p:nvSpPr>
          <p:spPr>
            <a:xfrm>
              <a:off x="45419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9D4C-A25A-2ED7-9AC9-5ABD96095DFD}"/>
                </a:ext>
              </a:extLst>
            </p:cNvPr>
            <p:cNvSpPr/>
            <p:nvPr/>
          </p:nvSpPr>
          <p:spPr>
            <a:xfrm>
              <a:off x="1672824" y="546316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08D037-2B2F-2151-049D-A7DCE09878A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128041" y="591838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E9CE3B-F24F-8DDD-1C4B-67CD82B5DEE5}"/>
                </a:ext>
              </a:extLst>
            </p:cNvPr>
            <p:cNvSpPr txBox="1"/>
            <p:nvPr/>
          </p:nvSpPr>
          <p:spPr>
            <a:xfrm>
              <a:off x="1909071" y="4691370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106B8AC-D788-2E2D-84BE-0AE80B0685C8}"/>
                  </a:ext>
                </a:extLst>
              </p14:cNvPr>
              <p14:cNvContentPartPr/>
              <p14:nvPr/>
            </p14:nvContentPartPr>
            <p14:xfrm>
              <a:off x="3691733" y="4703784"/>
              <a:ext cx="221760" cy="354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106B8AC-D788-2E2D-84BE-0AE80B0685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5603" y="4697664"/>
                <a:ext cx="2340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0F1F0C-A1BC-30C4-6D28-E8BE58E93EF0}"/>
                  </a:ext>
                </a:extLst>
              </p14:cNvPr>
              <p14:cNvContentPartPr/>
              <p14:nvPr/>
            </p14:nvContentPartPr>
            <p14:xfrm>
              <a:off x="5179613" y="4702344"/>
              <a:ext cx="99000" cy="419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0F1F0C-A1BC-30C4-6D28-E8BE58E93E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3493" y="4696224"/>
                <a:ext cx="1112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2CA3238-C3D7-4A03-D612-E1D98D03CD35}"/>
                  </a:ext>
                </a:extLst>
              </p14:cNvPr>
              <p14:cNvContentPartPr/>
              <p14:nvPr/>
            </p14:nvContentPartPr>
            <p14:xfrm>
              <a:off x="10434893" y="1866264"/>
              <a:ext cx="401760" cy="582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2CA3238-C3D7-4A03-D612-E1D98D03CD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28773" y="1860144"/>
                <a:ext cx="4140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D0D2E04-6DE0-00BB-51D6-1C872202C74E}"/>
                  </a:ext>
                </a:extLst>
              </p14:cNvPr>
              <p14:cNvContentPartPr/>
              <p14:nvPr/>
            </p14:nvContentPartPr>
            <p14:xfrm>
              <a:off x="963653" y="3557904"/>
              <a:ext cx="359640" cy="2062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D0D2E04-6DE0-00BB-51D6-1C872202C7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7527" y="3551773"/>
                <a:ext cx="371892" cy="218541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505A3D9-5228-83FF-0D1F-D16E3B90F22F}"/>
              </a:ext>
            </a:extLst>
          </p:cNvPr>
          <p:cNvGrpSpPr/>
          <p:nvPr/>
        </p:nvGrpSpPr>
        <p:grpSpPr>
          <a:xfrm>
            <a:off x="7474973" y="2344344"/>
            <a:ext cx="1247040" cy="541440"/>
            <a:chOff x="7474973" y="2344344"/>
            <a:chExt cx="124704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C58136-AF48-8ACD-2B21-C0D990210FB6}"/>
                    </a:ext>
                  </a:extLst>
                </p14:cNvPr>
                <p14:cNvContentPartPr/>
                <p14:nvPr/>
              </p14:nvContentPartPr>
              <p14:xfrm>
                <a:off x="7474973" y="2548824"/>
                <a:ext cx="214920" cy="31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C58136-AF48-8ACD-2B21-C0D990210F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68853" y="2542704"/>
                  <a:ext cx="227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3D0B59E-9410-7117-8C8C-CFA1CE3AFAA1}"/>
                    </a:ext>
                  </a:extLst>
                </p14:cNvPr>
                <p14:cNvContentPartPr/>
                <p14:nvPr/>
              </p14:nvContentPartPr>
              <p14:xfrm>
                <a:off x="7703573" y="2462064"/>
                <a:ext cx="180000" cy="349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3D0B59E-9410-7117-8C8C-CFA1CE3AFA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97441" y="2455944"/>
                  <a:ext cx="192265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1E62D83-81CA-DA39-40E0-EFE592010E0A}"/>
                    </a:ext>
                  </a:extLst>
                </p14:cNvPr>
                <p14:cNvContentPartPr/>
                <p14:nvPr/>
              </p14:nvContentPartPr>
              <p14:xfrm>
                <a:off x="7937933" y="2559624"/>
                <a:ext cx="401760" cy="69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1E62D83-81CA-DA39-40E0-EFE592010E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31813" y="2553504"/>
                  <a:ext cx="414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117EA97-A5D4-7E9E-7A84-EFDB2BB30FDB}"/>
                    </a:ext>
                  </a:extLst>
                </p14:cNvPr>
                <p14:cNvContentPartPr/>
                <p14:nvPr/>
              </p14:nvContentPartPr>
              <p14:xfrm>
                <a:off x="8174813" y="2405544"/>
                <a:ext cx="76320" cy="391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117EA97-A5D4-7E9E-7A84-EFDB2BB30F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68693" y="2399424"/>
                  <a:ext cx="88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655454A-C719-A126-5C43-31EE0C42D946}"/>
                    </a:ext>
                  </a:extLst>
                </p14:cNvPr>
                <p14:cNvContentPartPr/>
                <p14:nvPr/>
              </p14:nvContentPartPr>
              <p14:xfrm>
                <a:off x="8389373" y="2344344"/>
                <a:ext cx="332640" cy="541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655454A-C719-A126-5C43-31EE0C42D9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83260" y="2338224"/>
                  <a:ext cx="344867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F67B14-25D5-5E48-3901-0E782B6E4758}"/>
              </a:ext>
            </a:extLst>
          </p:cNvPr>
          <p:cNvGrpSpPr/>
          <p:nvPr/>
        </p:nvGrpSpPr>
        <p:grpSpPr>
          <a:xfrm>
            <a:off x="3288173" y="3447024"/>
            <a:ext cx="7770600" cy="2840040"/>
            <a:chOff x="3288173" y="3447024"/>
            <a:chExt cx="7770600" cy="28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02FBDC-EAE3-6BD8-8FAC-394617F72AC6}"/>
                    </a:ext>
                  </a:extLst>
                </p14:cNvPr>
                <p14:cNvContentPartPr/>
                <p14:nvPr/>
              </p14:nvContentPartPr>
              <p14:xfrm>
                <a:off x="3288173" y="5779464"/>
                <a:ext cx="324720" cy="54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02FBDC-EAE3-6BD8-8FAC-394617F72A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82046" y="5773303"/>
                  <a:ext cx="336974" cy="66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0D2BBA-2CD5-22FD-EA65-54532E95CA17}"/>
                    </a:ext>
                  </a:extLst>
                </p14:cNvPr>
                <p14:cNvContentPartPr/>
                <p14:nvPr/>
              </p14:nvContentPartPr>
              <p14:xfrm>
                <a:off x="3611453" y="5565984"/>
                <a:ext cx="417600" cy="50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0D2BBA-2CD5-22FD-EA65-54532E95CA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05333" y="5559864"/>
                  <a:ext cx="429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8AFB9D-8ADD-7254-794D-93445D80488B}"/>
                    </a:ext>
                  </a:extLst>
                </p14:cNvPr>
                <p14:cNvContentPartPr/>
                <p14:nvPr/>
              </p14:nvContentPartPr>
              <p14:xfrm>
                <a:off x="3992693" y="5384904"/>
                <a:ext cx="318600" cy="613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8AFB9D-8ADD-7254-794D-93445D8048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86580" y="5378784"/>
                  <a:ext cx="330826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950027-427D-B36D-C200-F734B7456C1F}"/>
                    </a:ext>
                  </a:extLst>
                </p14:cNvPr>
                <p14:cNvContentPartPr/>
                <p14:nvPr/>
              </p14:nvContentPartPr>
              <p14:xfrm>
                <a:off x="8890133" y="5508384"/>
                <a:ext cx="412560" cy="77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950027-427D-B36D-C200-F734B7456C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84013" y="5502264"/>
                  <a:ext cx="42480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3054D5-06E2-50A8-FCF0-3B9298D8AD4A}"/>
                    </a:ext>
                  </a:extLst>
                </p14:cNvPr>
                <p14:cNvContentPartPr/>
                <p14:nvPr/>
              </p14:nvContentPartPr>
              <p14:xfrm>
                <a:off x="9515453" y="5547264"/>
                <a:ext cx="351720" cy="69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3054D5-06E2-50A8-FCF0-3B9298D8AD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09339" y="5541147"/>
                  <a:ext cx="363947" cy="709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375774-E1AE-941A-C4BD-6439A1E0E2ED}"/>
                    </a:ext>
                  </a:extLst>
                </p14:cNvPr>
                <p14:cNvContentPartPr/>
                <p14:nvPr/>
              </p14:nvContentPartPr>
              <p14:xfrm>
                <a:off x="10656293" y="5626464"/>
                <a:ext cx="402480" cy="60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375774-E1AE-941A-C4BD-6439A1E0E2E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0173" y="5620344"/>
                  <a:ext cx="4147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E1F067-BDAA-9952-2A22-C8C4A15B6778}"/>
                    </a:ext>
                  </a:extLst>
                </p14:cNvPr>
                <p14:cNvContentPartPr/>
                <p14:nvPr/>
              </p14:nvContentPartPr>
              <p14:xfrm>
                <a:off x="7717613" y="4679664"/>
                <a:ext cx="292680" cy="42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E1F067-BDAA-9952-2A22-C8C4A15B67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11493" y="4673544"/>
                  <a:ext cx="304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067FFB-549B-0804-5A62-7BAA302E11E0}"/>
                    </a:ext>
                  </a:extLst>
                </p14:cNvPr>
                <p14:cNvContentPartPr/>
                <p14:nvPr/>
              </p14:nvContentPartPr>
              <p14:xfrm>
                <a:off x="10441373" y="4722504"/>
                <a:ext cx="355680" cy="54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067FFB-549B-0804-5A62-7BAA302E11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35253" y="4716380"/>
                  <a:ext cx="367920" cy="56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B13F23-B32F-ED52-E4D3-36A22E1D9F37}"/>
                    </a:ext>
                  </a:extLst>
                </p14:cNvPr>
                <p14:cNvContentPartPr/>
                <p14:nvPr/>
              </p14:nvContentPartPr>
              <p14:xfrm>
                <a:off x="9121973" y="4785144"/>
                <a:ext cx="244800" cy="144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B13F23-B32F-ED52-E4D3-36A22E1D9F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5853" y="4779024"/>
                  <a:ext cx="25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7C3C55-61ED-7377-F60A-0EBEB1800183}"/>
                    </a:ext>
                  </a:extLst>
                </p14:cNvPr>
                <p14:cNvContentPartPr/>
                <p14:nvPr/>
              </p14:nvContentPartPr>
              <p14:xfrm>
                <a:off x="9270653" y="4716744"/>
                <a:ext cx="186120" cy="42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7C3C55-61ED-7377-F60A-0EBEB18001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64533" y="4710624"/>
                  <a:ext cx="1983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661A52-A7AB-CDFF-EAE4-C101325A037F}"/>
                    </a:ext>
                  </a:extLst>
                </p14:cNvPr>
                <p14:cNvContentPartPr/>
                <p14:nvPr/>
              </p14:nvContentPartPr>
              <p14:xfrm>
                <a:off x="7537613" y="5515584"/>
                <a:ext cx="384120" cy="682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661A52-A7AB-CDFF-EAE4-C101325A03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31493" y="5509464"/>
                  <a:ext cx="39636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1038DD0-9AD5-6D62-784F-202F67619E64}"/>
                    </a:ext>
                  </a:extLst>
                </p14:cNvPr>
                <p14:cNvContentPartPr/>
                <p14:nvPr/>
              </p14:nvContentPartPr>
              <p14:xfrm>
                <a:off x="7905893" y="5489304"/>
                <a:ext cx="483480" cy="58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1038DD0-9AD5-6D62-784F-202F67619E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99768" y="5483184"/>
                  <a:ext cx="495729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EE22AD-D363-3329-4344-23526538229E}"/>
                    </a:ext>
                  </a:extLst>
                </p14:cNvPr>
                <p14:cNvContentPartPr/>
                <p14:nvPr/>
              </p14:nvContentPartPr>
              <p14:xfrm>
                <a:off x="7543733" y="3930504"/>
                <a:ext cx="279720" cy="267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EE22AD-D363-3329-4344-2352653822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37621" y="3924376"/>
                  <a:ext cx="291944" cy="279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15436D9-D381-38A5-9DB2-ABA55C84E37F}"/>
                    </a:ext>
                  </a:extLst>
                </p14:cNvPr>
                <p14:cNvContentPartPr/>
                <p14:nvPr/>
              </p14:nvContentPartPr>
              <p14:xfrm>
                <a:off x="7847573" y="3782184"/>
                <a:ext cx="234720" cy="492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15436D9-D381-38A5-9DB2-ABA55C84E3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41453" y="3776064"/>
                  <a:ext cx="2469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6844DF-3D59-8C02-3EC7-78A98AAC3EF7}"/>
                    </a:ext>
                  </a:extLst>
                </p14:cNvPr>
                <p14:cNvContentPartPr/>
                <p14:nvPr/>
              </p14:nvContentPartPr>
              <p14:xfrm>
                <a:off x="8115053" y="3900624"/>
                <a:ext cx="54360" cy="22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6844DF-3D59-8C02-3EC7-78A98AAC3E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08973" y="3894504"/>
                  <a:ext cx="66519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0BCA3C2-D08C-515A-045C-4AC8E8048728}"/>
                    </a:ext>
                  </a:extLst>
                </p14:cNvPr>
                <p14:cNvContentPartPr/>
                <p14:nvPr/>
              </p14:nvContentPartPr>
              <p14:xfrm>
                <a:off x="8047733" y="3728904"/>
                <a:ext cx="20520" cy="26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0BCA3C2-D08C-515A-045C-4AC8E80487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41613" y="3722784"/>
                  <a:ext cx="3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CC06EA9-2576-0D89-7980-E77DB84271C6}"/>
                    </a:ext>
                  </a:extLst>
                </p14:cNvPr>
                <p14:cNvContentPartPr/>
                <p14:nvPr/>
              </p14:nvContentPartPr>
              <p14:xfrm>
                <a:off x="8211893" y="3664464"/>
                <a:ext cx="335160" cy="531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CC06EA9-2576-0D89-7980-E77DB84271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05773" y="3658344"/>
                  <a:ext cx="3474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9472A36-F120-746B-031B-2FA2D7BD2E25}"/>
                    </a:ext>
                  </a:extLst>
                </p14:cNvPr>
                <p14:cNvContentPartPr/>
                <p14:nvPr/>
              </p14:nvContentPartPr>
              <p14:xfrm>
                <a:off x="7966733" y="4388064"/>
                <a:ext cx="186120" cy="33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9472A36-F120-746B-031B-2FA2D7BD2E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60625" y="4381944"/>
                  <a:ext cx="198336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A53A9F-8109-145F-EB5F-CC13C1AFFFB1}"/>
                    </a:ext>
                  </a:extLst>
                </p14:cNvPr>
                <p14:cNvContentPartPr/>
                <p14:nvPr/>
              </p14:nvContentPartPr>
              <p14:xfrm>
                <a:off x="4837253" y="5730864"/>
                <a:ext cx="608760" cy="51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A53A9F-8109-145F-EB5F-CC13C1AFFF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31133" y="5724744"/>
                  <a:ext cx="6210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C7ACF79-FCC5-53A2-75FC-D0E2C4CE1F7B}"/>
                    </a:ext>
                  </a:extLst>
                </p14:cNvPr>
                <p14:cNvContentPartPr/>
                <p14:nvPr/>
              </p14:nvContentPartPr>
              <p14:xfrm>
                <a:off x="5309573" y="5562744"/>
                <a:ext cx="517320" cy="64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C7ACF79-FCC5-53A2-75FC-D0E2C4CE1F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03453" y="5556624"/>
                  <a:ext cx="52956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D167DC-07E0-17A2-E664-C6D81C57CA43}"/>
                    </a:ext>
                  </a:extLst>
                </p14:cNvPr>
                <p14:cNvContentPartPr/>
                <p14:nvPr/>
              </p14:nvContentPartPr>
              <p14:xfrm>
                <a:off x="5726093" y="3825744"/>
                <a:ext cx="288000" cy="289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D167DC-07E0-17A2-E664-C6D81C57CA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19981" y="3819624"/>
                  <a:ext cx="300225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318E91-B597-5D92-4610-3367B3BF2FA5}"/>
                    </a:ext>
                  </a:extLst>
                </p14:cNvPr>
                <p14:cNvContentPartPr/>
                <p14:nvPr/>
              </p14:nvContentPartPr>
              <p14:xfrm>
                <a:off x="5991773" y="3630984"/>
                <a:ext cx="225360" cy="538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318E91-B597-5D92-4610-3367B3BF2F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5653" y="3624864"/>
                  <a:ext cx="23760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1BD8446-29A1-0D5B-B3C3-3A8EC88406CF}"/>
                    </a:ext>
                  </a:extLst>
                </p14:cNvPr>
                <p14:cNvContentPartPr/>
                <p14:nvPr/>
              </p14:nvContentPartPr>
              <p14:xfrm>
                <a:off x="6231173" y="3854184"/>
                <a:ext cx="64800" cy="19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1BD8446-29A1-0D5B-B3C3-3A8EC88406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5053" y="3848064"/>
                  <a:ext cx="77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8F39DB-8944-8D33-324C-1F5D16898405}"/>
                    </a:ext>
                  </a:extLst>
                </p14:cNvPr>
                <p14:cNvContentPartPr/>
                <p14:nvPr/>
              </p14:nvContentPartPr>
              <p14:xfrm>
                <a:off x="6112733" y="3646104"/>
                <a:ext cx="52920" cy="33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8F39DB-8944-8D33-324C-1F5D168984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6613" y="3639918"/>
                  <a:ext cx="65160" cy="4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63F6A5-9741-8E8F-9C57-0C1FEB6895BB}"/>
                    </a:ext>
                  </a:extLst>
                </p14:cNvPr>
                <p14:cNvContentPartPr/>
                <p14:nvPr/>
              </p14:nvContentPartPr>
              <p14:xfrm>
                <a:off x="6391373" y="3887664"/>
                <a:ext cx="234000" cy="6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63F6A5-9741-8E8F-9C57-0C1FEB6895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85253" y="3881544"/>
                  <a:ext cx="246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C78B4E-2123-B0B1-7B37-966C4717C415}"/>
                    </a:ext>
                  </a:extLst>
                </p14:cNvPr>
                <p14:cNvContentPartPr/>
                <p14:nvPr/>
              </p14:nvContentPartPr>
              <p14:xfrm>
                <a:off x="6611333" y="3677064"/>
                <a:ext cx="102600" cy="33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C78B4E-2123-B0B1-7B37-966C4717C4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05213" y="3670944"/>
                  <a:ext cx="1148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DE0FF5-0944-5856-257B-B34B5819F1AD}"/>
                    </a:ext>
                  </a:extLst>
                </p14:cNvPr>
                <p14:cNvContentPartPr/>
                <p14:nvPr/>
              </p14:nvContentPartPr>
              <p14:xfrm>
                <a:off x="6548693" y="3447024"/>
                <a:ext cx="408240" cy="621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DE0FF5-0944-5856-257B-B34B5819F1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42573" y="3440904"/>
                  <a:ext cx="4204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5BEB5E-531A-57F0-DB65-A4DD8F3693B6}"/>
                    </a:ext>
                  </a:extLst>
                </p14:cNvPr>
                <p14:cNvContentPartPr/>
                <p14:nvPr/>
              </p14:nvContentPartPr>
              <p14:xfrm>
                <a:off x="6319733" y="4171704"/>
                <a:ext cx="239040" cy="422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5BEB5E-531A-57F0-DB65-A4DD8F3693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13613" y="4165584"/>
                  <a:ext cx="2512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D64AE81-568A-D6CA-DA9D-207CE8979A6C}"/>
                    </a:ext>
                  </a:extLst>
                </p14:cNvPr>
                <p14:cNvContentPartPr/>
                <p14:nvPr/>
              </p14:nvContentPartPr>
              <p14:xfrm>
                <a:off x="6150533" y="5655624"/>
                <a:ext cx="368640" cy="47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D64AE81-568A-D6CA-DA9D-207CE8979A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44413" y="5649499"/>
                  <a:ext cx="380880" cy="487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5EAFE-B0EB-F31E-5AFF-B1E24B0CBC09}"/>
                    </a:ext>
                  </a:extLst>
                </p14:cNvPr>
                <p14:cNvContentPartPr/>
                <p14:nvPr/>
              </p14:nvContentPartPr>
              <p14:xfrm>
                <a:off x="6536093" y="5599104"/>
                <a:ext cx="336960" cy="57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5EAFE-B0EB-F31E-5AFF-B1E24B0CBC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9973" y="5592984"/>
                  <a:ext cx="349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EAA90B1-749B-9A45-A12D-D89DE0A7B1D7}"/>
                    </a:ext>
                  </a:extLst>
                </p14:cNvPr>
                <p14:cNvContentPartPr/>
                <p14:nvPr/>
              </p14:nvContentPartPr>
              <p14:xfrm>
                <a:off x="6084293" y="5631504"/>
                <a:ext cx="933480" cy="650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EAA90B1-749B-9A45-A12D-D89DE0A7B1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78173" y="5625381"/>
                  <a:ext cx="945720" cy="663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78D4E8C-B157-3016-C29A-7F722D93810E}"/>
                    </a:ext>
                  </a:extLst>
                </p14:cNvPr>
                <p14:cNvContentPartPr/>
                <p14:nvPr/>
              </p14:nvContentPartPr>
              <p14:xfrm>
                <a:off x="6169613" y="5600904"/>
                <a:ext cx="608400" cy="593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78D4E8C-B157-3016-C29A-7F722D9381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63493" y="5594784"/>
                  <a:ext cx="6206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2C3B5B-743B-7EEC-327B-B90059E0EE9B}"/>
                    </a:ext>
                  </a:extLst>
                </p14:cNvPr>
                <p14:cNvContentPartPr/>
                <p14:nvPr/>
              </p14:nvContentPartPr>
              <p14:xfrm>
                <a:off x="6812573" y="5231544"/>
                <a:ext cx="229320" cy="45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2C3B5B-743B-7EEC-327B-B90059E0EE9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06453" y="5225424"/>
                  <a:ext cx="2415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47DDB87-761B-ED03-B403-3FA9C7578132}"/>
                    </a:ext>
                  </a:extLst>
                </p14:cNvPr>
                <p14:cNvContentPartPr/>
                <p14:nvPr/>
              </p14:nvContentPartPr>
              <p14:xfrm>
                <a:off x="7116413" y="5246304"/>
                <a:ext cx="71280" cy="52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47DDB87-761B-ED03-B403-3FA9C75781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0293" y="5240184"/>
                  <a:ext cx="83520" cy="54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545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sz="3600"/>
              <a:t>: Value Semantics vs. Reference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1F2D44-D666-4514-8F9D-63981F8A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82647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u="sng"/>
              <a:t>Value Semantics</a:t>
            </a:r>
          </a:p>
          <a:p>
            <a:r>
              <a:rPr lang="en-US"/>
              <a:t>Applies when working with primitive types</a:t>
            </a:r>
          </a:p>
          <a:p>
            <a:r>
              <a:rPr lang="en-US"/>
              <a:t>Variables/parameters hold a </a:t>
            </a:r>
            <a:r>
              <a:rPr lang="en-US" i="1"/>
              <a:t>copy </a:t>
            </a:r>
            <a:r>
              <a:rPr lang="en-US"/>
              <a:t>of the actual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4D69C-99C7-48D5-A37F-D58B3C561FF8}"/>
              </a:ext>
            </a:extLst>
          </p:cNvPr>
          <p:cNvSpPr txBox="1"/>
          <p:nvPr/>
        </p:nvSpPr>
        <p:spPr>
          <a:xfrm>
            <a:off x="1722234" y="4308629"/>
            <a:ext cx="207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400"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7" name="Group 16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617944B4-A408-4407-9BC0-B7CE3D677CA0}"/>
              </a:ext>
            </a:extLst>
          </p:cNvPr>
          <p:cNvGrpSpPr/>
          <p:nvPr/>
        </p:nvGrpSpPr>
        <p:grpSpPr>
          <a:xfrm>
            <a:off x="1979896" y="5348681"/>
            <a:ext cx="1401659" cy="1291515"/>
            <a:chOff x="9755173" y="1579470"/>
            <a:chExt cx="1917868" cy="1887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FE98B4-DB2C-41E9-9D36-40D35B5BFC72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7C0B8-9AD9-4B9B-AA9D-E3E7CD74913C}"/>
                </a:ext>
              </a:extLst>
            </p:cNvPr>
            <p:cNvSpPr txBox="1"/>
            <p:nvPr/>
          </p:nvSpPr>
          <p:spPr>
            <a:xfrm>
              <a:off x="9755173" y="2855723"/>
              <a:ext cx="1917868" cy="6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>
                  <a:latin typeface="Consolas" panose="020B0609020204030204" pitchFamily="49" charset="0"/>
                </a:rPr>
                <a:t> </a:t>
              </a:r>
              <a:r>
                <a:rPr lang="en-US" sz="240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24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E92C85-5BB1-49D5-84DD-D4B445F394C0}"/>
              </a:ext>
            </a:extLst>
          </p:cNvPr>
          <p:cNvSpPr txBox="1">
            <a:spLocks/>
          </p:cNvSpPr>
          <p:nvPr/>
        </p:nvSpPr>
        <p:spPr>
          <a:xfrm>
            <a:off x="6527323" y="1355785"/>
            <a:ext cx="4826479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u="sng"/>
              <a:t>Reference Semantics</a:t>
            </a:r>
          </a:p>
          <a:p>
            <a:r>
              <a:rPr lang="en-US"/>
              <a:t>Applies when working with objects </a:t>
            </a:r>
          </a:p>
          <a:p>
            <a:r>
              <a:rPr lang="en-US"/>
              <a:t>Variables/parameters hold a </a:t>
            </a:r>
            <a:r>
              <a:rPr lang="en-US" i="1"/>
              <a:t>reference </a:t>
            </a:r>
            <a:r>
              <a:rPr lang="en-US"/>
              <a:t>to the object </a:t>
            </a:r>
          </a:p>
        </p:txBody>
      </p:sp>
      <p:grpSp>
        <p:nvGrpSpPr>
          <p:cNvPr id="23" name="Group 22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5934F728-3264-406C-9BDD-5280C4033389}"/>
              </a:ext>
            </a:extLst>
          </p:cNvPr>
          <p:cNvGrpSpPr/>
          <p:nvPr/>
        </p:nvGrpSpPr>
        <p:grpSpPr>
          <a:xfrm>
            <a:off x="6412960" y="5465414"/>
            <a:ext cx="4958221" cy="1337029"/>
            <a:chOff x="4874376" y="1912813"/>
            <a:chExt cx="6919474" cy="17427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4CEF6-0341-4751-83F7-5912D96A527D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  <a:endParaRPr lang="en-US" sz="4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61509-CC5A-4469-B589-ED617BE210F4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  <a:endParaRPr lang="en-US" sz="4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DF249D-6622-4B3B-B798-652D27D53F18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  <a:endParaRPr lang="en-US" sz="4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E2CD64-9F9B-4E5E-A3D3-5C920E19859F}"/>
                </a:ext>
              </a:extLst>
            </p:cNvPr>
            <p:cNvSpPr/>
            <p:nvPr/>
          </p:nvSpPr>
          <p:spPr>
            <a:xfrm>
              <a:off x="5726347" y="2087287"/>
              <a:ext cx="910434" cy="91043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B57837-1A59-4453-A34C-7A6C237732C1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6181564" y="2598613"/>
              <a:ext cx="1497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438D02-BEC6-4B4D-9AFF-4BE7BE475D25}"/>
                </a:ext>
              </a:extLst>
            </p:cNvPr>
            <p:cNvSpPr txBox="1"/>
            <p:nvPr/>
          </p:nvSpPr>
          <p:spPr>
            <a:xfrm>
              <a:off x="4874376" y="3053830"/>
              <a:ext cx="2866146" cy="60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>
                  <a:latin typeface="Consolas" panose="020B0609020204030204" pitchFamily="49" charset="0"/>
                </a:rPr>
                <a:t>[] </a:t>
              </a:r>
              <a:r>
                <a:rPr lang="en-US" sz="240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24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781FB13-6AF7-4ED9-ADDD-5858D90918EF}"/>
              </a:ext>
            </a:extLst>
          </p:cNvPr>
          <p:cNvSpPr txBox="1"/>
          <p:nvPr/>
        </p:nvSpPr>
        <p:spPr>
          <a:xfrm>
            <a:off x="6850743" y="4308630"/>
            <a:ext cx="473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int[] list1</a:t>
            </a:r>
            <a:r>
              <a:rPr lang="en-US" sz="2400"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{4, 8, 15}</a:t>
            </a:r>
            <a:r>
              <a:rPr lang="en-US" sz="240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8675105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1288</Words>
  <Application>Microsoft Office PowerPoint</Application>
  <PresentationFormat>Widescreen</PresentationFormat>
  <Paragraphs>195</Paragraphs>
  <Slides>20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Arial</vt:lpstr>
      <vt:lpstr>Consolas</vt:lpstr>
      <vt:lpstr>Montserrat ExtraBold</vt:lpstr>
      <vt:lpstr>Montserrat SemiBold</vt:lpstr>
      <vt:lpstr>Montserrat</vt:lpstr>
      <vt:lpstr>CSE 12X (adopted from CSE 373)</vt:lpstr>
      <vt:lpstr>Reference Semantics</vt:lpstr>
      <vt:lpstr>Agenda</vt:lpstr>
      <vt:lpstr>Announcements, Reminders</vt:lpstr>
      <vt:lpstr>Announcements, Reminders</vt:lpstr>
      <vt:lpstr>Agenda</vt:lpstr>
      <vt:lpstr>Think Pair Share: tracing (think)</vt:lpstr>
      <vt:lpstr>Think Pair Share: tracing (pair)</vt:lpstr>
      <vt:lpstr>Tracing through arrayMystery</vt:lpstr>
      <vt:lpstr>PCM Review: Value Semantics vs. Reference Semantics</vt:lpstr>
      <vt:lpstr>PCM Review: Value Semantics</vt:lpstr>
      <vt:lpstr>PCM Review: Reference Semantics</vt:lpstr>
      <vt:lpstr>Value Semantics &amp; Methods</vt:lpstr>
      <vt:lpstr>Reference Semantics &amp; Methods</vt:lpstr>
      <vt:lpstr>PCM Review: null</vt:lpstr>
      <vt:lpstr>PCM Review: avoiding NullPointerException</vt:lpstr>
      <vt:lpstr>Agenda</vt:lpstr>
      <vt:lpstr>Think Pair Share: someMethod (think)</vt:lpstr>
      <vt:lpstr>Think Pair Share: anotherMethod (think)</vt:lpstr>
      <vt:lpstr>Think Pair Share: combined methods (pair)</vt:lpstr>
      <vt:lpstr>Aside: the “billion dollar mistake”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3</cp:revision>
  <dcterms:modified xsi:type="dcterms:W3CDTF">2025-08-08T20:41:52Z</dcterms:modified>
</cp:coreProperties>
</file>