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76" r:id="rId3"/>
    <p:sldId id="356" r:id="rId4"/>
    <p:sldId id="495" r:id="rId5"/>
    <p:sldId id="492" r:id="rId6"/>
    <p:sldId id="493" r:id="rId7"/>
    <p:sldId id="480" r:id="rId8"/>
    <p:sldId id="494" r:id="rId9"/>
    <p:sldId id="496" r:id="rId10"/>
  </p:sldIdLst>
  <p:sldSz cx="12192000" cy="6858000"/>
  <p:notesSz cx="6858000" cy="9144000"/>
  <p:embeddedFontLst>
    <p:embeddedFont>
      <p:font typeface="Consolas" panose="020B0609020204030204" pitchFamily="49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Bold" panose="00000900000000000000" pitchFamily="2" charset="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E234C9-3938-42C7-8BCB-AB70C5905F05}" v="4" dt="2025-08-06T16:33:37.645"/>
    <p1510:client id="{F9875FC9-4E98-4B00-BC40-C71D08190975}" v="1" dt="2025-08-06T16:35:09.2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88"/>
    <p:restoredTop sz="95170"/>
  </p:normalViewPr>
  <p:slideViewPr>
    <p:cSldViewPr snapToGrid="0">
      <p:cViewPr varScale="1">
        <p:scale>
          <a:sx n="83" d="100"/>
          <a:sy n="83" d="100"/>
        </p:scale>
        <p:origin x="72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8/6/2025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814B128-6B80-4B10-5639-EF1DA03BC5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3C0A9-65C8-E7AC-0016-7681E4B831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43943" y="5615826"/>
            <a:ext cx="1156607" cy="11566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55943FA5-9F1B-CCD1-D9A2-BDA8E063B09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97B6B278-4506-1E85-3D0F-D1A630997B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7;p29">
            <a:extLst>
              <a:ext uri="{FF2B5EF4-FFF2-40B4-BE49-F238E27FC236}">
                <a16:creationId xmlns:a16="http://schemas.microsoft.com/office/drawing/2014/main" id="{63E17A73-D89B-A56D-1448-75FE6F16DCF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8;p29">
            <a:extLst>
              <a:ext uri="{FF2B5EF4-FFF2-40B4-BE49-F238E27FC236}">
                <a16:creationId xmlns:a16="http://schemas.microsoft.com/office/drawing/2014/main" id="{97708D55-6479-9D2C-8C4B-FE1332400BD5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90057165-C205-07BC-B392-CF45BB4AE4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7;p29">
            <a:extLst>
              <a:ext uri="{FF2B5EF4-FFF2-40B4-BE49-F238E27FC236}">
                <a16:creationId xmlns:a16="http://schemas.microsoft.com/office/drawing/2014/main" id="{0ECCC067-F94F-CC5C-26D1-73F324092EAC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7E3C79-7763-2CB7-FF20-7DCB21CC48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56246" y="214848"/>
            <a:ext cx="752538" cy="752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8;p29">
            <a:extLst>
              <a:ext uri="{FF2B5EF4-FFF2-40B4-BE49-F238E27FC236}">
                <a16:creationId xmlns:a16="http://schemas.microsoft.com/office/drawing/2014/main" id="{7ACA8402-DFDC-B9E2-798E-0FAB57463E4A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88CB78DC-BDDD-8D88-3332-5F9723BF7E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81900-C68C-7EE0-28D4-029901070FB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56246" y="214848"/>
            <a:ext cx="752538" cy="7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79639A8-8C06-8454-D1EA-54DF3D0373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Arrays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small black corgi character peeking its head up from the bottom of the slide">
            <a:extLst>
              <a:ext uri="{FF2B5EF4-FFF2-40B4-BE49-F238E27FC236}">
                <a16:creationId xmlns:a16="http://schemas.microsoft.com/office/drawing/2014/main" id="{BD89C0BA-3655-5175-B9C3-5AB7B64F95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5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Arrays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the most spontaneous thing you’ve ever done?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3F80B250-2AF7-9AB3-1A62-0BD69D594318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96;p1">
            <a:extLst>
              <a:ext uri="{FF2B5EF4-FFF2-40B4-BE49-F238E27FC236}">
                <a16:creationId xmlns:a16="http://schemas.microsoft.com/office/drawing/2014/main" id="{962AB359-D5EC-C7FC-BB9E-D188E3C99BF2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48D4860D-A905-E887-35DF-216E33A11F04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9D485A18-D8A4-19C8-3C54-78CF2BA65C00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78A8D-064F-70A9-181D-503FB4620C27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PCM Review</a:t>
            </a:r>
          </a:p>
          <a:p>
            <a:r>
              <a:rPr lang="en-US" dirty="0"/>
              <a:t>Code Example(s)!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690226" y="163219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will be released today, due </a:t>
            </a:r>
            <a:r>
              <a:rPr lang="en-US" b="1" dirty="0"/>
              <a:t>Tuesday, August 12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R5 will be released today, due </a:t>
            </a:r>
            <a:r>
              <a:rPr lang="en-US" b="1" dirty="0"/>
              <a:t>Tuesday, August 12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endParaRPr lang="en-US" dirty="0"/>
          </a:p>
          <a:p>
            <a:pPr lvl="1"/>
            <a:r>
              <a:rPr lang="en-US" dirty="0"/>
              <a:t>Eligible: </a:t>
            </a:r>
            <a:r>
              <a:rPr lang="en-US" b="1" dirty="0"/>
              <a:t>P1</a:t>
            </a:r>
            <a:r>
              <a:rPr lang="en-US" dirty="0"/>
              <a:t>, C2, P2</a:t>
            </a:r>
          </a:p>
          <a:p>
            <a:r>
              <a:rPr lang="en-US" dirty="0"/>
              <a:t>Quiz 2 on </a:t>
            </a:r>
            <a:r>
              <a:rPr lang="en-US" b="1" dirty="0"/>
              <a:t>Thursday, August 14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Includes everything up to and including lecture today (arrays)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Hannah</a:t>
            </a:r>
            <a:r>
              <a:rPr lang="en-US" dirty="0"/>
              <a:t> before your quiz!</a:t>
            </a:r>
          </a:p>
          <a:p>
            <a:r>
              <a:rPr lang="en-US" dirty="0"/>
              <a:t>Quiz 1 grades released before Quiz 2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F85FC-28AE-E4C4-F799-5AD68649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E336-AC44-0E26-DBAD-EF1E36E8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0CC9B-B59A-ACD5-79C0-E00A9E526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PCM Review</a:t>
            </a:r>
          </a:p>
          <a:p>
            <a:r>
              <a:rPr lang="en-US" dirty="0"/>
              <a:t>Code Example(s)!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2C5D-8BD9-EE76-B1B2-EA59542683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BBCA42-26AF-90C2-260D-2E3AB36FCF77}"/>
              </a:ext>
            </a:extLst>
          </p:cNvPr>
          <p:cNvSpPr/>
          <p:nvPr/>
        </p:nvSpPr>
        <p:spPr>
          <a:xfrm rot="10800000">
            <a:off x="3351875" y="221154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1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64CED-E7A5-9E8D-709D-56705266F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Arrays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30F20-FE94-1948-BC03-BB6D22C27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New </a:t>
            </a:r>
            <a:r>
              <a:rPr lang="en-US" b="1" dirty="0"/>
              <a:t>data structure</a:t>
            </a:r>
            <a:r>
              <a:rPr lang="en-US" dirty="0"/>
              <a:t> that stores multiple items, in order</a:t>
            </a:r>
          </a:p>
          <a:p>
            <a:r>
              <a:rPr lang="en-US" dirty="0"/>
              <a:t>Elements must </a:t>
            </a:r>
            <a:r>
              <a:rPr lang="en-US" u="sng" dirty="0"/>
              <a:t>all</a:t>
            </a:r>
            <a:r>
              <a:rPr lang="en-US" dirty="0"/>
              <a:t> be the same type</a:t>
            </a:r>
          </a:p>
          <a:p>
            <a:r>
              <a:rPr lang="en-US" dirty="0"/>
              <a:t>Zero-based indexing</a:t>
            </a:r>
          </a:p>
          <a:p>
            <a:r>
              <a:rPr lang="en-US" dirty="0"/>
              <a:t>Must decide (and fix) size when created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arr.length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to get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 err="1"/>
              <a:t>’s</a:t>
            </a:r>
            <a:r>
              <a:rPr lang="en-US" dirty="0"/>
              <a:t> length</a:t>
            </a: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Arrays.toString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dirty="0"/>
              <a:t>to get a nice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version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7B78D-35DC-537A-E753-9F89DFD93A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6BC20FAB-2E4A-0212-706B-A113CD691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48" y="4859021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DA1C5B53-EDC6-6541-01B6-A3780CD7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96" y="456565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4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5E59-3EAF-3736-B964-EC4FF8C3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Array Traversal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35DB-A1D5-B3FA-7F17-3C99845C4F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8EB38C-FB5B-7A01-A56A-F97018B02898}"/>
              </a:ext>
            </a:extLst>
          </p:cNvPr>
          <p:cNvSpPr/>
          <p:nvPr/>
        </p:nvSpPr>
        <p:spPr>
          <a:xfrm>
            <a:off x="1521088" y="2644170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4950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1041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DA53-6851-7ECF-1BBD-C036D4F1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6397EC-F021-D0AD-0821-4615E26B9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105825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array length (</a:t>
            </a:r>
            <a:r>
              <a:rPr lang="en-US" dirty="0"/>
              <a:t>pair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32EDB-BBC2-3319-2DD1-6D6F54033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8DDCE-3B34-6551-11FC-8D38E45969BB}"/>
              </a:ext>
            </a:extLst>
          </p:cNvPr>
          <p:cNvSpPr txBox="1"/>
          <p:nvPr/>
        </p:nvSpPr>
        <p:spPr>
          <a:xfrm>
            <a:off x="980439" y="2775587"/>
            <a:ext cx="7595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BBBB-E440-E582-0988-1E10B638D296}"/>
              </a:ext>
            </a:extLst>
          </p:cNvPr>
          <p:cNvSpPr txBox="1"/>
          <p:nvPr/>
        </p:nvSpPr>
        <p:spPr>
          <a:xfrm>
            <a:off x="980438" y="1614651"/>
            <a:ext cx="1028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Which of these expressions gives us the last element of an array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?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03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82065-CD29-DE6B-1363-4DCEE9517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C18D-41D6-48D2-501D-8348670A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055CB-ADF8-1D84-65A3-8F73C5E63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PCM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Code Examples(s)!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A1CEF-FC60-50A5-1DBC-977B95E9D1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FCAC265-16A0-D086-D6E1-64D04C222C50}"/>
              </a:ext>
            </a:extLst>
          </p:cNvPr>
          <p:cNvSpPr/>
          <p:nvPr/>
        </p:nvSpPr>
        <p:spPr>
          <a:xfrm rot="10800000">
            <a:off x="4238355" y="2735060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53491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10373</TotalTime>
  <Words>344</Words>
  <Application>Microsoft Office PowerPoint</Application>
  <PresentationFormat>Widescreen</PresentationFormat>
  <Paragraphs>68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Consolas</vt:lpstr>
      <vt:lpstr>Calibri</vt:lpstr>
      <vt:lpstr>Montserrat ExtraBold</vt:lpstr>
      <vt:lpstr>Montserrat</vt:lpstr>
      <vt:lpstr>Montserrat SemiBold</vt:lpstr>
      <vt:lpstr>Arial</vt:lpstr>
      <vt:lpstr>CSE 12X (adopted from CSE 373)</vt:lpstr>
      <vt:lpstr>Arrays</vt:lpstr>
      <vt:lpstr>Agenda</vt:lpstr>
      <vt:lpstr>Announcements, Reminders</vt:lpstr>
      <vt:lpstr>Agenda</vt:lpstr>
      <vt:lpstr>PCM Review: Arrays</vt:lpstr>
      <vt:lpstr>PCM Review: Array Traversal Pattern</vt:lpstr>
      <vt:lpstr>Think Pair Share: array length (think)</vt:lpstr>
      <vt:lpstr>Think Pair Share: array length (pair)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481</cp:revision>
  <dcterms:modified xsi:type="dcterms:W3CDTF">2025-08-06T16:35:09Z</dcterms:modified>
</cp:coreProperties>
</file>