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6"/>
  </p:notesMasterIdLst>
  <p:handoutMasterIdLst>
    <p:handoutMasterId r:id="rId7"/>
  </p:handoutMasterIdLst>
  <p:sldIdLst>
    <p:sldId id="549" r:id="rId2"/>
    <p:sldId id="356" r:id="rId3"/>
    <p:sldId id="548" r:id="rId4"/>
    <p:sldId id="547" r:id="rId5"/>
  </p:sldIdLst>
  <p:sldSz cx="12192000" cy="6858000"/>
  <p:notesSz cx="6858000" cy="9144000"/>
  <p:embeddedFontLst>
    <p:embeddedFont>
      <p:font typeface="Montserrat" pitchFamily="2" charset="77"/>
      <p:regular r:id="rId8"/>
      <p:bold r:id="rId9"/>
      <p:italic r:id="rId10"/>
      <p:boldItalic r:id="rId11"/>
    </p:embeddedFont>
    <p:embeddedFont>
      <p:font typeface="Montserrat ExtraBold" panose="00000900000000000000" pitchFamily="2" charset="77"/>
      <p:bold r:id="rId12"/>
      <p:italic r:id="rId13"/>
      <p:boldItalic r:id="rId14"/>
    </p:embeddedFont>
    <p:embeddedFont>
      <p:font typeface="Montserrat SemiBold" panose="00000700000000000000" pitchFamily="2" charset="77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8C0"/>
    <a:srgbClr val="C00000"/>
    <a:srgbClr val="CFFFFD"/>
    <a:srgbClr val="0066FF"/>
    <a:srgbClr val="990033"/>
    <a:srgbClr val="F7D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E5801-FB48-6171-20FD-7A32B58BE199}" v="118" dt="2025-12-03T18:23:49.8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160"/>
    <p:restoredTop sz="95194"/>
  </p:normalViewPr>
  <p:slideViewPr>
    <p:cSldViewPr snapToGrid="0">
      <p:cViewPr varScale="1">
        <p:scale>
          <a:sx n="96" d="100"/>
          <a:sy n="96" d="100"/>
        </p:scale>
        <p:origin x="192" y="7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63" Type="http://schemas.microsoft.com/office/2015/10/relationships/revisionInfo" Target="revisionInfo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59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8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61" Type="http://schemas.openxmlformats.org/officeDocument/2006/relationships/theme" Target="theme/theme1.xml"/><Relationship Id="rId10" Type="http://schemas.openxmlformats.org/officeDocument/2006/relationships/font" Target="fonts/font3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3/10/26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A9FD2-4DAD-2D9B-2414-377DE8062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A0E7BF-536A-B4E5-B4C6-CDB3B5319B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E5D552-D839-21D1-4FE7-843942CE0A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50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18: Final Exam Review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41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8D92DFB6-C81A-6499-A9C7-9783BA607453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18: Final Exam Review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736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72DB0A3E-A078-36E6-24BA-72E04D1AFED7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18: Final Exam Review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45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DDD9EDE0-6973-0B97-EDA4-2FD14E2C98E2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18: Final Exam Review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11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15FD76AA-CEF3-B0CB-B26C-03808D510738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18: Final Exam Review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80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77F30CA0-C863-392B-BB72-F4F072CADACE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18: Final Exam Review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16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EDDBBE89-A1A8-6379-25AB-1688F4056472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18: Final Exam Review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0371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open.spotify.com/playlist/3KIkJ83Gf4QYWc0FbyAPHz?si=jjYPKR2nR9-QUhFR0jjes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21/26wi/exam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0" y="3084513"/>
            <a:ext cx="6211888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60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Final Exam Review</a:t>
            </a:r>
            <a:endParaRPr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087221" y="1451178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 will you miss from winter? </a:t>
            </a:r>
            <a:b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 are you excited to leave behind?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</a:t>
            </a:r>
            <a:r>
              <a:rPr lang="en-US" sz="1600" b="1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18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pic>
        <p:nvPicPr>
          <p:cNvPr id="3" name="Picture 2" descr="Why do Corgis Sleep on Their Backs? 5 Common Reasons | Hepper Pet Resources">
            <a:extLst>
              <a:ext uri="{FF2B5EF4-FFF2-40B4-BE49-F238E27FC236}">
                <a16:creationId xmlns:a16="http://schemas.microsoft.com/office/drawing/2014/main" id="{14946E05-94D8-02F6-EFC3-D81891DE5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102" y="1009594"/>
            <a:ext cx="2605980" cy="173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95;p1">
            <a:extLst>
              <a:ext uri="{FF2B5EF4-FFF2-40B4-BE49-F238E27FC236}">
                <a16:creationId xmlns:a16="http://schemas.microsoft.com/office/drawing/2014/main" id="{7A6194B5-CF05-3588-A5E6-3B0A818CB383}"/>
              </a:ext>
            </a:extLst>
          </p:cNvPr>
          <p:cNvSpPr txBox="1"/>
          <p:nvPr/>
        </p:nvSpPr>
        <p:spPr>
          <a:xfrm>
            <a:off x="7157403" y="3493967"/>
            <a:ext cx="476198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 </a:t>
            </a:r>
            <a:r>
              <a:rPr lang="fr-FR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❄️ CSE 121 26wi Lecture Tunes ❄️</a:t>
            </a: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7319F8-9044-4889-1EBE-B4D2BC346701}"/>
              </a:ext>
            </a:extLst>
          </p:cNvPr>
          <p:cNvSpPr txBox="1"/>
          <p:nvPr/>
        </p:nvSpPr>
        <p:spPr>
          <a:xfrm>
            <a:off x="8100278" y="4357971"/>
            <a:ext cx="3671627" cy="1246495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Amogh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William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Aki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Abdul</a:t>
            </a: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Janvi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Navya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Ruslana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Carson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B4E25E-A24D-DC51-7AD1-3C3A91A751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0347" y="5528441"/>
            <a:ext cx="1136254" cy="11362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 (general)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1452" y="1371600"/>
            <a:ext cx="10515600" cy="52685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R6 due </a:t>
            </a:r>
            <a:r>
              <a:rPr lang="en-US" b="1" dirty="0"/>
              <a:t>Thursday, March 12</a:t>
            </a:r>
            <a:r>
              <a:rPr lang="en-US" b="1" baseline="30000" dirty="0"/>
              <a:t>th</a:t>
            </a:r>
            <a:endParaRPr lang="en-US" b="1" dirty="0"/>
          </a:p>
          <a:p>
            <a:r>
              <a:rPr lang="en-US" dirty="0"/>
              <a:t>R-EXTRA released </a:t>
            </a:r>
            <a:r>
              <a:rPr lang="en-US" b="1" dirty="0"/>
              <a:t>Friday, March 13</a:t>
            </a:r>
            <a:r>
              <a:rPr lang="en-US" b="1" baseline="30000" dirty="0"/>
              <a:t>th</a:t>
            </a:r>
            <a:endParaRPr lang="en-US" b="1" dirty="0"/>
          </a:p>
          <a:p>
            <a:pPr lvl="1"/>
            <a:r>
              <a:rPr lang="en-US" dirty="0"/>
              <a:t>Contact your TA if your section credit on G</a:t>
            </a:r>
            <a:r>
              <a:rPr lang="en-US"/>
              <a:t>radescope</a:t>
            </a:r>
            <a:r>
              <a:rPr lang="en-US" dirty="0"/>
              <a:t> looks wrong</a:t>
            </a:r>
          </a:p>
          <a:p>
            <a:r>
              <a:rPr lang="en-US" dirty="0"/>
              <a:t>R7 and R-EXTRA close </a:t>
            </a:r>
            <a:r>
              <a:rPr lang="en-US" b="1" dirty="0"/>
              <a:t>Thursday, March 19th</a:t>
            </a:r>
          </a:p>
          <a:p>
            <a:r>
              <a:rPr lang="en-US" dirty="0"/>
              <a:t>IPL closes </a:t>
            </a:r>
            <a:r>
              <a:rPr lang="en-US" b="1" dirty="0"/>
              <a:t>Friday, March 13th</a:t>
            </a:r>
          </a:p>
          <a:p>
            <a:r>
              <a:rPr lang="en-US" dirty="0"/>
              <a:t>Final Exam: </a:t>
            </a:r>
            <a:r>
              <a:rPr lang="en-US" b="1" dirty="0"/>
              <a:t>Wednesday, March 18</a:t>
            </a:r>
            <a:r>
              <a:rPr lang="en-US" b="1" baseline="30000" dirty="0"/>
              <a:t>th</a:t>
            </a:r>
            <a:r>
              <a:rPr lang="en-US" b="1" dirty="0"/>
              <a:t> from 12:30 - 2:20pm</a:t>
            </a:r>
          </a:p>
          <a:p>
            <a:pPr lvl="1"/>
            <a:r>
              <a:rPr lang="en-US" dirty="0"/>
              <a:t>Review the </a:t>
            </a:r>
            <a:r>
              <a:rPr lang="en-US" dirty="0">
                <a:hlinkClick r:id="rId3"/>
              </a:rPr>
              <a:t>Exam page of website </a:t>
            </a:r>
            <a:r>
              <a:rPr lang="en-US" dirty="0"/>
              <a:t>(with policies &amp; resources)</a:t>
            </a:r>
          </a:p>
          <a:p>
            <a:r>
              <a:rPr lang="en-US" dirty="0"/>
              <a:t>TA-led review session: </a:t>
            </a:r>
            <a:r>
              <a:rPr lang="en-US" b="1" dirty="0"/>
              <a:t>Monday, March 16</a:t>
            </a:r>
            <a:r>
              <a:rPr lang="en-US" b="1" baseline="30000" dirty="0"/>
              <a:t>th</a:t>
            </a:r>
            <a:r>
              <a:rPr lang="en-US" b="1" dirty="0"/>
              <a:t> from 4:30-7:00pm in CSE2 G20</a:t>
            </a:r>
          </a:p>
          <a:p>
            <a:pPr lvl="1"/>
            <a:r>
              <a:rPr lang="en-US" dirty="0"/>
              <a:t>This will be very similar to today’s lecture but with a full practice exam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AFEEA7-D390-3699-3D13-551B68227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E1FF3-3257-CD79-4F02-6BA125474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E0520-FCCB-ED6E-EF91-5080731FE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Exam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4BEBB-4A30-89C7-25D1-9E21AC06E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731" y="1219200"/>
            <a:ext cx="11054542" cy="52685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Mini-exam overview</a:t>
            </a:r>
          </a:p>
          <a:p>
            <a:pPr lvl="1"/>
            <a:r>
              <a:rPr lang="en-US" dirty="0"/>
              <a:t>This mini-final does </a:t>
            </a:r>
            <a:r>
              <a:rPr lang="en-US" b="1" dirty="0"/>
              <a:t>not</a:t>
            </a:r>
            <a:r>
              <a:rPr lang="en-US" dirty="0"/>
              <a:t> reflect the difficulty and length of the actual final</a:t>
            </a:r>
          </a:p>
          <a:p>
            <a:pPr lvl="1"/>
            <a:r>
              <a:rPr lang="en-US" dirty="0"/>
              <a:t>Opportunity to try exam-style problems on paper</a:t>
            </a:r>
          </a:p>
          <a:p>
            <a:r>
              <a:rPr lang="en-US" dirty="0"/>
              <a:t>3 problems</a:t>
            </a:r>
          </a:p>
          <a:p>
            <a:pPr lvl="1"/>
            <a:r>
              <a:rPr lang="en-US" dirty="0"/>
              <a:t>Code comprehension</a:t>
            </a:r>
          </a:p>
          <a:p>
            <a:pPr lvl="1"/>
            <a:r>
              <a:rPr lang="en-US" dirty="0"/>
              <a:t>Debugging</a:t>
            </a:r>
          </a:p>
          <a:p>
            <a:pPr lvl="1"/>
            <a:r>
              <a:rPr lang="en-US" dirty="0"/>
              <a:t>Programming</a:t>
            </a:r>
          </a:p>
          <a:p>
            <a:r>
              <a:rPr lang="en-US" dirty="0"/>
              <a:t>Task for today:</a:t>
            </a:r>
          </a:p>
          <a:p>
            <a:pPr lvl="1"/>
            <a:r>
              <a:rPr lang="en-US" dirty="0"/>
              <a:t>Work through each problem (one at a time) independently or with peers</a:t>
            </a:r>
          </a:p>
          <a:p>
            <a:pPr lvl="1"/>
            <a:r>
              <a:rPr lang="en-US" dirty="0"/>
              <a:t>Then, your lovely TAs will walk through their solutions and thought processes for each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931CF-1D69-6A20-92DF-AC1690DD8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34ADDC-D6EC-AC95-A11E-0DBAC25D9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47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9;p10">
            <a:extLst>
              <a:ext uri="{FF2B5EF4-FFF2-40B4-BE49-F238E27FC236}">
                <a16:creationId xmlns:a16="http://schemas.microsoft.com/office/drawing/2014/main" id="{ED8CE505-2100-3B6D-F822-73E9FBE40F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30480" y="878707"/>
            <a:ext cx="933104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700" dirty="0"/>
              <a:t>Best of luck on the exam!</a:t>
            </a:r>
            <a:endParaRPr sz="5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43347-EBBD-B938-23FC-A38717E0E9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pic>
        <p:nvPicPr>
          <p:cNvPr id="1026" name="Picture 2" descr="fluffy tricolor corgi laying bent at an angle on a colorful rug">
            <a:extLst>
              <a:ext uri="{FF2B5EF4-FFF2-40B4-BE49-F238E27FC236}">
                <a16:creationId xmlns:a16="http://schemas.microsoft.com/office/drawing/2014/main" id="{36007008-D76D-B3F1-D015-A9218A8F2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6" r="17091" b="16367"/>
          <a:stretch/>
        </p:blipFill>
        <p:spPr bwMode="auto">
          <a:xfrm>
            <a:off x="3896589" y="2460130"/>
            <a:ext cx="4305302" cy="296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C2A91C-197E-0C87-6CC0-318561B0B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081926"/>
      </p:ext>
    </p:extLst>
  </p:cSld>
  <p:clrMapOvr>
    <a:masterClrMapping/>
  </p:clrMapOvr>
</p:sld>
</file>

<file path=ppt/theme/theme1.xml><?xml version="1.0" encoding="utf-8"?>
<a:theme xmlns:a="http://schemas.openxmlformats.org/drawingml/2006/main" name="2_CSE 12X (adopted from CSE 373)">
  <a:themeElements>
    <a:clrScheme name="Custom 1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2699A9"/>
      </a:hlink>
      <a:folHlink>
        <a:srgbClr val="269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14333</TotalTime>
  <Words>234</Words>
  <Application>Microsoft Macintosh PowerPoint</Application>
  <PresentationFormat>Widescreen</PresentationFormat>
  <Paragraphs>58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Montserrat SemiBold</vt:lpstr>
      <vt:lpstr>Montserrat ExtraBold</vt:lpstr>
      <vt:lpstr>Montserrat</vt:lpstr>
      <vt:lpstr>Arial</vt:lpstr>
      <vt:lpstr>Calibri</vt:lpstr>
      <vt:lpstr>2_CSE 12X (adopted from CSE 373)</vt:lpstr>
      <vt:lpstr>Final Exam Review</vt:lpstr>
      <vt:lpstr>Announcements, Reminders (general)</vt:lpstr>
      <vt:lpstr>In-Class Exam Review</vt:lpstr>
      <vt:lpstr>Best of luck on the exam!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Hannah Swoffer</dc:creator>
  <cp:lastModifiedBy>Hayden Feeney</cp:lastModifiedBy>
  <cp:revision>644</cp:revision>
  <dcterms:modified xsi:type="dcterms:W3CDTF">2026-03-10T21:58:39Z</dcterms:modified>
</cp:coreProperties>
</file>