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502" r:id="rId2"/>
    <p:sldId id="356" r:id="rId3"/>
    <p:sldId id="495" r:id="rId4"/>
    <p:sldId id="497" r:id="rId5"/>
    <p:sldId id="485" r:id="rId6"/>
    <p:sldId id="486" r:id="rId7"/>
    <p:sldId id="487" r:id="rId8"/>
    <p:sldId id="488" r:id="rId9"/>
    <p:sldId id="501" r:id="rId10"/>
    <p:sldId id="489" r:id="rId11"/>
    <p:sldId id="500" r:id="rId12"/>
    <p:sldId id="491" r:id="rId13"/>
    <p:sldId id="503" r:id="rId14"/>
    <p:sldId id="504" r:id="rId15"/>
    <p:sldId id="505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italic r:id="rId32"/>
      <p:bold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5137"/>
  </p:normalViewPr>
  <p:slideViewPr>
    <p:cSldViewPr snapToGrid="0">
      <p:cViewPr varScale="1">
        <p:scale>
          <a:sx n="88" d="100"/>
          <a:sy n="88" d="100"/>
        </p:scale>
        <p:origin x="69" y="1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6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3/3/2026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B348795-E1CF-3F5B-49B0-B5721B2B8A6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FC031D7-218C-A542-5981-C8B7A7D2238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ECA292-9E56-9058-15B8-486F2087231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04AC80B-150B-FE0E-5B0A-EFB75B3B8DB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0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B549572-25AA-7E8B-7DAA-E1F7918F40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5CDFAA03-D16F-B29E-97A5-A122B1AA18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9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 Patterns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spring break plans?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349AFB67-020D-4AFF-B5F4-5CFFC3622E0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67439F6-5C45-4B54-B4BB-7A46CD419EAE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DAD333A0-F6A5-4E52-B351-0C29EAA8572E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10927D49-01A5-44FC-BB35-F0A3147F9D03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DFE02-8166-4959-9B48-1968F5A3F10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6" name="Picture 5" descr="qr code for https://app.sli.do/event/owCbxd4UN9i8oLoWGosBqM">
            <a:extLst>
              <a:ext uri="{FF2B5EF4-FFF2-40B4-BE49-F238E27FC236}">
                <a16:creationId xmlns:a16="http://schemas.microsoft.com/office/drawing/2014/main" id="{C6E9143E-882B-4E3B-9652-2A9469DBF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24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4BBB-69BC-60B5-AC2F-736E515E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9C-5255-C962-C437-76E9074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Your Turn!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D6C8-CA76-A2C4-BFD0-9D981AA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Review the problems in the Array Patterns PCM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Slido</a:t>
            </a:r>
            <a:r>
              <a:rPr lang="en-US" dirty="0"/>
              <a:t>, vote for any problems you would like to go over together! </a:t>
            </a:r>
          </a:p>
          <a:p>
            <a:r>
              <a:rPr lang="en-US" dirty="0"/>
              <a:t>If you have time, try some new problems! 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rotateLeft</a:t>
            </a:r>
            <a:r>
              <a:rPr lang="en-US" dirty="0"/>
              <a:t>: Shifting Elements problem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isAllPairs</a:t>
            </a:r>
            <a:r>
              <a:rPr lang="en-US" dirty="0"/>
              <a:t>: Analyzing Multiple Elements problem </a:t>
            </a:r>
          </a:p>
          <a:p>
            <a:pPr lvl="1"/>
            <a:r>
              <a:rPr lang="en-US" dirty="0"/>
              <a:t>[NEW] transpose: 2D Analyzing Multiple Elements/Shifting Elements problem </a:t>
            </a:r>
          </a:p>
        </p:txBody>
      </p:sp>
      <p:pic>
        <p:nvPicPr>
          <p:cNvPr id="8" name="Picture 7" descr="qr code for https://app.sli.do/event/owCbxd4UN9i8oLoWGosBqM">
            <a:extLst>
              <a:ext uri="{FF2B5EF4-FFF2-40B4-BE49-F238E27FC236}">
                <a16:creationId xmlns:a16="http://schemas.microsoft.com/office/drawing/2014/main" id="{2D4B32A7-6BEF-400C-A171-45DE9323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71" y="515133"/>
            <a:ext cx="1560535" cy="1560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558-A19F-6EE9-4F75-1EC8AE5DB1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7767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4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392D-ADB2-7EC2-3AC3-8DCD44F1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476-899E-8DCF-B7A1-7A3C2FA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>
                <a:solidFill>
                  <a:srgbClr val="000000"/>
                </a:solidFill>
              </a:rPr>
              <a:t>Questions to Ask Ourselves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19DF3A-B3DA-0F21-9CE2-DC66100F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/>
              <a:t>“Are we looking at each element in the array, one at a time?”</a:t>
            </a:r>
          </a:p>
          <a:p>
            <a:pPr lvl="1">
              <a:buFont typeface="Wingdings"/>
              <a:buChar char="Ø"/>
            </a:pPr>
            <a:r>
              <a:rPr lang="en-US"/>
              <a:t>Loop traversal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“Are we changing elements in the array?”</a:t>
            </a:r>
          </a:p>
          <a:p>
            <a:pPr lvl="1">
              <a:buFont typeface="Wingdings"/>
              <a:buChar char="Ø"/>
            </a:pPr>
            <a:r>
              <a:rPr lang="en-US"/>
              <a:t>Update the array at a specific index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“Do we only want to do a task if a certain condition is true?”</a:t>
            </a:r>
          </a:p>
          <a:p>
            <a:pPr lvl="1">
              <a:buFont typeface="Wingdings"/>
              <a:buChar char="Ø"/>
            </a:pPr>
            <a:r>
              <a:rPr lang="en-US"/>
              <a:t>Conditional(s)</a:t>
            </a:r>
          </a:p>
          <a:p>
            <a:pPr lvl="1">
              <a:buFont typeface="Wingdings"/>
              <a:buChar char="Ø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4FAA-E196-79CD-5B46-A1A7B3A45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98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rotateLeft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9437"/>
              </p:ext>
            </p:extLst>
          </p:nvPr>
        </p:nvGraphicFramePr>
        <p:xfrm>
          <a:off x="1863271" y="192253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7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isAllPairs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42320"/>
              </p:ext>
            </p:extLst>
          </p:nvPr>
        </p:nvGraphicFramePr>
        <p:xfrm>
          <a:off x="1852385" y="169393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95242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5059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482425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66371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08730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01DA00-729B-4133-8F84-86E266439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62669"/>
              </p:ext>
            </p:extLst>
          </p:nvPr>
        </p:nvGraphicFramePr>
        <p:xfrm>
          <a:off x="1852385" y="4358520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39837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447643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95242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5059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482425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66371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08730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0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AB0-A190-4EA1-9435-09B9B7F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EA80-04D0-4D0B-AB5B-23C62F68D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4422C-1C4B-4DAE-9AF6-7AA57D15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50147"/>
              </p:ext>
            </p:extLst>
          </p:nvPr>
        </p:nvGraphicFramePr>
        <p:xfrm>
          <a:off x="3657600" y="2286000"/>
          <a:ext cx="48768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75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40933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7842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5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3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90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9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Quiz 2 in section </a:t>
            </a:r>
            <a:r>
              <a:rPr lang="en-US" b="1" dirty="0"/>
              <a:t>tomorrow (Thursday, March 5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Reference sheet and practice quizzes on Ed</a:t>
            </a:r>
          </a:p>
          <a:p>
            <a:pPr lvl="1"/>
            <a:r>
              <a:rPr lang="en-US" dirty="0"/>
              <a:t>Email Miya </a:t>
            </a:r>
            <a:r>
              <a:rPr lang="en-US" u="sng" dirty="0"/>
              <a:t>before our quiz section</a:t>
            </a:r>
            <a:r>
              <a:rPr lang="en-US" dirty="0"/>
              <a:t> if you need to request a makeup</a:t>
            </a:r>
          </a:p>
          <a:p>
            <a:r>
              <a:rPr lang="en-US" dirty="0"/>
              <a:t>P3 will be released tonight &amp; due </a:t>
            </a:r>
            <a:r>
              <a:rPr lang="en-US" b="1" dirty="0"/>
              <a:t>Tuesday, March 10</a:t>
            </a:r>
            <a:r>
              <a:rPr lang="en-US" b="1" baseline="30000" dirty="0"/>
              <a:t>th</a:t>
            </a:r>
            <a:r>
              <a:rPr lang="en-US" b="1" dirty="0"/>
              <a:t> at 11:59pm </a:t>
            </a:r>
          </a:p>
          <a:p>
            <a:r>
              <a:rPr lang="en-US" dirty="0"/>
              <a:t>R5 due tomorrow (eligible: </a:t>
            </a:r>
            <a:r>
              <a:rPr lang="en-US" b="1" u="sng" dirty="0">
                <a:solidFill>
                  <a:srgbClr val="980A8E"/>
                </a:solidFill>
              </a:rPr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Final Exam on </a:t>
            </a:r>
            <a:r>
              <a:rPr lang="en-US" b="1" dirty="0"/>
              <a:t>Wednesday, March 18</a:t>
            </a:r>
            <a:r>
              <a:rPr lang="en-US" b="1" baseline="30000" dirty="0"/>
              <a:t>th</a:t>
            </a:r>
            <a:r>
              <a:rPr lang="en-US" b="1" dirty="0"/>
              <a:t>, 12:30-2:20pm</a:t>
            </a:r>
          </a:p>
          <a:p>
            <a:pPr lvl="1"/>
            <a:r>
              <a:rPr lang="en-US" dirty="0"/>
              <a:t>Left-handed desk request form out now, due Mon, March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details posted soon, and will be discussed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FD8F-DED1-7814-4B5E-CDE07BB64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739E-8FEF-59E8-8E50-483F5169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/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1081-F040-D4E3-6D9E-7139A785BC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“one"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50629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0252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2C35-5CB8-71D8-FD0B-98B6C75FAC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614-B7A1-A875-9B34-F17B7F881A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A7A7A"/>
                </a:solidFill>
              </a:rPr>
              <a:t>(PCM) </a:t>
            </a:r>
            <a:r>
              <a:rPr lang="en-US" sz="2800" b="1" dirty="0"/>
              <a:t>Analyzing Multiple Elements in an Array (</a:t>
            </a:r>
            <a:r>
              <a:rPr lang="en-US" sz="2800" b="1" dirty="0" err="1"/>
              <a:t>isPalindrome</a:t>
            </a:r>
            <a:r>
              <a:rPr lang="en-US" sz="2800" b="1" dirty="0"/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3A7A7A"/>
                </a:solidFill>
              </a:rPr>
              <a:t>(PCM) </a:t>
            </a:r>
            <a:r>
              <a:rPr lang="en-US" sz="3200" b="1" dirty="0"/>
              <a:t>Analyzing Multiple Elements in an Array (</a:t>
            </a:r>
            <a:r>
              <a:rPr lang="en-US" sz="3200" b="1" dirty="0" err="1"/>
              <a:t>isMirrored</a:t>
            </a:r>
            <a:r>
              <a:rPr lang="en-US" sz="3200" b="1" dirty="0"/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2900"/>
              </p:ext>
            </p:extLst>
          </p:nvPr>
        </p:nvGraphicFramePr>
        <p:xfrm>
          <a:off x="7989027" y="1591576"/>
          <a:ext cx="3579666" cy="108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5554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isMirrored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 &lt;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][j] !=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j])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6850714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13921</TotalTime>
  <Words>1220</Words>
  <Application>Microsoft Office PowerPoint</Application>
  <PresentationFormat>Widescreen</PresentationFormat>
  <Paragraphs>219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Montserrat SemiBold</vt:lpstr>
      <vt:lpstr>Wingdings</vt:lpstr>
      <vt:lpstr>Consolas</vt:lpstr>
      <vt:lpstr>Arial</vt:lpstr>
      <vt:lpstr>Montserrat ExtraBold</vt:lpstr>
      <vt:lpstr>Montserrat</vt:lpstr>
      <vt:lpstr>2_CSE 12X (adopted from CSE 373)</vt:lpstr>
      <vt:lpstr>Array Patterns</vt:lpstr>
      <vt:lpstr>Announcements, Reminders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Shifting Elements</vt:lpstr>
      <vt:lpstr>(PCM) Analyzing Multiple Elements in an Array (isPalindrome)</vt:lpstr>
      <vt:lpstr>(PCM) Analyzing Multiple Elements in an Array (isMirrored)</vt:lpstr>
      <vt:lpstr>(PCM) Array of Counters</vt:lpstr>
      <vt:lpstr>(PCM) Your Turn!</vt:lpstr>
      <vt:lpstr>(PCM) Questions to Ask Ourselves</vt:lpstr>
      <vt:lpstr>rotateLeft</vt:lpstr>
      <vt:lpstr>isAllPairs</vt:lpstr>
      <vt:lpstr>transpose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mnats</cp:lastModifiedBy>
  <cp:revision>544</cp:revision>
  <dcterms:modified xsi:type="dcterms:W3CDTF">2026-03-04T19:00:25Z</dcterms:modified>
</cp:coreProperties>
</file>