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549" r:id="rId2"/>
    <p:sldId id="356" r:id="rId3"/>
    <p:sldId id="550" r:id="rId4"/>
    <p:sldId id="548" r:id="rId5"/>
  </p:sldIdLst>
  <p:sldSz cx="12192000" cy="6858000"/>
  <p:notesSz cx="6858000" cy="9144000"/>
  <p:embeddedFontLs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ExtraBold" panose="00000900000000000000" pitchFamily="2" charset="77"/>
      <p:bold r:id="rId12"/>
      <p:italic r:id="rId13"/>
      <p:boldItalic r:id="rId14"/>
    </p:embeddedFont>
    <p:embeddedFont>
      <p:font typeface="Montserrat SemiBold" panose="00000700000000000000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C00000"/>
    <a:srgbClr val="CFFFFD"/>
    <a:srgbClr val="0066FF"/>
    <a:srgbClr val="990033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5801-FB48-6171-20FD-7A32B58BE199}" v="118" dt="2025-12-03T18:23:49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11"/>
    <p:restoredTop sz="95225"/>
  </p:normalViewPr>
  <p:slideViewPr>
    <p:cSldViewPr snapToGrid="0">
      <p:cViewPr>
        <p:scale>
          <a:sx n="114" d="100"/>
          <a:sy n="114" d="100"/>
        </p:scale>
        <p:origin x="168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6/2/26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9FD2-4DAD-2D9B-2414-377DE806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0E7BF-536A-B4E5-B4C6-CDB3B5319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5D552-D839-21D1-4FE7-843942CE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D92DFB6-C81A-6499-A9C7-9783BA6074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3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2DB0A3E-A078-36E6-24BA-72E04D1AFED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DD9EDE0-6973-0B97-EDA4-2FD14E2C98E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5FD76AA-CEF3-B0CB-B26C-03808D51073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7F30CA0-C863-392B-BB72-F4F072CADAC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EDDBBE89-A1A8-6379-25AB-1688F405647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37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7142/discussion/81088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sp/exam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18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272615" y="3174888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Final Exam Review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will you miss from spring? </a:t>
            </a: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 excited to leave behind?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7A6194B5-CF05-3588-A5E6-3B0A818CB383}"/>
              </a:ext>
            </a:extLst>
          </p:cNvPr>
          <p:cNvSpPr txBox="1"/>
          <p:nvPr/>
        </p:nvSpPr>
        <p:spPr>
          <a:xfrm>
            <a:off x="6898882" y="3521318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8;p1">
            <a:extLst>
              <a:ext uri="{FF2B5EF4-FFF2-40B4-BE49-F238E27FC236}">
                <a16:creationId xmlns:a16="http://schemas.microsoft.com/office/drawing/2014/main" id="{72AF0947-3341-2383-4E8C-260472EB3E61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 (feat. Anum &amp; Savannah!)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319F8-9044-4889-1EBE-B4D2BC346701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F179052E-64D8-8195-D2E0-E2C9353DB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92" y="5474315"/>
            <a:ext cx="1289060" cy="1289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451" y="1371600"/>
            <a:ext cx="11188149" cy="5268596"/>
          </a:xfrm>
        </p:spPr>
        <p:txBody>
          <a:bodyPr>
            <a:normAutofit/>
          </a:bodyPr>
          <a:lstStyle/>
          <a:p>
            <a:r>
              <a:rPr lang="en-US" dirty="0"/>
              <a:t>R6 due </a:t>
            </a:r>
            <a:r>
              <a:rPr lang="en-US" b="1" dirty="0"/>
              <a:t>Thursday, June 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R-Extra releases </a:t>
            </a:r>
            <a:r>
              <a:rPr lang="en-US" b="1" dirty="0"/>
              <a:t>Friday, June 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Contact your TA if your section credit on </a:t>
            </a:r>
            <a:r>
              <a:rPr lang="en-US" dirty="0" err="1"/>
              <a:t>Gradescope</a:t>
            </a:r>
            <a:r>
              <a:rPr lang="en-US" dirty="0"/>
              <a:t> looks wrong!</a:t>
            </a:r>
          </a:p>
          <a:p>
            <a:pPr lvl="1"/>
            <a:r>
              <a:rPr lang="en-US" dirty="0"/>
              <a:t>We will email </a:t>
            </a:r>
            <a:r>
              <a:rPr lang="en-US" i="1" dirty="0"/>
              <a:t>you</a:t>
            </a:r>
            <a:r>
              <a:rPr lang="en-US" dirty="0"/>
              <a:t> about R-Extra on Friday (stay tuned!)</a:t>
            </a:r>
          </a:p>
          <a:p>
            <a:r>
              <a:rPr lang="en-US" dirty="0"/>
              <a:t>R7 and R-Extra close </a:t>
            </a:r>
            <a:r>
              <a:rPr lang="en-US" b="1" dirty="0"/>
              <a:t>Thursday, June 11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assignments eligible for resubmission for R7 &amp; R-Extra!</a:t>
            </a:r>
            <a:endParaRPr lang="en-US" i="1" dirty="0"/>
          </a:p>
          <a:p>
            <a:r>
              <a:rPr lang="en-US" dirty="0"/>
              <a:t>IPL closes </a:t>
            </a:r>
            <a:r>
              <a:rPr lang="en-US" b="1" dirty="0"/>
              <a:t>Friday, June 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End-of-Quarter Announcements</a:t>
            </a:r>
            <a:endParaRPr lang="en-US" dirty="0"/>
          </a:p>
          <a:p>
            <a:pPr lvl="1"/>
            <a:r>
              <a:rPr lang="en-US" dirty="0"/>
              <a:t>Fill out course &amp; section evals – we read </a:t>
            </a:r>
            <a:r>
              <a:rPr lang="en-US" i="1" dirty="0"/>
              <a:t>each</a:t>
            </a:r>
            <a:r>
              <a:rPr lang="en-US" dirty="0"/>
              <a:t> one!</a:t>
            </a:r>
          </a:p>
          <a:p>
            <a:pPr lvl="1"/>
            <a:r>
              <a:rPr lang="en-US" dirty="0"/>
              <a:t>Nominate your 🐐 TAs for the Bob Bandes Award!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F84B-1D6C-49FA-3C2F-A6112C17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 (Exam)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BB680-8B9C-A9A4-A125-F7294619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Exam: </a:t>
            </a:r>
            <a:r>
              <a:rPr lang="en-US" b="1" dirty="0"/>
              <a:t>Wednesday, June 10</a:t>
            </a:r>
            <a:r>
              <a:rPr lang="en-US" b="1" baseline="30000" dirty="0"/>
              <a:t>th</a:t>
            </a:r>
            <a:r>
              <a:rPr lang="en-US" b="1" dirty="0"/>
              <a:t> from 2:30 – 4:20 PM, in GUG 220</a:t>
            </a:r>
          </a:p>
          <a:p>
            <a:pPr lvl="1"/>
            <a:r>
              <a:rPr lang="en-US" dirty="0"/>
              <a:t>Review the </a:t>
            </a:r>
            <a:r>
              <a:rPr lang="en-US" dirty="0">
                <a:hlinkClick r:id="rId2"/>
              </a:rPr>
              <a:t>Exam page of website </a:t>
            </a:r>
            <a:r>
              <a:rPr lang="en-US" dirty="0"/>
              <a:t>(with policies &amp; resources)</a:t>
            </a:r>
          </a:p>
          <a:p>
            <a:pPr lvl="1"/>
            <a:r>
              <a:rPr lang="en-US" dirty="0"/>
              <a:t>Cannot make it? Email me </a:t>
            </a:r>
            <a:r>
              <a:rPr lang="en-US" b="1" dirty="0"/>
              <a:t>ASAP</a:t>
            </a:r>
            <a:endParaRPr lang="en-US" dirty="0"/>
          </a:p>
          <a:p>
            <a:r>
              <a:rPr lang="en-US" dirty="0"/>
              <a:t>TA-led review session: </a:t>
            </a:r>
            <a:r>
              <a:rPr lang="en-US" b="1" dirty="0"/>
              <a:t>Mon, June 8</a:t>
            </a:r>
            <a:r>
              <a:rPr lang="en-US" b="1" baseline="30000" dirty="0"/>
              <a:t>th</a:t>
            </a:r>
            <a:r>
              <a:rPr lang="en-US" b="1" dirty="0"/>
              <a:t> from 4:30 – 7 PM in BAG 154</a:t>
            </a:r>
          </a:p>
          <a:p>
            <a:pPr lvl="1"/>
            <a:r>
              <a:rPr lang="en-US" dirty="0"/>
              <a:t>Similar to today’s lecture, but with </a:t>
            </a:r>
            <a:r>
              <a:rPr lang="en-US" i="1" dirty="0"/>
              <a:t>full</a:t>
            </a:r>
            <a:r>
              <a:rPr lang="en-US" dirty="0"/>
              <a:t> practice exam</a:t>
            </a:r>
          </a:p>
          <a:p>
            <a:pPr lvl="1"/>
            <a:r>
              <a:rPr lang="en-US" dirty="0"/>
              <a:t>Plan to record &amp; post recording + practice problems,</a:t>
            </a:r>
            <a:br>
              <a:rPr lang="en-US" dirty="0"/>
            </a:br>
            <a:r>
              <a:rPr lang="en-US" i="1" dirty="0"/>
              <a:t>but</a:t>
            </a:r>
            <a:r>
              <a:rPr lang="en-US" dirty="0"/>
              <a:t> best experience comes from going in-person!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DE8D9-1CB9-67D2-45F8-6D0DADAC5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1FF3-3257-CD79-4F02-6BA12547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0520-FCCB-ED6E-EF91-5080731F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Exam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4BEBB-4A30-89C7-25D1-9E21AC06E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1" y="1219200"/>
            <a:ext cx="11054542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Mini-exam overview</a:t>
            </a:r>
          </a:p>
          <a:p>
            <a:pPr lvl="1"/>
            <a:r>
              <a:rPr lang="en-US" dirty="0"/>
              <a:t>This mini-final does </a:t>
            </a:r>
            <a:r>
              <a:rPr lang="en-US" b="1" dirty="0"/>
              <a:t>not</a:t>
            </a:r>
            <a:r>
              <a:rPr lang="en-US" dirty="0"/>
              <a:t> reflect the difficulty and length of the actual final</a:t>
            </a:r>
          </a:p>
          <a:p>
            <a:pPr lvl="1"/>
            <a:r>
              <a:rPr lang="en-US" dirty="0"/>
              <a:t>Opportunity to practice exam-style problems on paper</a:t>
            </a:r>
          </a:p>
          <a:p>
            <a:r>
              <a:rPr lang="en-US" dirty="0"/>
              <a:t>3 problems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Code Comprehension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Debugging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Programming</a:t>
            </a:r>
          </a:p>
          <a:p>
            <a:r>
              <a:rPr lang="en-US" dirty="0"/>
              <a:t>Task for today: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Work through each problem (one at a time) independently or with peers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Afterwards, we’ll walk through our solutions &amp; thought processes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Problems &amp; key also on Ed (look </a:t>
            </a:r>
            <a:r>
              <a:rPr lang="en-US" i="1" dirty="0"/>
              <a:t>after</a:t>
            </a:r>
            <a:r>
              <a:rPr lang="en-US" dirty="0"/>
              <a:t> class!)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31CF-1D69-6A20-92DF-AC1690DD8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_CSE 12X (adopted from CSE 373)">
  <a:themeElements>
    <a:clrScheme name="Custom 16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15492</TotalTime>
  <Words>324</Words>
  <Application>Microsoft Macintosh PowerPoint</Application>
  <PresentationFormat>Widescreen</PresentationFormat>
  <Paragraphs>67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 ExtraBold</vt:lpstr>
      <vt:lpstr>Arial</vt:lpstr>
      <vt:lpstr>Montserrat</vt:lpstr>
      <vt:lpstr>Montserrat SemiBold</vt:lpstr>
      <vt:lpstr>Calibri</vt:lpstr>
      <vt:lpstr>2_CSE 12X (adopted from CSE 373)</vt:lpstr>
      <vt:lpstr>Final Exam Review</vt:lpstr>
      <vt:lpstr>Announcements, Reminders (General)</vt:lpstr>
      <vt:lpstr>Announcements &amp; Reminders (Exam)</vt:lpstr>
      <vt:lpstr>In-Class Exam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Matthew Wang</cp:lastModifiedBy>
  <cp:revision>663</cp:revision>
  <dcterms:modified xsi:type="dcterms:W3CDTF">2026-06-03T17:23:08Z</dcterms:modified>
</cp:coreProperties>
</file>