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58"/>
  </p:notesMasterIdLst>
  <p:handoutMasterIdLst>
    <p:handoutMasterId r:id="rId59"/>
  </p:handoutMasterIdLst>
  <p:sldIdLst>
    <p:sldId id="531" r:id="rId2"/>
    <p:sldId id="356" r:id="rId3"/>
    <p:sldId id="529" r:id="rId4"/>
    <p:sldId id="537" r:id="rId5"/>
    <p:sldId id="553" r:id="rId6"/>
    <p:sldId id="540" r:id="rId7"/>
    <p:sldId id="541" r:id="rId8"/>
    <p:sldId id="542" r:id="rId9"/>
    <p:sldId id="552" r:id="rId10"/>
    <p:sldId id="545" r:id="rId11"/>
    <p:sldId id="543" r:id="rId12"/>
    <p:sldId id="544" r:id="rId13"/>
    <p:sldId id="547" r:id="rId14"/>
    <p:sldId id="549" r:id="rId15"/>
    <p:sldId id="548" r:id="rId16"/>
    <p:sldId id="550" r:id="rId17"/>
    <p:sldId id="551" r:id="rId18"/>
    <p:sldId id="508" r:id="rId19"/>
    <p:sldId id="498" r:id="rId20"/>
    <p:sldId id="509" r:id="rId21"/>
    <p:sldId id="534" r:id="rId22"/>
    <p:sldId id="536" r:id="rId23"/>
    <p:sldId id="535" r:id="rId24"/>
    <p:sldId id="511" r:id="rId25"/>
    <p:sldId id="512" r:id="rId26"/>
    <p:sldId id="513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519" r:id="rId46"/>
    <p:sldId id="518" r:id="rId47"/>
    <p:sldId id="520" r:id="rId48"/>
    <p:sldId id="521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17" r:id="rId57"/>
  </p:sldIdLst>
  <p:sldSz cx="12192000" cy="6858000"/>
  <p:notesSz cx="6986588" cy="9283700"/>
  <p:embeddedFontLst>
    <p:embeddedFont>
      <p:font typeface="Consolas" panose="020B0609020204030204" pitchFamily="49" charset="0"/>
      <p:regular r:id="rId60"/>
      <p:bold r:id="rId61"/>
      <p:italic r:id="rId62"/>
      <p:boldItalic r:id="rId63"/>
    </p:embeddedFont>
    <p:embeddedFont>
      <p:font typeface="Montserrat" pitchFamily="2" charset="77"/>
      <p:regular r:id="rId64"/>
      <p:bold r:id="rId65"/>
      <p:italic r:id="rId66"/>
      <p:boldItalic r:id="rId67"/>
    </p:embeddedFont>
    <p:embeddedFont>
      <p:font typeface="Montserrat ExtraBold" panose="00000900000000000000" pitchFamily="2" charset="77"/>
      <p:bold r:id="rId68"/>
      <p:italic r:id="rId69"/>
      <p:boldItalic r:id="rId70"/>
    </p:embeddedFont>
    <p:embeddedFont>
      <p:font typeface="Montserrat SemiBold" panose="00000700000000000000" pitchFamily="2" charset="77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505050"/>
    <a:srgbClr val="747474"/>
    <a:srgbClr val="CFFFFD"/>
    <a:srgbClr val="0066FF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8" autoAdjust="0"/>
    <p:restoredTop sz="95207" autoAdjust="0"/>
  </p:normalViewPr>
  <p:slideViewPr>
    <p:cSldViewPr snapToGrid="0">
      <p:cViewPr>
        <p:scale>
          <a:sx n="90" d="100"/>
          <a:sy n="90" d="100"/>
        </p:scale>
        <p:origin x="1280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5797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7450" y="0"/>
            <a:ext cx="3027521" cy="465797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5/21/26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7521" cy="465796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7450" y="8817904"/>
            <a:ext cx="3027521" cy="465796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2" tIns="46463" rIns="92952" bIns="4646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</p:spPr>
        <p:txBody>
          <a:bodyPr spcFirstLastPara="1" wrap="square" lIns="92952" tIns="46463" rIns="92952" bIns="4646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1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374FFB1-F74D-ACDF-625E-B9E7D9ACC7C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60F5F67-6A73-490A-5051-E3D4E2E7D07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E57B22C-BE5C-77F4-A5ED-F9520ECEC9C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3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E2945F3-4E79-205B-FC74-D4BB6900283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04AC754-5205-E741-ED81-2D0812EB4A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D8757C0-FD25-EBF1-8693-1D1C5992086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0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7142/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2D Arrays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48572" y="1451172"/>
            <a:ext cx="446260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computer application (website, app) do you use the most on a daily basis?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274BED4B-7230-4D62-8BB3-AA4BDE71838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45639ADE-379F-4FBD-B127-1EFEE33B45E3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C5BCB3F-E9F6-4CFE-AE98-9CA5D9BD0018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E626376E-C8CB-45D9-80D9-AE0134CEB777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2B1F9-D57A-44B2-8187-4C1CF0072A99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202E32A4-1E6E-01BA-2BCB-23DC78C1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361" y="5494162"/>
            <a:ext cx="1246496" cy="1246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35EC-CA58-3AD0-6E39-9F071EE5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A81B04E-3754-20D0-E2AE-ADD9620CE139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570F2B-298E-CD2C-D651-C49AF2C4D592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1C0A3-2E73-8620-CB5B-2B9AA0129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40158A-AE63-59EA-3EDE-4D51C50C28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7CD55-860B-2C52-FCCB-D6BEFCCC87FF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7CA0B-067E-DFD4-FDD7-680BC564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94BA9-0166-C9F0-4BB5-7F4527F9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C0841-21EC-8493-3C8C-F7B8A9091CBC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1EDF9-2DF6-A3AE-A646-294EDFFD840D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D8A88-D91F-C69D-34C9-532AEFF1A8F5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BCB2C-E1C0-A552-3637-5BDDCDAEA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7EEED-78C2-D8BA-E457-3E5526B51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907A59-8569-0774-5256-C0096EF9F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AF7387-CE05-FF4F-E79F-A1814D504111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F146A-2295-81A4-B2D8-9A8BCC81F7B1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968FD-018A-2286-578B-37726055244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030196-CC1F-519F-E661-DC268F881977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DE62D4-3B5B-0E67-E6C4-7C943005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6EEBD-3AFA-BAB9-A2AC-FF90B79C1E4B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2E4347-295B-E3EC-B706-7C5555F76393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78395860-8471-348B-4398-5E89179C34AA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8B68AD5-C8E5-9E8C-65CA-E18BBE67DC14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4354F-1593-39DB-AABD-377FDD687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535AB6-6E5C-6375-3657-23DE17B9FA5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8DEC279-B170-34DB-5DDF-6F347377F33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FA8AE0-E251-8E42-CB44-BE5A55A7F7CB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63D70A-9545-F6CF-7747-E96963B2F9A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BFF007A-D478-6EEA-D733-939EAF5C80B7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D790817-CD46-5F5E-B71E-473FF48C5A92}"/>
              </a:ext>
            </a:extLst>
          </p:cNvPr>
          <p:cNvSpPr/>
          <p:nvPr/>
        </p:nvSpPr>
        <p:spPr>
          <a:xfrm>
            <a:off x="698167" y="57941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08EB35-342B-6CA8-6AF0-8AF3B9113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0510CC4-B9C9-9265-F775-4C0D03726AC2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3C6264-EBF6-05B3-E742-19B4C09D06C8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17C663-EF37-CFE9-1940-37FEE1B8C90E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A303608D-9252-937A-0747-FC84A5ED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CE81-F70D-BEC0-EAD7-1DA5A89F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3820322-5C8A-11F3-993B-301568ABF2D8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D753FD-392C-E53B-519C-7C95270C7EE1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AFFEB-7D86-ADFD-761E-00E546BDF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354DE-2406-A958-410F-AF6F4A6292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200F9-64EB-E6E8-9B7B-B6EED78B2C95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3CE61-F0A5-75F3-E405-C71BFB139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7C2A4-C6B1-735A-F461-C9E9B154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B0C3A-01F7-43F9-542B-19EFCBB3353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52438-1E4C-CB8A-5A21-E3F14863563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5BEFF-C647-C4BA-8BDB-787F9FF0CCD8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5D05F-5FB1-5BC1-4346-5A136D5CD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AF29D7-982F-AF87-0DD8-9DF9076E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15066-EB79-C25E-02CA-7F88798C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FC465-FF1C-FD1F-B4E8-5625DA6C94F6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DE5A8-0E4B-B898-72C0-26676882AB00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E74E7-28EC-F2B5-EC08-33C132AC5E6C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01A64-18A3-45F5-15A2-B6BC8A2D4B0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51E176-BB05-9D75-B4B7-9AD0FBE8F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8B192D-B97C-429F-D0C7-23447A529D47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26A7BD-6747-25D9-224F-BEC999869539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D505183-E972-56CE-86E1-7CDA04806F3F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AEAF8FF-403B-D558-C817-75423F9C45BD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863DC79-150F-2E61-7AFA-C711C216E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8AF2B2-58BA-0A3C-6878-D83C54D37ED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3A1A934-0AA0-FECF-E595-E0A3E4CF454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52C20-1C6B-26BA-2E40-B1B0860F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F496DC6-E31F-EB00-5B9F-B42ED8D749C4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1693C-E5BB-E306-839C-A2F4CEC75385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750DA-DDB6-DF4A-D7FF-BEA7C02A950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0C3FF21-3593-4151-A52E-64B488530690}"/>
              </a:ext>
            </a:extLst>
          </p:cNvPr>
          <p:cNvSpPr/>
          <p:nvPr/>
        </p:nvSpPr>
        <p:spPr>
          <a:xfrm>
            <a:off x="698166" y="3190497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03D5D9-740B-2AAC-8B0D-9C9A22D3F817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0AE24289-A717-7AA1-F3A5-C300A9E1581C}"/>
              </a:ext>
            </a:extLst>
          </p:cNvPr>
          <p:cNvSpPr/>
          <p:nvPr/>
        </p:nvSpPr>
        <p:spPr>
          <a:xfrm>
            <a:off x="698166" y="37367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EAD33522-58BB-2478-AFDD-DF46408C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D71B-FBC3-9CB9-2616-1679F852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F71EA1-5515-D5EC-9CCB-34A63888C4B6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3E3F3-DE7E-3147-5509-68C3C934634A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A15D7-8BAD-7131-5E3C-0B67EFEABE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2687A9-774B-4AEA-EBBB-BBB385472D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3C814-228B-4ED0-AF87-9A68B672B446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AD0F68-28DB-F5FC-EC1B-F00AC8F41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5F2BF-D169-3B9C-D765-9D44FE96B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1E782-F708-3A50-CB5C-C38695DD212C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CEA0A-CB2D-6F75-0E02-6155DB78DDA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D8566-C186-6C56-8462-DB6960FC399F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471EB-E0A2-6ABF-4BA9-40CCD6F6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807E5-6EA5-0027-0B58-ABF360C80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D1290-BFA9-AFC9-88A2-A719E825B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5CA9F-8E21-B40A-14F5-AA23ECBFE337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A3CBD-F201-18A8-1F41-E6F51FD89DD0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7C88E-3A2F-F005-9AE1-B8B142B8257D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ADFF18-A737-560E-3FFB-699141B8A6E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98D55-C566-DA07-9861-FAC6C7D5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81E1B-BD44-5F21-23A4-2F9D74CD9207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C555D-9272-86B5-9735-7D218751D1F3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31C0F8B-ED4A-2264-9784-695C7C0999C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F03B2930-A898-CC96-4097-39F6731D86E7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B67F6A-F772-8B4A-05C1-C5DECF3A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DBC1E7-39C9-0826-D3D1-23C3D882513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DD37D49-A5F8-D71B-6CFE-21041DABDBC4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06273-CC1F-CA89-593B-48F05B73832A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80029B-A638-6545-AD0D-B17776B85DEE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7F33EB-7086-A53F-9E09-A469FE5043C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09D4F8-57E1-CEC5-F0B9-C4E83FBFF858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4F3946-BB00-CBF5-E575-4AC25413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D33570B-B477-1930-BDD6-0A9E3412109D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CF27C6-F57E-8048-B78F-99D62C4819B0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EC7E3-BA65-2C3D-76D1-DA79B908137F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B4D58B3D-0F27-F44B-39CF-15A2546AA0B9}"/>
              </a:ext>
            </a:extLst>
          </p:cNvPr>
          <p:cNvSpPr/>
          <p:nvPr/>
        </p:nvSpPr>
        <p:spPr>
          <a:xfrm>
            <a:off x="698166" y="37367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C66BD3-F3E4-AB58-DB0E-019D451E2294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7D93934-BDCF-5EA4-E76D-B56FA29172D8}"/>
              </a:ext>
            </a:extLst>
          </p:cNvPr>
          <p:cNvSpPr/>
          <p:nvPr/>
        </p:nvSpPr>
        <p:spPr>
          <a:xfrm>
            <a:off x="698165" y="3983191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F2C3282-BEE6-DE7D-CE77-0C013C2264C2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EA8410CF-1EF7-D7C5-4625-22698B4D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7" grpId="0" animBg="1"/>
      <p:bldP spid="7" grpId="1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D0C3-C74B-BB11-400B-355CD4DD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FFE02D8-B333-4454-FD30-E54B46CE1A66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037473-5A5E-535F-BAAB-B8DAFEA843DB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A8972-6A89-E2FB-918B-508A453E5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806F15-E7BD-D711-A027-E711893DBE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55080-6F50-FD36-8188-26D1BF754944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3DFD3-F676-FF7F-3697-054BF3F6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A5637-F7A8-4499-B3EE-47462F397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DBC08-95BC-BC02-B79F-C9378A1EDBF1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7CAF5-903A-BD2C-8E32-E5C3E3F680EA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A30B1-BFF8-D391-BA13-121CC178DF2A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02275-2E53-BBAE-A1E9-D1EF11842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8B1B0-15EA-0082-C608-1460C28C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187E4-9976-0E9A-C166-3022235A071D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5F8C0-75BD-26B9-166B-B32544B935CA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EEA8E-AACE-6DEB-73CC-158CBBF96FF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4068B-8F48-40D0-7C4C-B946451D14CB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7D063F-51B0-F590-2620-8E804B14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5C169-34C7-DE1B-D6D3-BFC398FC4D0D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5E767-11EF-CA45-6859-AD6F00226D1F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1C50FAA-1D09-C20D-F9EF-A7BF8CD37BC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5196565-E4FB-C33B-6D19-9CE383D604BF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F812F-0218-38B8-697F-49D05163D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1D0F99-DA46-4443-7566-12971C25A38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7D1C57E-F1C9-BF4F-DAE7-F341D3E6E2B0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2629E-C243-C422-F385-1591DBE12F8B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61F79F-DCDC-A266-7738-BACA5DAF4C4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5C1C9AA-9409-2DED-B7CF-0C96B4919960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C6A9A-16D6-10E6-FFF0-41561711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6EA3F7-538A-1E6F-86E3-A894948BF0D9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593929-32D0-F0B4-47AA-BED2AFD044EE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F7A8A4-6C2C-A54F-C2C7-4E2520DC44E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6AD375-410C-D1EB-799D-909B32288C6C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935FF58-C22E-4B66-FD6C-AB338EE1FE46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E5506-6A58-0947-4334-81BA3DEB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B06CC34-295F-788C-4EDF-18538F004D8A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6FB033FD-A912-836B-1DC5-202DDCA2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6424-C865-CA44-DBB9-8517BDFB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1B0CCD-2593-2FC3-E2C2-3B65230B518A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69F43-EE1C-EFF8-0A68-2C509D1930A8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90E07-0608-E825-A3AC-A42C94F8B0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5C39FA-E301-D45B-C4DB-610F1E05BF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47B7-4898-F7F9-9711-A7CAF11E8E1B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43055-6D13-5387-BDAD-2F8B9FB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1A995-7749-82B3-00A1-9574E66F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00F72-DE7D-64A2-4897-52B478C503AD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46601-8A10-D350-1070-4C9593C2074E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0B84B-2A27-96F8-9AAE-78E3887CB0B6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8DA49-6B1C-79C5-7015-E9BD4FD80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8B78C-5D30-0C0D-CEA9-A127E75CB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B5E59-0373-7C8B-FE8F-B42C7B6A18A7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57F0C-46C4-D400-6521-6196C53DA35F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B570A-1053-5742-7568-BCC70C46767C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60ACE-2C72-9961-8DC5-49E5A257A368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649D3-B7DC-3ECE-F7A2-E4F45AD68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E3A55-5FFB-02E6-6C0F-6C6C621C6724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E1A7D-B97E-972F-2D2A-035E933D36B2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B15FA16-E68A-C94A-E0FB-FA976B5790CB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24BC4F60-63FA-C2F8-7838-CECDC0DDC2F5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AD160E4-E61F-C8D4-5031-2A4BFAFE9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D5EAB8-2925-F683-990A-F65023ADA6C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FFB6C85-9A9E-9FEE-4346-75C605443D5D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524360-5761-BD7E-3741-447A863C7B26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66395D-340E-9CCB-7ED8-11589EA2A1E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BC9BFE9-C723-3915-7EC0-D953C7468D03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93633-D710-D5EB-B05F-4686305A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7AD8ACB-7042-758E-75D7-27DC5503427C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99AE24-4FB1-C1EA-BB57-FCFA9DD9BC24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5AD26-5A5F-37AA-6B27-8EBFF2FA050C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667A30-8943-457E-EB0B-049416E2F7DF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F8B1636-EB1D-35F6-3E11-669922F5A6FE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056C33-783F-D903-2265-1163A2896DC3}"/>
              </a:ext>
            </a:extLst>
          </p:cNvPr>
          <p:cNvSpPr txBox="1"/>
          <p:nvPr/>
        </p:nvSpPr>
        <p:spPr>
          <a:xfrm>
            <a:off x="1056217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99C50A-CA64-EF71-75A8-469D2C19A923}"/>
              </a:ext>
            </a:extLst>
          </p:cNvPr>
          <p:cNvCxnSpPr>
            <a:stCxn id="30" idx="0"/>
          </p:cNvCxnSpPr>
          <p:nvPr/>
        </p:nvCxnSpPr>
        <p:spPr>
          <a:xfrm flipV="1">
            <a:off x="1091816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13B93-0BC5-C2B7-2BF8-F8A21F62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BF54CC74-8267-4745-3C9E-7CEEB251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A1CB-A663-893B-EF2A-99E2CE68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D11AC3-5BFF-715B-28C6-A3D16C3F617B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4D637-8004-81F0-6C24-992FEEF5C149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30D4E-040A-0002-6B9C-949788EE6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C2B1-7605-6992-B585-13862D1788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B3FD7-63B4-A676-7694-BFB78B079DB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0EAE2-B427-072F-8E70-7A47DEFBC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82C08-0C79-40D3-A6A6-97B0C2B2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13D84-7EFE-6982-3EF3-1E2B0539AC6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77597-60F7-EB9E-C1AE-1224E06A9BA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A5DC9-AAAE-EA72-0F01-FBF01199C3D7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49897-31BF-7C3A-B8DF-9192C10A7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65395-3815-24F2-991E-804EBE5A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34CCD-1333-6ABB-A53F-D856B3E98704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5A5DF-EB4B-832D-E0B0-6131118A06E1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9E4A6-5291-7F40-453E-D9135C371870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97040-5E30-8382-669E-D5AC0F9412B3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3F56CF-DD1E-EFC3-14BA-F2D57246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12444-F60D-EEB9-3928-9AAE2D609ADE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8F897-50C1-DE45-4AC4-2A85EF398A46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F4F61EB-71EC-1A53-A6F8-BFB639CED543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D5FE1EC-1CA5-BB58-C0D7-1824FBA6452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252B32-ABAB-5CF7-C175-350F9CDBA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043B40-D998-6F12-0C82-69E318E8BC1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DA08900-0E38-4BE0-F73C-ADE81E2EF58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50D0B2-51DB-0D54-9EB1-1553343184C9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B7713B-39AF-453C-3274-86772876210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702D45-F0B5-DA2E-9A77-6F0F9F7495BB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B01BF-5D57-F077-787C-EB771FA0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5C4543-4D71-2E9B-0608-3A7477624B0F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59E474-A0B4-B128-9F9A-88B7F20FBBB9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8547BB-F300-A885-B9BE-CA5680588F5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BC3435-30C2-22BB-9F62-667A581C14E8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13346-B55F-A602-2052-85735777638B}"/>
              </a:ext>
            </a:extLst>
          </p:cNvPr>
          <p:cNvSpPr txBox="1"/>
          <p:nvPr/>
        </p:nvSpPr>
        <p:spPr>
          <a:xfrm>
            <a:off x="1056217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62914F-118B-D5BE-A083-AA707B473A7E}"/>
              </a:ext>
            </a:extLst>
          </p:cNvPr>
          <p:cNvCxnSpPr>
            <a:stCxn id="30" idx="0"/>
          </p:cNvCxnSpPr>
          <p:nvPr/>
        </p:nvCxnSpPr>
        <p:spPr>
          <a:xfrm flipV="1">
            <a:off x="1091816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EBAA6-CD5C-C09C-7A37-C7FE0257D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4230426-40FF-02C5-00E5-F34513390B09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737AEB2B-7BFB-94AD-60C4-EE38CB9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EFE1-C834-473C-4A24-EF157FFD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B935DC3-F671-315A-7F27-83B484A5A063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6DB2E3-0636-827E-B329-105D618A784E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0E4AC-8309-465E-1442-EAADE19D1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F5FD60-81A5-9B7E-B16F-B216D5295C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E4D00-07B7-5E9F-A995-3876A0CA8A23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EB63C-ABEC-D946-E551-0BA2476D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03AE5-C8D2-8BB5-E3A8-BBB01132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DED30-E9BB-8857-8F1F-74393B7DF470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7182F-A110-8101-822B-12B5537549D7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CECF8-8604-18BA-1EB4-14EE24AB4981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93A32-BCE4-8099-1EF2-EC3362EA4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A720EF-EA6A-F4BE-0CF1-AAFAC616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90649-AEE7-5C93-2C77-EE0713743B9F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09DA9-AFED-6980-CA5F-C3A3A263D092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BDC0F-8008-A462-7AC3-4D3079A642B5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81832-8742-AA59-1B38-1D942605AC1D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E63C1B-2230-87C6-828C-A885A9075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3A6FB-3389-48B6-154B-D0B55BC7FA2B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0CAB7-11F6-6B41-4394-CD721B49E60D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E30D500-8D84-BC50-3D52-E9FBA9F88476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2A07681-FFA3-CB52-AAB0-6845309484B2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80A525-D84D-D04C-3F2D-06547001A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B3AE00-C767-20C0-8375-85827632561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169FF97-79E8-77BA-7F04-71F14FB12F18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68BBB6-6165-BEFA-A2A3-3183F0BFA5E3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9A9132-A627-2FC1-B042-4A89AF1E151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8605A62-2EE6-4339-EE65-B85B095D55F9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D4980-9446-C915-2E95-98265012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FC37CF4-DD1E-47FA-E27E-D64ADAAC6962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F3E3E-0F0F-7FD7-7587-B736596F38C5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22A215-6D67-5016-3F58-DE188FEDEA64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7D8515-B638-5E5D-ACCA-2D8F81AC07C7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7B431C-070A-9B66-3757-5B2BA7843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5957519-0678-9F4F-7076-8F58564CAAF7}"/>
              </a:ext>
            </a:extLst>
          </p:cNvPr>
          <p:cNvSpPr/>
          <p:nvPr/>
        </p:nvSpPr>
        <p:spPr>
          <a:xfrm>
            <a:off x="698167" y="578228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CB77D-326F-6CF1-BED2-B1FEEE36790A}"/>
              </a:ext>
            </a:extLst>
          </p:cNvPr>
          <p:cNvSpPr txBox="1"/>
          <p:nvPr/>
        </p:nvSpPr>
        <p:spPr>
          <a:xfrm>
            <a:off x="8974489" y="5655267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[0, 0, 1, 1]</a:t>
            </a: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C0C104D7-563A-0CD3-A10B-D5819AAE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506DE-A29D-3BFC-7A1F-9DB07567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1EA94D4-9FC8-F593-BF4C-CA28A05D82E2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B2161C-438B-07CB-75F1-DD8A688B227A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3850D-62D6-A8F9-4125-A7F3C241B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AF5523-46FD-C09D-B346-9EEACF0525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1842C-FC31-0A20-E56E-65385F935E7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81364-7EFB-FFFA-BF66-B48CBEA7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24534-CCEF-31AE-F3BE-5303E5C3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FF5FC-61AB-5D67-259B-1BE7F112B1F2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CFB65-9AF7-C1F3-9A4C-F2BF93D27CCC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AC72A-62E3-8030-8D96-793C07DA34FB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02502-2041-C183-013B-94DC8AA4A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73543-4959-B111-CD8E-D871EF10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B1641-E6A7-0768-1380-C6B2B87E626E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6984C-0E17-1308-E0E1-C5DAF3A94FEF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672C18-5E44-9251-4417-9157D7600E1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E4859-5DD3-72F6-9B62-228DD8A036C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F2048-42B1-8CDC-1E31-CE61A4D25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4CD38-41CA-C5AB-E862-7AE41AE4CA7E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9E0C0-8384-BD87-53B7-69E629A50C98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E8E7DA7-488D-16E1-0169-568C59D67E32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C0ED446-2A9C-D26E-EAFF-A853D39A79D4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88A3F-E76A-0A45-532F-51B4C9EB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62E353-2EDF-C1B9-6FA4-BFEFEBF507B2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105D7A1-9628-91E0-34F2-67EFB0E6101F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2ED81-70A8-EA2B-7D7B-8CC3923B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A8EE4D-9915-F67E-58C2-B3BE89B9118B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DD987A-94BE-ECFA-DDC9-141DCE4572DF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39E6DC-905C-7C2B-FAC8-71CA86368000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CB510D-1AAE-1162-8B18-A2A1D7558439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3636BC-C5B3-97B2-175A-C152AAC9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9C9D29-D632-3DD8-6C65-F4463E400B2D}"/>
              </a:ext>
            </a:extLst>
          </p:cNvPr>
          <p:cNvSpPr/>
          <p:nvPr/>
        </p:nvSpPr>
        <p:spPr>
          <a:xfrm>
            <a:off x="698167" y="4226616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69F5C-D1F8-9C32-5291-B68407AEFD7A}"/>
              </a:ext>
            </a:extLst>
          </p:cNvPr>
          <p:cNvSpPr txBox="1"/>
          <p:nvPr/>
        </p:nvSpPr>
        <p:spPr>
          <a:xfrm>
            <a:off x="8974489" y="5643392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[0, 0, 1, 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01D50C-ACB5-2A74-0089-B88DAFDCA47C}"/>
              </a:ext>
            </a:extLst>
          </p:cNvPr>
          <p:cNvSpPr txBox="1"/>
          <p:nvPr/>
        </p:nvSpPr>
        <p:spPr>
          <a:xfrm>
            <a:off x="8974488" y="6090337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1]</a:t>
            </a: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AAE64B58-E9DD-C311-6D51-328EAD5B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443-3A48-F5FB-5385-A90D2FE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BF2E-FF8F-1F32-3B09-A21E90014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C81D4-251D-8750-7E4A-6BFCD316C895}"/>
              </a:ext>
            </a:extLst>
          </p:cNvPr>
          <p:cNvSpPr txBox="1">
            <a:spLocks/>
          </p:cNvSpPr>
          <p:nvPr/>
        </p:nvSpPr>
        <p:spPr>
          <a:xfrm>
            <a:off x="838200" y="1535169"/>
            <a:ext cx="10515600" cy="486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i="1" dirty="0">
                <a:solidFill>
                  <a:schemeClr val="accent2"/>
                </a:solidFill>
              </a:rPr>
              <a:t>An array of arrays!</a:t>
            </a:r>
          </a:p>
          <a:p>
            <a:pPr marL="0" indent="0" algn="ctr">
              <a:buFont typeface="Arial"/>
              <a:buNone/>
            </a:pPr>
            <a:endParaRPr lang="en-US" sz="1600" i="1" dirty="0"/>
          </a:p>
          <a:p>
            <a:pPr marL="114300" indent="0">
              <a:buNone/>
            </a:pPr>
            <a:r>
              <a:rPr lang="en-US" sz="3200" dirty="0"/>
              <a:t>The type of each individual element is another array!</a:t>
            </a:r>
          </a:p>
          <a:p>
            <a:r>
              <a:rPr lang="en-US" sz="2400" dirty="0"/>
              <a:t>Your first example of “</a:t>
            </a:r>
            <a:r>
              <a:rPr lang="en-US" sz="2400" b="1" dirty="0"/>
              <a:t>nested</a:t>
            </a:r>
            <a:r>
              <a:rPr lang="en-US" sz="2400" dirty="0"/>
              <a:t> data structures”</a:t>
            </a:r>
          </a:p>
          <a:p>
            <a:r>
              <a:rPr lang="en-US" sz="2400" dirty="0"/>
              <a:t>There will be more if you take CSE 122!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  <a:p>
            <a:pPr marL="0" indent="0">
              <a:buFont typeface="Arial"/>
              <a:buNone/>
            </a:pPr>
            <a:r>
              <a:rPr lang="en-US" sz="3200" i="1" dirty="0"/>
              <a:t> 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</p:txBody>
      </p:sp>
      <p:pic>
        <p:nvPicPr>
          <p:cNvPr id="6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4C09759B-9ED4-5ADD-7C3A-767D0994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3" y="593358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BB02A-AC5A-EF01-EBAF-03DF37466FE1}"/>
              </a:ext>
            </a:extLst>
          </p:cNvPr>
          <p:cNvSpPr txBox="1"/>
          <p:nvPr/>
        </p:nvSpPr>
        <p:spPr>
          <a:xfrm>
            <a:off x="1612273" y="4438681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E8B-42F6-C7C5-5E63-49C2566F190D}"/>
              </a:ext>
            </a:extLst>
          </p:cNvPr>
          <p:cNvSpPr txBox="1"/>
          <p:nvPr/>
        </p:nvSpPr>
        <p:spPr>
          <a:xfrm>
            <a:off x="5039739" y="443885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1EC03-660C-2EEA-A590-3951C1AC624E}"/>
              </a:ext>
            </a:extLst>
          </p:cNvPr>
          <p:cNvSpPr txBox="1"/>
          <p:nvPr/>
        </p:nvSpPr>
        <p:spPr>
          <a:xfrm>
            <a:off x="8183903" y="4438681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5FAE-BC7C-424B-D941-01576876ACE8}"/>
              </a:ext>
            </a:extLst>
          </p:cNvPr>
          <p:cNvSpPr txBox="1"/>
          <p:nvPr/>
        </p:nvSpPr>
        <p:spPr>
          <a:xfrm>
            <a:off x="2782520" y="5401287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9EAF-ED74-5E9B-17F1-2AAA218BCA68}"/>
              </a:ext>
            </a:extLst>
          </p:cNvPr>
          <p:cNvSpPr txBox="1"/>
          <p:nvPr/>
        </p:nvSpPr>
        <p:spPr>
          <a:xfrm>
            <a:off x="6726762" y="5401286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</p:spTree>
    <p:extLst>
      <p:ext uri="{BB962C8B-B14F-4D97-AF65-F5344CB8AC3E}">
        <p14:creationId xmlns:p14="http://schemas.microsoft.com/office/powerpoint/2010/main" val="2220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4331-DA1E-23E3-3782-701858C6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DB08BD-3EAF-F197-4EA6-30F41FFF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5791" y="2526393"/>
            <a:ext cx="2060616" cy="1296621"/>
            <a:chOff x="3828095" y="2486322"/>
            <a:chExt cx="154377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1FC2AA8-3175-2E45-C5B0-F100222767F9}"/>
                </a:ext>
              </a:extLst>
            </p:cNvPr>
            <p:cNvSpPr/>
            <p:nvPr/>
          </p:nvSpPr>
          <p:spPr>
            <a:xfrm>
              <a:off x="3828095" y="3075057"/>
              <a:ext cx="154377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CF9A65-2382-FF95-652C-C17C8DA680E5}"/>
                </a:ext>
              </a:extLst>
            </p:cNvPr>
            <p:cNvSpPr txBox="1"/>
            <p:nvPr/>
          </p:nvSpPr>
          <p:spPr>
            <a:xfrm>
              <a:off x="413694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944CA5-B8FF-B761-2E90-A92E8A0D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71462" y="2527337"/>
            <a:ext cx="912648" cy="1296621"/>
            <a:chOff x="2461260" y="2486322"/>
            <a:chExt cx="937260" cy="129662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E22F40-D941-1F97-9542-3DB88089218E}"/>
                </a:ext>
              </a:extLst>
            </p:cNvPr>
            <p:cNvSpPr/>
            <p:nvPr/>
          </p:nvSpPr>
          <p:spPr>
            <a:xfrm>
              <a:off x="2495787" y="3075057"/>
              <a:ext cx="852246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3C01E-A5E9-766A-FAA5-292AEFFA2A29}"/>
                </a:ext>
              </a:extLst>
            </p:cNvPr>
            <p:cNvSpPr txBox="1"/>
            <p:nvPr/>
          </p:nvSpPr>
          <p:spPr>
            <a:xfrm>
              <a:off x="246126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DBD899-DF37-0FB8-7CAF-D4EA7372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0152" y="2524912"/>
            <a:ext cx="1081085" cy="1296621"/>
            <a:chOff x="1335644" y="2486322"/>
            <a:chExt cx="1081085" cy="129662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C61FAC-9A90-A58B-5BD8-36FB344BB8F3}"/>
                </a:ext>
              </a:extLst>
            </p:cNvPr>
            <p:cNvSpPr/>
            <p:nvPr/>
          </p:nvSpPr>
          <p:spPr>
            <a:xfrm>
              <a:off x="1335644" y="307505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617CC-28E2-9C21-4CE6-88BB777FD306}"/>
                </a:ext>
              </a:extLst>
            </p:cNvPr>
            <p:cNvSpPr txBox="1"/>
            <p:nvPr/>
          </p:nvSpPr>
          <p:spPr>
            <a:xfrm>
              <a:off x="139612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0C14AF5-6CC5-A3D2-6C72-5D8390FEF0F5}"/>
              </a:ext>
            </a:extLst>
          </p:cNvPr>
          <p:cNvSpPr/>
          <p:nvPr/>
        </p:nvSpPr>
        <p:spPr>
          <a:xfrm>
            <a:off x="6324602" y="1847597"/>
            <a:ext cx="5029200" cy="3842772"/>
          </a:xfrm>
          <a:prstGeom prst="roundRect">
            <a:avLst>
              <a:gd name="adj" fmla="val 438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F1AD13-BF94-54C8-A374-DCBCC962CE4D}"/>
              </a:ext>
            </a:extLst>
          </p:cNvPr>
          <p:cNvSpPr/>
          <p:nvPr/>
        </p:nvSpPr>
        <p:spPr>
          <a:xfrm>
            <a:off x="8220315" y="5424323"/>
            <a:ext cx="1316117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BC8CDF-4770-8438-19AF-F4876D892042}"/>
              </a:ext>
            </a:extLst>
          </p:cNvPr>
          <p:cNvSpPr txBox="1"/>
          <p:nvPr/>
        </p:nvSpPr>
        <p:spPr>
          <a:xfrm>
            <a:off x="8220315" y="5410363"/>
            <a:ext cx="131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9D887-E6A8-56EC-0547-B28F2066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Arrays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36E56B-AB77-BB5E-C8A6-8B45909404DE}"/>
              </a:ext>
            </a:extLst>
          </p:cNvPr>
          <p:cNvSpPr txBox="1"/>
          <p:nvPr/>
        </p:nvSpPr>
        <p:spPr>
          <a:xfrm>
            <a:off x="1126805" y="3203531"/>
            <a:ext cx="474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int[]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int[3];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897AE6-FDEF-8A50-D772-1C77AAA3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0152" y="4070314"/>
            <a:ext cx="1933714" cy="766256"/>
            <a:chOff x="1404223" y="4026158"/>
            <a:chExt cx="1943810" cy="766256"/>
          </a:xfrm>
        </p:grpSpPr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4F6E8143-67A5-1D3B-915C-D8BA83743B16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35AEC0-75A6-80C8-7581-B1F413E9A441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ED3290-B261-F2B7-2A87-C22B78F4D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5792" y="4078708"/>
            <a:ext cx="2060616" cy="766256"/>
            <a:chOff x="3812378" y="4026158"/>
            <a:chExt cx="1599011" cy="766256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EAAA2DF3-13E3-D20E-3D86-ACEFB4731B90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422ECF-0135-171C-0088-95950432BEB2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DB151-6637-46CD-161E-1512818A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5E42CB-58FE-B960-52B4-A7543A589F2E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8C5337-A16D-E2B8-BA3F-2E0E60319CC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8B49-3C20-3042-D4E1-EB07296AF98A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2763BE-B9E2-4B4C-F11E-022EF524B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80834" y="3271659"/>
            <a:ext cx="2114071" cy="714315"/>
            <a:chOff x="8580834" y="3271659"/>
            <a:chExt cx="2114071" cy="714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93DF21-28F9-4571-9265-521A32FEE060}"/>
                </a:ext>
              </a:extLst>
            </p:cNvPr>
            <p:cNvSpPr txBox="1"/>
            <p:nvPr/>
          </p:nvSpPr>
          <p:spPr>
            <a:xfrm>
              <a:off x="8580834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A54B40-D700-B89E-0261-5063EB3C2EFB}"/>
                </a:ext>
              </a:extLst>
            </p:cNvPr>
            <p:cNvSpPr txBox="1"/>
            <p:nvPr/>
          </p:nvSpPr>
          <p:spPr>
            <a:xfrm>
              <a:off x="9349026" y="3278088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0E168-34D7-1C51-BBA2-9B21562077E1}"/>
                </a:ext>
              </a:extLst>
            </p:cNvPr>
            <p:cNvSpPr txBox="1"/>
            <p:nvPr/>
          </p:nvSpPr>
          <p:spPr>
            <a:xfrm>
              <a:off x="10114836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8F4807-5767-8571-7D0E-E15A17308A2C}"/>
              </a:ext>
            </a:extLst>
          </p:cNvPr>
          <p:cNvSpPr txBox="1"/>
          <p:nvPr/>
        </p:nvSpPr>
        <p:spPr>
          <a:xfrm>
            <a:off x="6888243" y="266629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AB0BE-CA80-A06A-A99A-46ED5AE6A582}"/>
              </a:ext>
            </a:extLst>
          </p:cNvPr>
          <p:cNvSpPr txBox="1"/>
          <p:nvPr/>
        </p:nvSpPr>
        <p:spPr>
          <a:xfrm>
            <a:off x="6888243" y="400883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C3CD4A-8A85-D91D-2279-D8D4B5C6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248799"/>
            <a:ext cx="1516378" cy="730746"/>
            <a:chOff x="6973968" y="3248799"/>
            <a:chExt cx="1516378" cy="7307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392BA-6E4B-F294-7BEC-05F343C44475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33F8C-368B-6222-A5D1-14ABC836AA1B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62EF3-DF6F-316C-DB94-F8E25AEA0F5E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149F0D7-858D-B37F-3CDE-EEB8A3A2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0346" y="3261432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F2963-56B9-99A0-26C3-53602BFD0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6156" y="3264060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164A1-E992-6604-6BB9-C4755E505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966" y="3261432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7593-8A90-03FC-910C-8380C809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4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released, due </a:t>
            </a:r>
            <a:r>
              <a:rPr lang="en-US" b="1" dirty="0"/>
              <a:t>Tuesday, May 26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R5 due next </a:t>
            </a:r>
            <a:r>
              <a:rPr lang="en-US" b="1" dirty="0"/>
              <a:t>Thursday, May 28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Quiz 2 on </a:t>
            </a:r>
            <a:r>
              <a:rPr lang="en-US" b="1" dirty="0"/>
              <a:t>Thursday, May 28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Matt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your quiz!</a:t>
            </a:r>
          </a:p>
          <a:p>
            <a:pPr lvl="1"/>
            <a:r>
              <a:rPr lang="en-US" dirty="0">
                <a:hlinkClick r:id="rId3"/>
              </a:rPr>
              <a:t>Quiz 2 Practice Resources</a:t>
            </a:r>
            <a:r>
              <a:rPr lang="en-US" dirty="0"/>
              <a:t> out! (including some explanations)</a:t>
            </a:r>
            <a:br>
              <a:rPr lang="en-US" dirty="0"/>
            </a:br>
            <a:r>
              <a:rPr lang="en-US" dirty="0"/>
              <a:t>(practice quiz keys out Sunday)</a:t>
            </a:r>
          </a:p>
          <a:p>
            <a:r>
              <a:rPr lang="en-US" dirty="0"/>
              <a:t> Reminder: final exam on </a:t>
            </a:r>
            <a:r>
              <a:rPr lang="en-US" b="1" dirty="0"/>
              <a:t>Wednesday, June 10th, 2:30 – 4:20 PM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71EFE78-8A14-6DAA-BF0F-B65E69143FB5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5302182-2696-330C-B384-85A09ED2565C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5944F3-C7B1-93B0-9045-E76D7DFFE9AC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813244-D46F-D501-3787-8AEE4D918629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C30A82-2869-7F0D-0636-D4BD75851DAB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8C037FA-50B7-CE2F-255A-A526E51E111F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22FFDE-EA5E-C41E-619A-C9A5093C76FC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1B46CF-F0BE-8A7C-40AA-884AEC65AB8A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CBAC925-A370-A5C8-0258-4DBD556E4559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A30C17-0D2F-91F6-9371-71B5B064B996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98F7F-B175-E546-A3DC-DFF9D05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C8DE-CCB3-9F52-FD18-0590458EA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898D40-49AC-1C2B-6DDD-401D9103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2E23196-8293-997C-B84B-6148675C38B1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656A516-D06F-4AF8-F925-6FEF256E1DCB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2B566-E409-2EC8-669E-3822034767AA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878D47-E783-AD3B-417D-9F84C4716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3686" y="4059603"/>
            <a:ext cx="1943810" cy="766256"/>
            <a:chOff x="1404223" y="4026158"/>
            <a:chExt cx="1943810" cy="766256"/>
          </a:xfrm>
        </p:grpSpPr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id="{35C7152E-E353-C272-AA32-E61FB94144A8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56B723-F1C1-2874-07F1-3F04E359F0BA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65F40-C65F-51A0-D90E-6AEC97B37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4448" y="4059603"/>
            <a:ext cx="2273666" cy="766256"/>
            <a:chOff x="3812378" y="4026158"/>
            <a:chExt cx="1599011" cy="766256"/>
          </a:xfrm>
        </p:grpSpPr>
        <p:sp>
          <p:nvSpPr>
            <p:cNvPr id="27" name="Right Bracket 26">
              <a:extLst>
                <a:ext uri="{FF2B5EF4-FFF2-40B4-BE49-F238E27FC236}">
                  <a16:creationId xmlns:a16="http://schemas.microsoft.com/office/drawing/2014/main" id="{4BCB53BB-365A-75D1-322A-F408E6CDAEE7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BE36A9-EEA3-D266-ED2B-81D8D50D1A9B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117049-D459-B5A8-D8DF-E6D1AC6F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8A4B2DD-441B-C508-7B39-E5D071C1FD59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E40A096-54E3-9F56-373B-FDF0B4ADE2F6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DB54BC-80F0-BACC-10DB-D4D5274388AE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C3182C-2451-6844-E3F7-4EE4E368B352}"/>
              </a:ext>
            </a:extLst>
          </p:cNvPr>
          <p:cNvGrpSpPr/>
          <p:nvPr/>
        </p:nvGrpSpPr>
        <p:grpSpPr>
          <a:xfrm>
            <a:off x="6888243" y="1911906"/>
            <a:ext cx="4099223" cy="3310593"/>
            <a:chOff x="6888243" y="1911906"/>
            <a:chExt cx="4099223" cy="331059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997CEB-230E-DAF4-7951-47BA7C2AB199}"/>
                </a:ext>
              </a:extLst>
            </p:cNvPr>
            <p:cNvSpPr txBox="1"/>
            <p:nvPr/>
          </p:nvSpPr>
          <p:spPr>
            <a:xfrm>
              <a:off x="6888243" y="2813433"/>
              <a:ext cx="9372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</a:t>
              </a:r>
              <a:endPara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E4045E-7CEF-1496-2424-224F2084DAE6}"/>
                </a:ext>
              </a:extLst>
            </p:cNvPr>
            <p:cNvSpPr txBox="1"/>
            <p:nvPr/>
          </p:nvSpPr>
          <p:spPr>
            <a:xfrm>
              <a:off x="6888243" y="4155974"/>
              <a:ext cx="937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int[][]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5E0E2AF-243E-32BD-D662-FE561B829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973968" y="3395939"/>
              <a:ext cx="1516378" cy="730746"/>
              <a:chOff x="6973968" y="3248799"/>
              <a:chExt cx="1516378" cy="73074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83287B-24B1-BA53-6419-4433320D00F3}"/>
                  </a:ext>
                </a:extLst>
              </p:cNvPr>
              <p:cNvSpPr/>
              <p:nvPr/>
            </p:nvSpPr>
            <p:spPr>
              <a:xfrm>
                <a:off x="6973968" y="3248799"/>
                <a:ext cx="765810" cy="730746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7B78A88-C8D2-CDEA-616A-F507163BD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6873" y="3620988"/>
                <a:ext cx="1133473" cy="0"/>
              </a:xfrm>
              <a:prstGeom prst="straightConnector1">
                <a:avLst/>
              </a:prstGeom>
              <a:ln w="762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9F13DD3-EE85-F821-5855-E787D34EA563}"/>
                  </a:ext>
                </a:extLst>
              </p:cNvPr>
              <p:cNvSpPr/>
              <p:nvPr/>
            </p:nvSpPr>
            <p:spPr>
              <a:xfrm>
                <a:off x="7334013" y="3577590"/>
                <a:ext cx="106917" cy="1001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B15D60-2039-7029-18BA-13E3F04A2E3F}"/>
                </a:ext>
              </a:extLst>
            </p:cNvPr>
            <p:cNvSpPr/>
            <p:nvPr/>
          </p:nvSpPr>
          <p:spPr>
            <a:xfrm>
              <a:off x="8690036" y="22991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B25E3B-B407-8936-0EBA-4F8B57A91491}"/>
                </a:ext>
              </a:extLst>
            </p:cNvPr>
            <p:cNvSpPr/>
            <p:nvPr/>
          </p:nvSpPr>
          <p:spPr>
            <a:xfrm>
              <a:off x="9455846" y="230180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8A54AD-F0D6-3126-6C77-4FC46754C21E}"/>
                </a:ext>
              </a:extLst>
            </p:cNvPr>
            <p:cNvSpPr/>
            <p:nvPr/>
          </p:nvSpPr>
          <p:spPr>
            <a:xfrm>
              <a:off x="10221656" y="22991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7DBACF-2C82-1BD9-94B6-C4C3506EC3FD}"/>
                </a:ext>
              </a:extLst>
            </p:cNvPr>
            <p:cNvSpPr/>
            <p:nvPr/>
          </p:nvSpPr>
          <p:spPr>
            <a:xfrm>
              <a:off x="8690036" y="302992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6F5C74-6F89-C078-5EDB-4D649AAC9F77}"/>
                </a:ext>
              </a:extLst>
            </p:cNvPr>
            <p:cNvSpPr/>
            <p:nvPr/>
          </p:nvSpPr>
          <p:spPr>
            <a:xfrm>
              <a:off x="9455846" y="303254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99E393A-5BF9-C867-D671-FC188F03DD57}"/>
                </a:ext>
              </a:extLst>
            </p:cNvPr>
            <p:cNvSpPr/>
            <p:nvPr/>
          </p:nvSpPr>
          <p:spPr>
            <a:xfrm>
              <a:off x="10221656" y="302992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473B16-B894-B358-FDB6-BAF7D7BF2B21}"/>
                </a:ext>
              </a:extLst>
            </p:cNvPr>
            <p:cNvSpPr/>
            <p:nvPr/>
          </p:nvSpPr>
          <p:spPr>
            <a:xfrm>
              <a:off x="8690036" y="375541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CDBA456-9BF9-86AE-2C8B-1B161AD5058E}"/>
                </a:ext>
              </a:extLst>
            </p:cNvPr>
            <p:cNvSpPr/>
            <p:nvPr/>
          </p:nvSpPr>
          <p:spPr>
            <a:xfrm>
              <a:off x="9455846" y="375803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023362-0646-38C3-825A-F5BA8F2DB9E2}"/>
                </a:ext>
              </a:extLst>
            </p:cNvPr>
            <p:cNvSpPr/>
            <p:nvPr/>
          </p:nvSpPr>
          <p:spPr>
            <a:xfrm>
              <a:off x="10221656" y="375541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88F3074-5C28-8560-23D4-63A471CC9A20}"/>
                </a:ext>
              </a:extLst>
            </p:cNvPr>
            <p:cNvSpPr/>
            <p:nvPr/>
          </p:nvSpPr>
          <p:spPr>
            <a:xfrm>
              <a:off x="8690036" y="449141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53F3D6-4CB0-14BA-51D5-8CB555E2324E}"/>
                </a:ext>
              </a:extLst>
            </p:cNvPr>
            <p:cNvSpPr/>
            <p:nvPr/>
          </p:nvSpPr>
          <p:spPr>
            <a:xfrm>
              <a:off x="9455846" y="449175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8867851-88FD-AA2A-D598-FE8F83868387}"/>
                </a:ext>
              </a:extLst>
            </p:cNvPr>
            <p:cNvSpPr/>
            <p:nvPr/>
          </p:nvSpPr>
          <p:spPr>
            <a:xfrm>
              <a:off x="10221656" y="449141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C656A-1C13-CE1B-F5F0-972DC78134B6}"/>
                </a:ext>
              </a:extLst>
            </p:cNvPr>
            <p:cNvSpPr txBox="1"/>
            <p:nvPr/>
          </p:nvSpPr>
          <p:spPr>
            <a:xfrm>
              <a:off x="8781716" y="2316007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7AA820-F4F3-BDF3-9BF0-E2852249B91C}"/>
                </a:ext>
              </a:extLst>
            </p:cNvPr>
            <p:cNvSpPr txBox="1"/>
            <p:nvPr/>
          </p:nvSpPr>
          <p:spPr>
            <a:xfrm>
              <a:off x="9549908" y="232282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BDBA41F-B43A-DA7B-CEA7-7CD19C349C91}"/>
                </a:ext>
              </a:extLst>
            </p:cNvPr>
            <p:cNvSpPr txBox="1"/>
            <p:nvPr/>
          </p:nvSpPr>
          <p:spPr>
            <a:xfrm>
              <a:off x="10315718" y="232282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B8B5AF-01E8-49C6-4E5C-B604057117BE}"/>
                </a:ext>
              </a:extLst>
            </p:cNvPr>
            <p:cNvSpPr txBox="1"/>
            <p:nvPr/>
          </p:nvSpPr>
          <p:spPr>
            <a:xfrm>
              <a:off x="8785882" y="304491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D4ED7-1492-C01E-7590-4672E94C905E}"/>
                </a:ext>
              </a:extLst>
            </p:cNvPr>
            <p:cNvSpPr txBox="1"/>
            <p:nvPr/>
          </p:nvSpPr>
          <p:spPr>
            <a:xfrm>
              <a:off x="9554074" y="305172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089B23-656C-3F3B-BBA7-7164AEE97A47}"/>
                </a:ext>
              </a:extLst>
            </p:cNvPr>
            <p:cNvSpPr txBox="1"/>
            <p:nvPr/>
          </p:nvSpPr>
          <p:spPr>
            <a:xfrm>
              <a:off x="10319884" y="305172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20470F-F393-3189-A1E8-80AD95B90A48}"/>
                </a:ext>
              </a:extLst>
            </p:cNvPr>
            <p:cNvSpPr txBox="1"/>
            <p:nvPr/>
          </p:nvSpPr>
          <p:spPr>
            <a:xfrm>
              <a:off x="8785882" y="377330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5DF376B-CBAF-7AB5-31BF-65236E589F01}"/>
                </a:ext>
              </a:extLst>
            </p:cNvPr>
            <p:cNvSpPr txBox="1"/>
            <p:nvPr/>
          </p:nvSpPr>
          <p:spPr>
            <a:xfrm>
              <a:off x="9554074" y="378011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34155AB-0B53-E6D3-4C9A-16CA4E8DD375}"/>
                </a:ext>
              </a:extLst>
            </p:cNvPr>
            <p:cNvSpPr txBox="1"/>
            <p:nvPr/>
          </p:nvSpPr>
          <p:spPr>
            <a:xfrm>
              <a:off x="10319884" y="378011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882A749-F0F9-CB69-8215-20639E05B8F8}"/>
                </a:ext>
              </a:extLst>
            </p:cNvPr>
            <p:cNvSpPr txBox="1"/>
            <p:nvPr/>
          </p:nvSpPr>
          <p:spPr>
            <a:xfrm>
              <a:off x="8781716" y="450536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CA4FEF7-473C-5B56-33B1-A06C999CFBEA}"/>
                </a:ext>
              </a:extLst>
            </p:cNvPr>
            <p:cNvSpPr txBox="1"/>
            <p:nvPr/>
          </p:nvSpPr>
          <p:spPr>
            <a:xfrm>
              <a:off x="9549908" y="451217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69D9BC-7144-CAF1-9D9D-3104E0026EE1}"/>
                </a:ext>
              </a:extLst>
            </p:cNvPr>
            <p:cNvSpPr txBox="1"/>
            <p:nvPr/>
          </p:nvSpPr>
          <p:spPr>
            <a:xfrm>
              <a:off x="10315718" y="451217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BCC61E-2C16-E01D-BAF1-747421126783}"/>
                </a:ext>
              </a:extLst>
            </p:cNvPr>
            <p:cNvSpPr txBox="1"/>
            <p:nvPr/>
          </p:nvSpPr>
          <p:spPr>
            <a:xfrm>
              <a:off x="8939365" y="191190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F484749-9695-81A1-AB71-88874E0BF823}"/>
                </a:ext>
              </a:extLst>
            </p:cNvPr>
            <p:cNvSpPr txBox="1"/>
            <p:nvPr/>
          </p:nvSpPr>
          <p:spPr>
            <a:xfrm>
              <a:off x="9706366" y="191414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DEBB665-2035-2172-BBBF-6C757FFBB556}"/>
                </a:ext>
              </a:extLst>
            </p:cNvPr>
            <p:cNvSpPr txBox="1"/>
            <p:nvPr/>
          </p:nvSpPr>
          <p:spPr>
            <a:xfrm>
              <a:off x="10473367" y="191190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454611-45B3-35FD-1CD9-8C05FB882761}"/>
                </a:ext>
              </a:extLst>
            </p:cNvPr>
            <p:cNvSpPr txBox="1"/>
            <p:nvPr/>
          </p:nvSpPr>
          <p:spPr>
            <a:xfrm>
              <a:off x="8300793" y="2485813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B0091DF-BB6D-D352-10F4-14FC21261D3E}"/>
                </a:ext>
              </a:extLst>
            </p:cNvPr>
            <p:cNvSpPr txBox="1"/>
            <p:nvPr/>
          </p:nvSpPr>
          <p:spPr>
            <a:xfrm>
              <a:off x="8282705" y="3227334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92E76EF-7372-B8D4-B9BF-A28CD6BDDACC}"/>
                </a:ext>
              </a:extLst>
            </p:cNvPr>
            <p:cNvSpPr txBox="1"/>
            <p:nvPr/>
          </p:nvSpPr>
          <p:spPr>
            <a:xfrm>
              <a:off x="8294667" y="393361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CECC42B-4E2C-C4F5-F417-14A771DB1235}"/>
                </a:ext>
              </a:extLst>
            </p:cNvPr>
            <p:cNvSpPr txBox="1"/>
            <p:nvPr/>
          </p:nvSpPr>
          <p:spPr>
            <a:xfrm>
              <a:off x="8282705" y="465622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5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9847-2C3E-1EE8-956C-66D3628C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9C3F7F0-9B4A-A085-0CF0-F7F3B4F6FCAA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3DB4E9B-432E-2FFD-05B6-740D45BA9F62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D337-7830-0687-0427-8405C2FC5D28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A33935-892D-A7C1-7FAA-53FBC22DC349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19A6B-F1DF-CB00-7D3D-99ACDC84FB1D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B46D741-C1BC-92AE-D169-E976D71BC458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1CC952C-5AD5-4F9B-8EF4-4897D4D004BA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8CF8BD-63AF-2519-646B-92B5280D7E53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B1E5057-1050-6B3C-38B1-39CB3A5FE40A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1143A8-B95E-83BD-093C-DDC422139B2C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8B3AA-3673-B27F-896B-8EF07BB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PCM</a:t>
            </a:r>
            <a:r>
              <a:rPr lang="en-US" sz="4000" dirty="0"/>
              <a:t> Review: 2D Arrays as Rows and Columns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F5F33-50A5-4A5F-9656-C153BB0940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1DC2D-579B-C005-B4EB-7C708DECA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6B635DA-BBD8-AC96-201E-182AE399FF7A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114FA7-0F3A-6CDF-671F-E67355EECA85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FCD266-59DF-44F4-5A17-8F4F7A45B5AA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FD1918-AB53-F902-5F7C-D577083B1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9312741-FF35-EDED-FFB1-F92CA98CD370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512C527-5A84-222B-2650-3E30B55961E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F96F68-9550-FA60-4550-C7B14F290B83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86F5CC-3ECC-60F0-7E90-3BB00C27E048}"/>
              </a:ext>
            </a:extLst>
          </p:cNvPr>
          <p:cNvSpPr txBox="1"/>
          <p:nvPr/>
        </p:nvSpPr>
        <p:spPr>
          <a:xfrm>
            <a:off x="6888243" y="28134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DC9A87-F3DB-3314-7E09-DEDEA32BDDA5}"/>
              </a:ext>
            </a:extLst>
          </p:cNvPr>
          <p:cNvSpPr txBox="1"/>
          <p:nvPr/>
        </p:nvSpPr>
        <p:spPr>
          <a:xfrm>
            <a:off x="6888243" y="41559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D2B4E3-1E33-7836-AEC4-0CD68749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395939"/>
            <a:ext cx="1516378" cy="730746"/>
            <a:chOff x="6973968" y="3248799"/>
            <a:chExt cx="1516378" cy="7307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EEF0FE5-82B9-5E39-92E1-C75843473E87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14BC2D1-AA04-4124-54FE-25D74FE21AB6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9276C75-6F60-C71B-5BDC-E251C58ACC70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F2CC6FE5-EE42-F0DC-7159-AA46D544480F}"/>
              </a:ext>
            </a:extLst>
          </p:cNvPr>
          <p:cNvSpPr/>
          <p:nvPr/>
        </p:nvSpPr>
        <p:spPr>
          <a:xfrm>
            <a:off x="869003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6E597E0-6011-ABC0-2EED-F7D8B12D8CA5}"/>
              </a:ext>
            </a:extLst>
          </p:cNvPr>
          <p:cNvSpPr/>
          <p:nvPr/>
        </p:nvSpPr>
        <p:spPr>
          <a:xfrm>
            <a:off x="9455846" y="230180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BB62B01-57D6-2366-3F1E-0316EC97DA22}"/>
              </a:ext>
            </a:extLst>
          </p:cNvPr>
          <p:cNvSpPr/>
          <p:nvPr/>
        </p:nvSpPr>
        <p:spPr>
          <a:xfrm>
            <a:off x="1022165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E3EA1A-1BED-806F-1C3A-9E22C40FB3D8}"/>
              </a:ext>
            </a:extLst>
          </p:cNvPr>
          <p:cNvSpPr/>
          <p:nvPr/>
        </p:nvSpPr>
        <p:spPr>
          <a:xfrm>
            <a:off x="869003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F98153D-A9B8-E251-3750-053AB6CAB872}"/>
              </a:ext>
            </a:extLst>
          </p:cNvPr>
          <p:cNvSpPr/>
          <p:nvPr/>
        </p:nvSpPr>
        <p:spPr>
          <a:xfrm>
            <a:off x="9455846" y="303254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EDA405-9D7A-54DD-7D11-8C2A65FF4898}"/>
              </a:ext>
            </a:extLst>
          </p:cNvPr>
          <p:cNvSpPr/>
          <p:nvPr/>
        </p:nvSpPr>
        <p:spPr>
          <a:xfrm>
            <a:off x="1022165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B011A8-1286-2A97-DAC3-7806E327A026}"/>
              </a:ext>
            </a:extLst>
          </p:cNvPr>
          <p:cNvSpPr/>
          <p:nvPr/>
        </p:nvSpPr>
        <p:spPr>
          <a:xfrm>
            <a:off x="869003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48896D-D51C-CC45-AA0A-1EBF1F27B1DE}"/>
              </a:ext>
            </a:extLst>
          </p:cNvPr>
          <p:cNvSpPr/>
          <p:nvPr/>
        </p:nvSpPr>
        <p:spPr>
          <a:xfrm>
            <a:off x="9455846" y="375803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416BD9-13BE-6DF9-979E-039EA9050640}"/>
              </a:ext>
            </a:extLst>
          </p:cNvPr>
          <p:cNvSpPr/>
          <p:nvPr/>
        </p:nvSpPr>
        <p:spPr>
          <a:xfrm>
            <a:off x="1022165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3BB23E-3C98-767C-4190-0E084FA17970}"/>
              </a:ext>
            </a:extLst>
          </p:cNvPr>
          <p:cNvSpPr/>
          <p:nvPr/>
        </p:nvSpPr>
        <p:spPr>
          <a:xfrm>
            <a:off x="869003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B22975-D3B3-E0F8-ED09-889CE92ED9F9}"/>
              </a:ext>
            </a:extLst>
          </p:cNvPr>
          <p:cNvSpPr/>
          <p:nvPr/>
        </p:nvSpPr>
        <p:spPr>
          <a:xfrm>
            <a:off x="9455846" y="4492078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15BE0A-1C49-D6A2-CE37-76151953D2B2}"/>
              </a:ext>
            </a:extLst>
          </p:cNvPr>
          <p:cNvSpPr/>
          <p:nvPr/>
        </p:nvSpPr>
        <p:spPr>
          <a:xfrm>
            <a:off x="1022165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27DB18-C70C-4529-BCE4-B9DD0BB728B5}"/>
              </a:ext>
            </a:extLst>
          </p:cNvPr>
          <p:cNvSpPr txBox="1"/>
          <p:nvPr/>
        </p:nvSpPr>
        <p:spPr>
          <a:xfrm>
            <a:off x="8781716" y="2316007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5C1CDB-B11E-011E-3CB3-DFB71DC740B4}"/>
              </a:ext>
            </a:extLst>
          </p:cNvPr>
          <p:cNvSpPr txBox="1"/>
          <p:nvPr/>
        </p:nvSpPr>
        <p:spPr>
          <a:xfrm>
            <a:off x="954990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1398C5-901C-7C47-0E61-CE0CA6617AC9}"/>
              </a:ext>
            </a:extLst>
          </p:cNvPr>
          <p:cNvSpPr txBox="1"/>
          <p:nvPr/>
        </p:nvSpPr>
        <p:spPr>
          <a:xfrm>
            <a:off x="1031571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7F3513-3D63-E321-829C-AD111B28311C}"/>
              </a:ext>
            </a:extLst>
          </p:cNvPr>
          <p:cNvSpPr txBox="1"/>
          <p:nvPr/>
        </p:nvSpPr>
        <p:spPr>
          <a:xfrm>
            <a:off x="8785882" y="304491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8482C6-921D-A4E3-37ED-258920784662}"/>
              </a:ext>
            </a:extLst>
          </p:cNvPr>
          <p:cNvSpPr txBox="1"/>
          <p:nvPr/>
        </p:nvSpPr>
        <p:spPr>
          <a:xfrm>
            <a:off x="955407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2CBA4B-4E86-CF39-36AA-94224BE5FE21}"/>
              </a:ext>
            </a:extLst>
          </p:cNvPr>
          <p:cNvSpPr txBox="1"/>
          <p:nvPr/>
        </p:nvSpPr>
        <p:spPr>
          <a:xfrm>
            <a:off x="1031988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0AC82A-2CBA-C6D0-555F-CC0B2B5A377B}"/>
              </a:ext>
            </a:extLst>
          </p:cNvPr>
          <p:cNvSpPr txBox="1"/>
          <p:nvPr/>
        </p:nvSpPr>
        <p:spPr>
          <a:xfrm>
            <a:off x="8785882" y="377330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D7CF81-A114-CDE9-3EAC-5E69D301FAEB}"/>
              </a:ext>
            </a:extLst>
          </p:cNvPr>
          <p:cNvSpPr txBox="1"/>
          <p:nvPr/>
        </p:nvSpPr>
        <p:spPr>
          <a:xfrm>
            <a:off x="955407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6E2905-9D5D-5F42-CDEF-776AB879C5B5}"/>
              </a:ext>
            </a:extLst>
          </p:cNvPr>
          <p:cNvSpPr txBox="1"/>
          <p:nvPr/>
        </p:nvSpPr>
        <p:spPr>
          <a:xfrm>
            <a:off x="1031988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58B2323-1133-9139-1CC9-3235DC24A8F1}"/>
              </a:ext>
            </a:extLst>
          </p:cNvPr>
          <p:cNvSpPr txBox="1"/>
          <p:nvPr/>
        </p:nvSpPr>
        <p:spPr>
          <a:xfrm>
            <a:off x="8781716" y="450536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C44148-135D-BE74-8193-07A75CFC11D8}"/>
              </a:ext>
            </a:extLst>
          </p:cNvPr>
          <p:cNvSpPr txBox="1"/>
          <p:nvPr/>
        </p:nvSpPr>
        <p:spPr>
          <a:xfrm>
            <a:off x="954990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5D84CE-6E89-A6CB-37BA-2EE05292A976}"/>
              </a:ext>
            </a:extLst>
          </p:cNvPr>
          <p:cNvSpPr txBox="1"/>
          <p:nvPr/>
        </p:nvSpPr>
        <p:spPr>
          <a:xfrm>
            <a:off x="1031571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AD8229-D7F3-243D-0618-4A2CBD0E277F}"/>
              </a:ext>
            </a:extLst>
          </p:cNvPr>
          <p:cNvSpPr txBox="1"/>
          <p:nvPr/>
        </p:nvSpPr>
        <p:spPr>
          <a:xfrm>
            <a:off x="8939365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FEC63A-A0BC-B104-9546-091B30835746}"/>
              </a:ext>
            </a:extLst>
          </p:cNvPr>
          <p:cNvSpPr txBox="1"/>
          <p:nvPr/>
        </p:nvSpPr>
        <p:spPr>
          <a:xfrm>
            <a:off x="9706366" y="191414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EC14F2F-7928-3A25-4371-D3617D622444}"/>
              </a:ext>
            </a:extLst>
          </p:cNvPr>
          <p:cNvSpPr txBox="1"/>
          <p:nvPr/>
        </p:nvSpPr>
        <p:spPr>
          <a:xfrm>
            <a:off x="10473367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F2ED83-9B05-9583-BB5E-287F24C29EF3}"/>
              </a:ext>
            </a:extLst>
          </p:cNvPr>
          <p:cNvSpPr txBox="1"/>
          <p:nvPr/>
        </p:nvSpPr>
        <p:spPr>
          <a:xfrm>
            <a:off x="8300793" y="2485813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2C284C-DC63-40F1-D98A-96C25D92AC52}"/>
              </a:ext>
            </a:extLst>
          </p:cNvPr>
          <p:cNvSpPr txBox="1"/>
          <p:nvPr/>
        </p:nvSpPr>
        <p:spPr>
          <a:xfrm>
            <a:off x="8282705" y="3227334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024BC1-E7BC-64AE-DD5F-6C17E424A7E4}"/>
              </a:ext>
            </a:extLst>
          </p:cNvPr>
          <p:cNvSpPr txBox="1"/>
          <p:nvPr/>
        </p:nvSpPr>
        <p:spPr>
          <a:xfrm>
            <a:off x="8294667" y="3933619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CBF9BB-9FD2-D299-9588-79085A146CAD}"/>
              </a:ext>
            </a:extLst>
          </p:cNvPr>
          <p:cNvSpPr txBox="1"/>
          <p:nvPr/>
        </p:nvSpPr>
        <p:spPr>
          <a:xfrm>
            <a:off x="8282705" y="465622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9E1A3-B1AD-2204-5171-AF9EB69407BC}"/>
              </a:ext>
            </a:extLst>
          </p:cNvPr>
          <p:cNvGrpSpPr/>
          <p:nvPr/>
        </p:nvGrpSpPr>
        <p:grpSpPr>
          <a:xfrm>
            <a:off x="4887310" y="2430745"/>
            <a:ext cx="3712592" cy="3133522"/>
            <a:chOff x="4887310" y="2430745"/>
            <a:chExt cx="3712592" cy="3133522"/>
          </a:xfrm>
        </p:grpSpPr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2E27E64E-A383-D113-7A11-0B25660AA0A5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887310" y="3824891"/>
              <a:ext cx="1630980" cy="1462377"/>
            </a:xfrm>
            <a:prstGeom prst="bentConnector3">
              <a:avLst>
                <a:gd name="adj1" fmla="val 380"/>
              </a:avLst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ADB6343A-9397-3A2B-6F7D-322DEA5443EF}"/>
                </a:ext>
              </a:extLst>
            </p:cNvPr>
            <p:cNvSpPr/>
            <p:nvPr/>
          </p:nvSpPr>
          <p:spPr>
            <a:xfrm>
              <a:off x="8260781" y="2430745"/>
              <a:ext cx="339121" cy="265374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1A8CE6-0557-6B3A-FA83-1274ABC6B745}"/>
                </a:ext>
              </a:extLst>
            </p:cNvPr>
            <p:cNvSpPr txBox="1"/>
            <p:nvPr/>
          </p:nvSpPr>
          <p:spPr>
            <a:xfrm>
              <a:off x="6518290" y="5010269"/>
              <a:ext cx="1038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rows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E3166C6F-92A6-7E11-9745-1BD5A16939C5}"/>
                </a:ext>
              </a:extLst>
            </p:cNvPr>
            <p:cNvCxnSpPr>
              <a:stCxn id="94" idx="3"/>
              <a:endCxn id="93" idx="2"/>
            </p:cNvCxnSpPr>
            <p:nvPr/>
          </p:nvCxnSpPr>
          <p:spPr>
            <a:xfrm flipV="1">
              <a:off x="7556907" y="5084491"/>
              <a:ext cx="873435" cy="202777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8C21ED-916A-AF3A-C0CB-D092D58AC30B}"/>
              </a:ext>
            </a:extLst>
          </p:cNvPr>
          <p:cNvGrpSpPr/>
          <p:nvPr/>
        </p:nvGrpSpPr>
        <p:grpSpPr>
          <a:xfrm>
            <a:off x="5370785" y="1872906"/>
            <a:ext cx="5616683" cy="1446496"/>
            <a:chOff x="5370785" y="1872906"/>
            <a:chExt cx="5616683" cy="144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837145-B34B-12AB-8284-572FBDDC7E74}"/>
                </a:ext>
              </a:extLst>
            </p:cNvPr>
            <p:cNvSpPr txBox="1"/>
            <p:nvPr/>
          </p:nvSpPr>
          <p:spPr>
            <a:xfrm>
              <a:off x="6524409" y="1872906"/>
              <a:ext cx="1548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columns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8B09FAB-A04F-9B97-E3E1-AD159A91F6A2}"/>
                </a:ext>
              </a:extLst>
            </p:cNvPr>
            <p:cNvSpPr/>
            <p:nvPr/>
          </p:nvSpPr>
          <p:spPr>
            <a:xfrm rot="16200000">
              <a:off x="9674201" y="938124"/>
              <a:ext cx="339121" cy="228741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92BEF9F-16AB-0F43-533F-B79EC94992C1}"/>
                </a:ext>
              </a:extLst>
            </p:cNvPr>
            <p:cNvCxnSpPr>
              <a:stCxn id="3" idx="3"/>
              <a:endCxn id="5" idx="0"/>
            </p:cNvCxnSpPr>
            <p:nvPr/>
          </p:nvCxnSpPr>
          <p:spPr>
            <a:xfrm flipV="1">
              <a:off x="8073179" y="2081830"/>
              <a:ext cx="626876" cy="680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CBE48FF0-A0A2-53BA-4910-B82759882BEA}"/>
                </a:ext>
              </a:extLst>
            </p:cNvPr>
            <p:cNvCxnSpPr>
              <a:endCxn id="3" idx="1"/>
            </p:cNvCxnSpPr>
            <p:nvPr/>
          </p:nvCxnSpPr>
          <p:spPr>
            <a:xfrm rot="5400000" flipH="1" flipV="1">
              <a:off x="5362849" y="2157842"/>
              <a:ext cx="1169496" cy="115362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177247-9939-F113-06FE-9931A77557BE}"/>
              </a:ext>
            </a:extLst>
          </p:cNvPr>
          <p:cNvSpPr txBox="1"/>
          <p:nvPr/>
        </p:nvSpPr>
        <p:spPr>
          <a:xfrm>
            <a:off x="2744947" y="1276025"/>
            <a:ext cx="6710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row-first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(“row-major”)</a:t>
            </a:r>
          </a:p>
        </p:txBody>
      </p:sp>
    </p:spTree>
    <p:extLst>
      <p:ext uri="{BB962C8B-B14F-4D97-AF65-F5344CB8AC3E}">
        <p14:creationId xmlns:p14="http://schemas.microsoft.com/office/powerpoint/2010/main" val="32516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4EE3-594A-694E-9CD5-50969BB7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55234B2-3844-1CEA-5AB1-83EE61EB28FA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9986BDA-0F4B-7347-3C9D-0DA1A4182D33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EFD967-EEF7-876C-6AE9-1F1813FD806F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636213-29C0-54CF-BD4F-98C20111051E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9703FB-4D05-F8FE-2701-CF23BCAE8A51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35E786C-C5BB-3724-EDF5-D0214CC3233C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55DF02-9637-6A63-4CE4-2EF52ACD1160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BBE757-2C22-3AC2-C468-D1DF052CA220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6B24E8F-D574-3C0B-0E87-376BB5D03C86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CD5A1F-A66C-38FD-302D-D63241CA6807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60387-6E1F-9466-7F63-D1360F87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6FCC-BE01-A687-6816-8D7DD220C7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0A6100-C566-7A70-BAAB-9169A736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5899DC-2E51-83D0-5DF5-F235EFD27BA7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3850E75-853E-B639-465D-15F7E265353B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C0343F-C7C5-9D1F-F677-129DF5B1CB98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347DE-8709-7909-F5E9-CB7C91D1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D482C5B-AA1B-708D-2B3C-C0294F7905AB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F7B404D-1C94-9CD6-07CF-F0DAD9FFE7F8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C529EA-B6FF-87B3-CC3A-BA0467417D53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65DD255-5BB3-38BA-AA33-1FBC70A4B737}"/>
              </a:ext>
            </a:extLst>
          </p:cNvPr>
          <p:cNvSpPr txBox="1"/>
          <p:nvPr/>
        </p:nvSpPr>
        <p:spPr>
          <a:xfrm>
            <a:off x="6888243" y="28134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7820DB-785D-7268-C96F-35AC7FA9C5DB}"/>
              </a:ext>
            </a:extLst>
          </p:cNvPr>
          <p:cNvSpPr txBox="1"/>
          <p:nvPr/>
        </p:nvSpPr>
        <p:spPr>
          <a:xfrm>
            <a:off x="6888243" y="41559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52FA5F-65E2-54F9-C0F4-FF3D8B0A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395939"/>
            <a:ext cx="1516378" cy="730746"/>
            <a:chOff x="6973968" y="3248799"/>
            <a:chExt cx="1516378" cy="7307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DA9B46-9F35-10FF-A65C-268002038921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49D6A3A-1133-C51C-AD46-8F442B575E8A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8869DE-0370-839B-44D5-B2B612AA4EB1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4BFF6E6-0FEA-5FA8-DD08-743D1026E326}"/>
              </a:ext>
            </a:extLst>
          </p:cNvPr>
          <p:cNvSpPr/>
          <p:nvPr/>
        </p:nvSpPr>
        <p:spPr>
          <a:xfrm>
            <a:off x="869003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FDDB95-AB43-5795-45F7-DA2036125DF2}"/>
              </a:ext>
            </a:extLst>
          </p:cNvPr>
          <p:cNvSpPr/>
          <p:nvPr/>
        </p:nvSpPr>
        <p:spPr>
          <a:xfrm>
            <a:off x="9455846" y="230180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4102B93-2E09-CC96-ED40-0028D86ED443}"/>
              </a:ext>
            </a:extLst>
          </p:cNvPr>
          <p:cNvSpPr/>
          <p:nvPr/>
        </p:nvSpPr>
        <p:spPr>
          <a:xfrm>
            <a:off x="1022165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06FB33-2B20-C4D0-CE6F-834A5676BD9A}"/>
              </a:ext>
            </a:extLst>
          </p:cNvPr>
          <p:cNvSpPr/>
          <p:nvPr/>
        </p:nvSpPr>
        <p:spPr>
          <a:xfrm>
            <a:off x="869003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93AFDF-0D82-2833-F839-EDA868036860}"/>
              </a:ext>
            </a:extLst>
          </p:cNvPr>
          <p:cNvSpPr/>
          <p:nvPr/>
        </p:nvSpPr>
        <p:spPr>
          <a:xfrm>
            <a:off x="9455846" y="303254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3FF598-881D-9ED9-F793-A219E54A90FF}"/>
              </a:ext>
            </a:extLst>
          </p:cNvPr>
          <p:cNvSpPr/>
          <p:nvPr/>
        </p:nvSpPr>
        <p:spPr>
          <a:xfrm>
            <a:off x="1022165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5BA9CD-356C-6605-DCF9-5743C3B63311}"/>
              </a:ext>
            </a:extLst>
          </p:cNvPr>
          <p:cNvSpPr/>
          <p:nvPr/>
        </p:nvSpPr>
        <p:spPr>
          <a:xfrm>
            <a:off x="869003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CACE6C0-5D92-53FA-45FE-15F79B9B2914}"/>
              </a:ext>
            </a:extLst>
          </p:cNvPr>
          <p:cNvSpPr/>
          <p:nvPr/>
        </p:nvSpPr>
        <p:spPr>
          <a:xfrm>
            <a:off x="1022165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E99BF5-41B6-2677-C38D-98DE0677EBCE}"/>
              </a:ext>
            </a:extLst>
          </p:cNvPr>
          <p:cNvSpPr/>
          <p:nvPr/>
        </p:nvSpPr>
        <p:spPr>
          <a:xfrm>
            <a:off x="869003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632FB0-C474-E9F8-CA7F-17AF238FACE8}"/>
              </a:ext>
            </a:extLst>
          </p:cNvPr>
          <p:cNvSpPr/>
          <p:nvPr/>
        </p:nvSpPr>
        <p:spPr>
          <a:xfrm>
            <a:off x="9455846" y="449404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D8F011-2703-6924-A760-3F6D13AD2687}"/>
              </a:ext>
            </a:extLst>
          </p:cNvPr>
          <p:cNvSpPr/>
          <p:nvPr/>
        </p:nvSpPr>
        <p:spPr>
          <a:xfrm>
            <a:off x="1022165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E2DFF3-E390-B46F-8E99-C3B8AFB06293}"/>
              </a:ext>
            </a:extLst>
          </p:cNvPr>
          <p:cNvSpPr txBox="1"/>
          <p:nvPr/>
        </p:nvSpPr>
        <p:spPr>
          <a:xfrm>
            <a:off x="8781716" y="2316007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8B266A-670F-F13B-7A33-F3ABAC28A4BF}"/>
              </a:ext>
            </a:extLst>
          </p:cNvPr>
          <p:cNvSpPr txBox="1"/>
          <p:nvPr/>
        </p:nvSpPr>
        <p:spPr>
          <a:xfrm>
            <a:off x="954990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421DEAF-86D1-F4BC-A99E-94A20A9BA04F}"/>
              </a:ext>
            </a:extLst>
          </p:cNvPr>
          <p:cNvSpPr txBox="1"/>
          <p:nvPr/>
        </p:nvSpPr>
        <p:spPr>
          <a:xfrm>
            <a:off x="1031571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B38A96-16FC-5042-A31F-2900282D8587}"/>
              </a:ext>
            </a:extLst>
          </p:cNvPr>
          <p:cNvSpPr txBox="1"/>
          <p:nvPr/>
        </p:nvSpPr>
        <p:spPr>
          <a:xfrm>
            <a:off x="8785882" y="304491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BAA1BE-B0F4-F74E-D4DE-FE2593D5859C}"/>
              </a:ext>
            </a:extLst>
          </p:cNvPr>
          <p:cNvSpPr txBox="1"/>
          <p:nvPr/>
        </p:nvSpPr>
        <p:spPr>
          <a:xfrm>
            <a:off x="955407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89DE2C-8D1C-1AD7-46D9-05EF04BA0948}"/>
              </a:ext>
            </a:extLst>
          </p:cNvPr>
          <p:cNvSpPr txBox="1"/>
          <p:nvPr/>
        </p:nvSpPr>
        <p:spPr>
          <a:xfrm>
            <a:off x="1031988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397398-6802-EA10-66F4-45467D44C6DD}"/>
              </a:ext>
            </a:extLst>
          </p:cNvPr>
          <p:cNvSpPr txBox="1"/>
          <p:nvPr/>
        </p:nvSpPr>
        <p:spPr>
          <a:xfrm>
            <a:off x="8785882" y="377330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204959D-11C4-99D7-53D7-3547AF6D3746}"/>
              </a:ext>
            </a:extLst>
          </p:cNvPr>
          <p:cNvSpPr txBox="1"/>
          <p:nvPr/>
        </p:nvSpPr>
        <p:spPr>
          <a:xfrm>
            <a:off x="955407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EC6451A-682D-7AF2-2153-4602EC84C3C8}"/>
              </a:ext>
            </a:extLst>
          </p:cNvPr>
          <p:cNvSpPr txBox="1"/>
          <p:nvPr/>
        </p:nvSpPr>
        <p:spPr>
          <a:xfrm>
            <a:off x="1031988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10CCC9-C80B-0FFC-8B3E-F73CF3D2DE4C}"/>
              </a:ext>
            </a:extLst>
          </p:cNvPr>
          <p:cNvSpPr txBox="1"/>
          <p:nvPr/>
        </p:nvSpPr>
        <p:spPr>
          <a:xfrm>
            <a:off x="8781716" y="450536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6DB33AF-5EB7-749D-B890-F51C5DF21429}"/>
              </a:ext>
            </a:extLst>
          </p:cNvPr>
          <p:cNvSpPr txBox="1"/>
          <p:nvPr/>
        </p:nvSpPr>
        <p:spPr>
          <a:xfrm>
            <a:off x="954990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AF9DAA-5626-19F0-CA14-D618A8601752}"/>
              </a:ext>
            </a:extLst>
          </p:cNvPr>
          <p:cNvSpPr txBox="1"/>
          <p:nvPr/>
        </p:nvSpPr>
        <p:spPr>
          <a:xfrm>
            <a:off x="1031571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EC1D341-A6CC-C36C-E4DF-53CBC98AD492}"/>
              </a:ext>
            </a:extLst>
          </p:cNvPr>
          <p:cNvSpPr txBox="1"/>
          <p:nvPr/>
        </p:nvSpPr>
        <p:spPr>
          <a:xfrm>
            <a:off x="8939365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C44C59-C87C-8347-F593-CBEC8F88DCC0}"/>
              </a:ext>
            </a:extLst>
          </p:cNvPr>
          <p:cNvSpPr txBox="1"/>
          <p:nvPr/>
        </p:nvSpPr>
        <p:spPr>
          <a:xfrm>
            <a:off x="9706366" y="191414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92729F4-1F03-B3C0-B081-A46B12F90EF5}"/>
              </a:ext>
            </a:extLst>
          </p:cNvPr>
          <p:cNvSpPr txBox="1"/>
          <p:nvPr/>
        </p:nvSpPr>
        <p:spPr>
          <a:xfrm>
            <a:off x="10473367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48A382-E16F-4E00-D47B-0C056049C169}"/>
              </a:ext>
            </a:extLst>
          </p:cNvPr>
          <p:cNvSpPr txBox="1"/>
          <p:nvPr/>
        </p:nvSpPr>
        <p:spPr>
          <a:xfrm>
            <a:off x="8300793" y="2485813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D7AFCD-AD6A-D8C8-6E1B-E2A1E211F9E6}"/>
              </a:ext>
            </a:extLst>
          </p:cNvPr>
          <p:cNvSpPr txBox="1"/>
          <p:nvPr/>
        </p:nvSpPr>
        <p:spPr>
          <a:xfrm>
            <a:off x="8282705" y="3227334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A5EEB42-8D5E-44FA-4987-AFAFE31B8447}"/>
              </a:ext>
            </a:extLst>
          </p:cNvPr>
          <p:cNvSpPr txBox="1"/>
          <p:nvPr/>
        </p:nvSpPr>
        <p:spPr>
          <a:xfrm>
            <a:off x="8294667" y="3933619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2B0F12-8840-66A2-720B-881F4B0B0C16}"/>
              </a:ext>
            </a:extLst>
          </p:cNvPr>
          <p:cNvSpPr txBox="1"/>
          <p:nvPr/>
        </p:nvSpPr>
        <p:spPr>
          <a:xfrm>
            <a:off x="8282705" y="465622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BE9A8-A363-81BA-E80B-E7D102EA7D15}"/>
              </a:ext>
            </a:extLst>
          </p:cNvPr>
          <p:cNvGrpSpPr/>
          <p:nvPr/>
        </p:nvGrpSpPr>
        <p:grpSpPr>
          <a:xfrm>
            <a:off x="4887310" y="2430745"/>
            <a:ext cx="3712592" cy="3133522"/>
            <a:chOff x="4887310" y="2430745"/>
            <a:chExt cx="3712592" cy="3133522"/>
          </a:xfrm>
        </p:grpSpPr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4A310B60-49C4-DC7A-45EB-DC746FDAF6FF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887310" y="3824891"/>
              <a:ext cx="1630980" cy="1462377"/>
            </a:xfrm>
            <a:prstGeom prst="bentConnector3">
              <a:avLst>
                <a:gd name="adj1" fmla="val 380"/>
              </a:avLst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B378D34B-52BA-141A-8524-E22C30683AA7}"/>
                </a:ext>
              </a:extLst>
            </p:cNvPr>
            <p:cNvSpPr/>
            <p:nvPr/>
          </p:nvSpPr>
          <p:spPr>
            <a:xfrm>
              <a:off x="8260781" y="2430745"/>
              <a:ext cx="339121" cy="265374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8B55E0-7D95-8C5C-C0B5-C7289321776C}"/>
                </a:ext>
              </a:extLst>
            </p:cNvPr>
            <p:cNvSpPr txBox="1"/>
            <p:nvPr/>
          </p:nvSpPr>
          <p:spPr>
            <a:xfrm>
              <a:off x="6518290" y="5010269"/>
              <a:ext cx="1038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rows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3B68011F-4296-6C3F-F7E6-4AC00908E36B}"/>
                </a:ext>
              </a:extLst>
            </p:cNvPr>
            <p:cNvCxnSpPr>
              <a:stCxn id="94" idx="3"/>
              <a:endCxn id="93" idx="2"/>
            </p:cNvCxnSpPr>
            <p:nvPr/>
          </p:nvCxnSpPr>
          <p:spPr>
            <a:xfrm flipV="1">
              <a:off x="7556907" y="5084491"/>
              <a:ext cx="873435" cy="202777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C40A1B-A9F2-6513-F8F3-E178457EE051}"/>
              </a:ext>
            </a:extLst>
          </p:cNvPr>
          <p:cNvGrpSpPr/>
          <p:nvPr/>
        </p:nvGrpSpPr>
        <p:grpSpPr>
          <a:xfrm>
            <a:off x="5370785" y="1872906"/>
            <a:ext cx="5616683" cy="1446496"/>
            <a:chOff x="5370785" y="1872906"/>
            <a:chExt cx="5616683" cy="144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F7CF20-A398-EFF1-0CE1-5251FE221222}"/>
                </a:ext>
              </a:extLst>
            </p:cNvPr>
            <p:cNvSpPr txBox="1"/>
            <p:nvPr/>
          </p:nvSpPr>
          <p:spPr>
            <a:xfrm>
              <a:off x="6524409" y="1872906"/>
              <a:ext cx="1548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columns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5B83389-8EB3-D261-51E0-A615DE86E36A}"/>
                </a:ext>
              </a:extLst>
            </p:cNvPr>
            <p:cNvSpPr/>
            <p:nvPr/>
          </p:nvSpPr>
          <p:spPr>
            <a:xfrm rot="16200000">
              <a:off x="9674201" y="938124"/>
              <a:ext cx="339121" cy="228741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0025E6-B2B0-2390-BAB1-8D8A85ED5BA3}"/>
                </a:ext>
              </a:extLst>
            </p:cNvPr>
            <p:cNvCxnSpPr>
              <a:stCxn id="3" idx="3"/>
              <a:endCxn id="5" idx="0"/>
            </p:cNvCxnSpPr>
            <p:nvPr/>
          </p:nvCxnSpPr>
          <p:spPr>
            <a:xfrm flipV="1">
              <a:off x="8073179" y="2081830"/>
              <a:ext cx="626876" cy="680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B5B7FDFB-1244-B9D9-295E-684E5FD94BCA}"/>
                </a:ext>
              </a:extLst>
            </p:cNvPr>
            <p:cNvCxnSpPr>
              <a:endCxn id="3" idx="1"/>
            </p:cNvCxnSpPr>
            <p:nvPr/>
          </p:nvCxnSpPr>
          <p:spPr>
            <a:xfrm rot="5400000" flipH="1" flipV="1">
              <a:off x="5362849" y="2157842"/>
              <a:ext cx="1169496" cy="115362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5BA77CC-96BE-0349-91BD-BF6DB9BC1BEE}"/>
              </a:ext>
            </a:extLst>
          </p:cNvPr>
          <p:cNvSpPr txBox="1"/>
          <p:nvPr/>
        </p:nvSpPr>
        <p:spPr>
          <a:xfrm>
            <a:off x="2744947" y="1276025"/>
            <a:ext cx="6710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row-first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(“row-major”)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C5F59ED-39CB-0B07-1DDD-AC1CBC133B39}"/>
              </a:ext>
            </a:extLst>
          </p:cNvPr>
          <p:cNvSpPr/>
          <p:nvPr/>
        </p:nvSpPr>
        <p:spPr>
          <a:xfrm>
            <a:off x="9455846" y="3758039"/>
            <a:ext cx="765810" cy="73074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E93A1-7B5B-E405-350B-8C8AE02298C2}"/>
              </a:ext>
            </a:extLst>
          </p:cNvPr>
          <p:cNvSpPr txBox="1"/>
          <p:nvPr/>
        </p:nvSpPr>
        <p:spPr>
          <a:xfrm>
            <a:off x="9926897" y="5957927"/>
            <a:ext cx="1622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][</a:t>
            </a: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D58FDA-27F6-D10D-5590-03F81CDC145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0221656" y="4488005"/>
            <a:ext cx="516480" cy="146992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0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340D7-988B-6D7C-75BB-5D3C098F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7CDB3A0A-22DE-4E4B-4EB2-00B32873F229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584613-DCC2-E11C-4D0C-F2D11A13544B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CC5168-E837-9FCA-7B35-F70D8826CCAF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2DC452-CD4B-31C2-BE40-5DCAFC0BD278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D7FC1F-DC5A-36A7-89E0-A72F75BED5E7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F113A20-808F-9679-9BD9-D3A3D6EFB582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A4B9CE-B5D5-56C5-901D-611835B148EE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05C581-D261-546C-BE09-4FA5E5FA106E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D6A6CEE-B2F5-C295-AC4E-27A754E9E133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10DC89-9E63-3867-3085-41D43EC48408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6A43D-2226-8927-DAAF-1F464D39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More Accurate View (Reference Semantics)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ECE8-675D-A71A-5E95-099FABFC1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6486B-6BE4-CCA0-28B7-CEC6E57E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D430E5-AF1C-393F-E376-596DCA8B7701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3BE53CF-49B6-61BF-7B87-02E280C8CD5A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CF20EF-823F-2CEC-6B20-7E11453C5B95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62BEB-1561-444D-52E5-9FC571F4D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03EF9D9-41B2-716D-844D-CDA285CCE8E2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4FF5353-0469-C5FD-4C14-1966D27C6425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5898EA-6202-1F52-180A-3A9A2FB5C52F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3045107-FA14-AAA1-B33D-E790D5B9AE36}"/>
              </a:ext>
            </a:extLst>
          </p:cNvPr>
          <p:cNvSpPr txBox="1"/>
          <p:nvPr/>
        </p:nvSpPr>
        <p:spPr>
          <a:xfrm>
            <a:off x="6352220" y="27083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E99816-3C61-7DBD-1550-C5ACFFEE94E3}"/>
              </a:ext>
            </a:extLst>
          </p:cNvPr>
          <p:cNvSpPr txBox="1"/>
          <p:nvPr/>
        </p:nvSpPr>
        <p:spPr>
          <a:xfrm>
            <a:off x="6352220" y="40508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B3F808-81F5-243F-6E49-2341367E9C2C}"/>
              </a:ext>
            </a:extLst>
          </p:cNvPr>
          <p:cNvSpPr/>
          <p:nvPr/>
        </p:nvSpPr>
        <p:spPr>
          <a:xfrm>
            <a:off x="6437945" y="329083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8D0986-47EA-E57B-EA0F-17B1BC575608}"/>
              </a:ext>
            </a:extLst>
          </p:cNvPr>
          <p:cNvGrpSpPr/>
          <p:nvPr/>
        </p:nvGrpSpPr>
        <p:grpSpPr>
          <a:xfrm>
            <a:off x="6797990" y="3619630"/>
            <a:ext cx="851580" cy="100161"/>
            <a:chOff x="6797990" y="3619630"/>
            <a:chExt cx="851580" cy="10016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F8B539B-F449-F4D6-D665-BC34090F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0850" y="3655428"/>
              <a:ext cx="828720" cy="760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064587-9715-B7EA-F33F-E576394A8877}"/>
                </a:ext>
              </a:extLst>
            </p:cNvPr>
            <p:cNvSpPr/>
            <p:nvPr/>
          </p:nvSpPr>
          <p:spPr>
            <a:xfrm>
              <a:off x="6797990" y="361963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AF695EC-0740-B39A-CFF1-D72D64315DED}"/>
              </a:ext>
            </a:extLst>
          </p:cNvPr>
          <p:cNvGrpSpPr/>
          <p:nvPr/>
        </p:nvGrpSpPr>
        <p:grpSpPr>
          <a:xfrm>
            <a:off x="7286571" y="2205372"/>
            <a:ext cx="1132975" cy="2910009"/>
            <a:chOff x="7286571" y="2205372"/>
            <a:chExt cx="1132975" cy="29100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BB241-47DF-3D7C-6987-733AB1B355F7}"/>
                </a:ext>
              </a:extLst>
            </p:cNvPr>
            <p:cNvSpPr/>
            <p:nvPr/>
          </p:nvSpPr>
          <p:spPr>
            <a:xfrm>
              <a:off x="7649570" y="220537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2BAAFD-BEDF-7A76-ED62-EB79E361B199}"/>
                </a:ext>
              </a:extLst>
            </p:cNvPr>
            <p:cNvSpPr/>
            <p:nvPr/>
          </p:nvSpPr>
          <p:spPr>
            <a:xfrm>
              <a:off x="7649570" y="292468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5E61DB-3AD3-2909-DAF1-02FFC520EFEA}"/>
                </a:ext>
              </a:extLst>
            </p:cNvPr>
            <p:cNvSpPr/>
            <p:nvPr/>
          </p:nvSpPr>
          <p:spPr>
            <a:xfrm>
              <a:off x="7653736" y="366532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A42989-D3D5-C39E-5A51-299D7B2A7E83}"/>
                </a:ext>
              </a:extLst>
            </p:cNvPr>
            <p:cNvSpPr/>
            <p:nvPr/>
          </p:nvSpPr>
          <p:spPr>
            <a:xfrm>
              <a:off x="7653736" y="438463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C8EB22-023A-45EB-CD49-B2ACEC940382}"/>
                </a:ext>
              </a:extLst>
            </p:cNvPr>
            <p:cNvSpPr txBox="1"/>
            <p:nvPr/>
          </p:nvSpPr>
          <p:spPr>
            <a:xfrm>
              <a:off x="7291805" y="2401731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0D74BD-DE90-E018-6905-C76AEFD07BC5}"/>
                </a:ext>
              </a:extLst>
            </p:cNvPr>
            <p:cNvSpPr txBox="1"/>
            <p:nvPr/>
          </p:nvSpPr>
          <p:spPr>
            <a:xfrm>
              <a:off x="7286573" y="3132012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475644-6B18-162C-29CB-46AA18E66111}"/>
                </a:ext>
              </a:extLst>
            </p:cNvPr>
            <p:cNvSpPr txBox="1"/>
            <p:nvPr/>
          </p:nvSpPr>
          <p:spPr>
            <a:xfrm>
              <a:off x="7286572" y="387536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D1F81C-2A88-2500-64EB-3E7A15F983BD}"/>
                </a:ext>
              </a:extLst>
            </p:cNvPr>
            <p:cNvSpPr txBox="1"/>
            <p:nvPr/>
          </p:nvSpPr>
          <p:spPr>
            <a:xfrm>
              <a:off x="7286571" y="4561831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002529-9839-83E4-77A6-9AB7752B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3686" y="4059603"/>
            <a:ext cx="1943810" cy="766256"/>
            <a:chOff x="1404223" y="4026158"/>
            <a:chExt cx="1943810" cy="766256"/>
          </a:xfrm>
        </p:grpSpPr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00282E26-1C25-4C79-47D5-DCB0BAF761AB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8A1D8D-59C3-EC9E-5E03-B2BD3CC8DBD5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E3ED2C1-64DB-B9D5-744A-977B74C1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4448" y="4059603"/>
            <a:ext cx="2273666" cy="766256"/>
            <a:chOff x="3812378" y="4026158"/>
            <a:chExt cx="1599011" cy="766256"/>
          </a:xfrm>
        </p:grpSpPr>
        <p:sp>
          <p:nvSpPr>
            <p:cNvPr id="97" name="Right Bracket 96">
              <a:extLst>
                <a:ext uri="{FF2B5EF4-FFF2-40B4-BE49-F238E27FC236}">
                  <a16:creationId xmlns:a16="http://schemas.microsoft.com/office/drawing/2014/main" id="{DBD7D345-F62F-EFDE-8735-EB55EE46CA09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7248D61-CD2F-4027-6C1F-D0449B7F0D69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5A1485-9D46-1ED3-C4E1-2D88CBB6C602}"/>
              </a:ext>
            </a:extLst>
          </p:cNvPr>
          <p:cNvGrpSpPr/>
          <p:nvPr/>
        </p:nvGrpSpPr>
        <p:grpSpPr>
          <a:xfrm>
            <a:off x="7993046" y="1470479"/>
            <a:ext cx="2994420" cy="3890938"/>
            <a:chOff x="7993046" y="1470479"/>
            <a:chExt cx="2994420" cy="389093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F73C04-9DB7-7BC6-EDC4-A503CD2F3A23}"/>
                </a:ext>
              </a:extLst>
            </p:cNvPr>
            <p:cNvSpPr/>
            <p:nvPr/>
          </p:nvSpPr>
          <p:spPr>
            <a:xfrm>
              <a:off x="8690036" y="1952338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1FBBDE-EDFA-3869-92AC-B9A0DB06E0BF}"/>
                </a:ext>
              </a:extLst>
            </p:cNvPr>
            <p:cNvSpPr/>
            <p:nvPr/>
          </p:nvSpPr>
          <p:spPr>
            <a:xfrm>
              <a:off x="9455846" y="1954966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08EB3E-14BA-F3A8-3E3C-6EC82675DD05}"/>
                </a:ext>
              </a:extLst>
            </p:cNvPr>
            <p:cNvSpPr/>
            <p:nvPr/>
          </p:nvSpPr>
          <p:spPr>
            <a:xfrm>
              <a:off x="10221656" y="1952338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162D3F-702A-CD03-9A2B-8B38F53C3538}"/>
                </a:ext>
              </a:extLst>
            </p:cNvPr>
            <p:cNvSpPr/>
            <p:nvPr/>
          </p:nvSpPr>
          <p:spPr>
            <a:xfrm>
              <a:off x="8690036" y="2851247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DD61FA6-2B28-C39D-E52B-DFDE6AEFC9E9}"/>
                </a:ext>
              </a:extLst>
            </p:cNvPr>
            <p:cNvSpPr/>
            <p:nvPr/>
          </p:nvSpPr>
          <p:spPr>
            <a:xfrm>
              <a:off x="9455846" y="28538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BD4C8DB-7516-0871-B1BE-51AA8E73C92E}"/>
                </a:ext>
              </a:extLst>
            </p:cNvPr>
            <p:cNvSpPr/>
            <p:nvPr/>
          </p:nvSpPr>
          <p:spPr>
            <a:xfrm>
              <a:off x="10221656" y="2851247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45126EE-3B06-670F-4734-43B9FD02ED67}"/>
                </a:ext>
              </a:extLst>
            </p:cNvPr>
            <p:cNvSpPr/>
            <p:nvPr/>
          </p:nvSpPr>
          <p:spPr>
            <a:xfrm>
              <a:off x="8690036" y="374490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7B665D-033E-87A0-5594-FF8CE3B460B3}"/>
                </a:ext>
              </a:extLst>
            </p:cNvPr>
            <p:cNvSpPr/>
            <p:nvPr/>
          </p:nvSpPr>
          <p:spPr>
            <a:xfrm>
              <a:off x="9455846" y="374752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3E8C7D2-88C8-F32B-822F-782521C154E0}"/>
                </a:ext>
              </a:extLst>
            </p:cNvPr>
            <p:cNvSpPr/>
            <p:nvPr/>
          </p:nvSpPr>
          <p:spPr>
            <a:xfrm>
              <a:off x="10221656" y="374490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1E6D6C9-C064-1E94-0B74-CEA3D702A725}"/>
                </a:ext>
              </a:extLst>
            </p:cNvPr>
            <p:cNvSpPr/>
            <p:nvPr/>
          </p:nvSpPr>
          <p:spPr>
            <a:xfrm>
              <a:off x="8690036" y="462804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1863052-6152-05B0-8E55-2D08D5A1A4EF}"/>
                </a:ext>
              </a:extLst>
            </p:cNvPr>
            <p:cNvSpPr/>
            <p:nvPr/>
          </p:nvSpPr>
          <p:spPr>
            <a:xfrm>
              <a:off x="9455846" y="463067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8C31D9-91E9-4699-2833-280810594117}"/>
                </a:ext>
              </a:extLst>
            </p:cNvPr>
            <p:cNvSpPr/>
            <p:nvPr/>
          </p:nvSpPr>
          <p:spPr>
            <a:xfrm>
              <a:off x="10221656" y="462804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383626-0915-40DB-FA0C-01917426BD40}"/>
                </a:ext>
              </a:extLst>
            </p:cNvPr>
            <p:cNvSpPr txBox="1"/>
            <p:nvPr/>
          </p:nvSpPr>
          <p:spPr>
            <a:xfrm>
              <a:off x="8781716" y="1969170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4558E3E-1500-50A9-E357-F95D6F7D4AC4}"/>
                </a:ext>
              </a:extLst>
            </p:cNvPr>
            <p:cNvSpPr txBox="1"/>
            <p:nvPr/>
          </p:nvSpPr>
          <p:spPr>
            <a:xfrm>
              <a:off x="9549908" y="1975986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DE2E7EA-AE09-4904-D9F3-913749780469}"/>
                </a:ext>
              </a:extLst>
            </p:cNvPr>
            <p:cNvSpPr txBox="1"/>
            <p:nvPr/>
          </p:nvSpPr>
          <p:spPr>
            <a:xfrm>
              <a:off x="10315718" y="1975986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F9CCFCE-E82F-EA20-16C7-63D0D7B484B5}"/>
                </a:ext>
              </a:extLst>
            </p:cNvPr>
            <p:cNvSpPr txBox="1"/>
            <p:nvPr/>
          </p:nvSpPr>
          <p:spPr>
            <a:xfrm>
              <a:off x="8785882" y="286623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1C8F90-8F3B-850D-215D-4CE1850D4240}"/>
                </a:ext>
              </a:extLst>
            </p:cNvPr>
            <p:cNvSpPr txBox="1"/>
            <p:nvPr/>
          </p:nvSpPr>
          <p:spPr>
            <a:xfrm>
              <a:off x="9554074" y="2873055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10CEE2-F7CA-4BE5-C73B-AD8075C9AD32}"/>
                </a:ext>
              </a:extLst>
            </p:cNvPr>
            <p:cNvSpPr txBox="1"/>
            <p:nvPr/>
          </p:nvSpPr>
          <p:spPr>
            <a:xfrm>
              <a:off x="10319884" y="2873055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7F0202C-0447-E573-7591-0CCF1F1971B4}"/>
                </a:ext>
              </a:extLst>
            </p:cNvPr>
            <p:cNvSpPr txBox="1"/>
            <p:nvPr/>
          </p:nvSpPr>
          <p:spPr>
            <a:xfrm>
              <a:off x="8785882" y="376279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96284A7-FC8C-2A97-6DE8-D5FB09003F47}"/>
                </a:ext>
              </a:extLst>
            </p:cNvPr>
            <p:cNvSpPr txBox="1"/>
            <p:nvPr/>
          </p:nvSpPr>
          <p:spPr>
            <a:xfrm>
              <a:off x="9554074" y="37696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6F39C7B-4A7E-E9E7-FBFC-5069C6CA76DD}"/>
                </a:ext>
              </a:extLst>
            </p:cNvPr>
            <p:cNvSpPr txBox="1"/>
            <p:nvPr/>
          </p:nvSpPr>
          <p:spPr>
            <a:xfrm>
              <a:off x="10319884" y="37696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B7AA77-E7B9-07F7-EF6B-2FA293C572E0}"/>
                </a:ext>
              </a:extLst>
            </p:cNvPr>
            <p:cNvSpPr txBox="1"/>
            <p:nvPr/>
          </p:nvSpPr>
          <p:spPr>
            <a:xfrm>
              <a:off x="8781716" y="464199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C3F7177-AD45-F382-8284-B30DF3D6D8D4}"/>
                </a:ext>
              </a:extLst>
            </p:cNvPr>
            <p:cNvSpPr txBox="1"/>
            <p:nvPr/>
          </p:nvSpPr>
          <p:spPr>
            <a:xfrm>
              <a:off x="9549908" y="46488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E75000-8AFC-442B-68E9-8BCB71DF4E87}"/>
                </a:ext>
              </a:extLst>
            </p:cNvPr>
            <p:cNvSpPr txBox="1"/>
            <p:nvPr/>
          </p:nvSpPr>
          <p:spPr>
            <a:xfrm>
              <a:off x="10315718" y="46488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7611627-A3DF-3094-3144-F5293FCC41CB}"/>
                </a:ext>
              </a:extLst>
            </p:cNvPr>
            <p:cNvSpPr txBox="1"/>
            <p:nvPr/>
          </p:nvSpPr>
          <p:spPr>
            <a:xfrm>
              <a:off x="8939365" y="147047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BAE9BB-A909-9386-7645-BCCE525232D3}"/>
                </a:ext>
              </a:extLst>
            </p:cNvPr>
            <p:cNvSpPr txBox="1"/>
            <p:nvPr/>
          </p:nvSpPr>
          <p:spPr>
            <a:xfrm>
              <a:off x="9706366" y="147271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FF6748B-CE11-C71A-548A-89B447A13BAC}"/>
                </a:ext>
              </a:extLst>
            </p:cNvPr>
            <p:cNvSpPr txBox="1"/>
            <p:nvPr/>
          </p:nvSpPr>
          <p:spPr>
            <a:xfrm>
              <a:off x="10473367" y="147047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64BCA3-585F-7C80-1349-474F790AB6C4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 flipV="1">
              <a:off x="8015906" y="2317711"/>
              <a:ext cx="674130" cy="25734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FCB970-075D-C397-3E0B-CDDCD1C8AAA7}"/>
                </a:ext>
              </a:extLst>
            </p:cNvPr>
            <p:cNvSpPr/>
            <p:nvPr/>
          </p:nvSpPr>
          <p:spPr>
            <a:xfrm>
              <a:off x="7993046" y="2531659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9C08C77-F27A-9C43-EF23-4111FDF942FC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8024268" y="3216620"/>
              <a:ext cx="665768" cy="9873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E3056A-8903-09F8-3D6B-82DF3B8E2903}"/>
                </a:ext>
              </a:extLst>
            </p:cNvPr>
            <p:cNvSpPr/>
            <p:nvPr/>
          </p:nvSpPr>
          <p:spPr>
            <a:xfrm>
              <a:off x="8001408" y="32614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FCB193-7BEB-2510-85EE-96BDC1812C9D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8024268" y="4009797"/>
              <a:ext cx="665768" cy="100477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4043B40-C928-39F7-912C-A76059B19842}"/>
                </a:ext>
              </a:extLst>
            </p:cNvPr>
            <p:cNvSpPr/>
            <p:nvPr/>
          </p:nvSpPr>
          <p:spPr>
            <a:xfrm>
              <a:off x="8001408" y="3966399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213C817-40D1-D211-8248-E8183F49CB51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8015906" y="4746640"/>
              <a:ext cx="674130" cy="24677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A0563E-3166-152B-3C4F-D3F5BF486207}"/>
                </a:ext>
              </a:extLst>
            </p:cNvPr>
            <p:cNvSpPr/>
            <p:nvPr/>
          </p:nvSpPr>
          <p:spPr>
            <a:xfrm>
              <a:off x="7993046" y="4703242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6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548-BFEE-AED9-602F-211BF7BF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 Traversals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F4F4D-10B3-6973-1538-438C180977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j++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6" name="Left Bracket 5" descr="Indicating the outer loop scope">
            <a:extLst>
              <a:ext uri="{FF2B5EF4-FFF2-40B4-BE49-F238E27FC236}">
                <a16:creationId xmlns:a16="http://schemas.microsoft.com/office/drawing/2014/main" id="{9F577604-3DDB-5986-B66D-31BE2E94886E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FCED-1069-7191-9FB7-C50160B558C8}"/>
              </a:ext>
            </a:extLst>
          </p:cNvPr>
          <p:cNvSpPr txBox="1"/>
          <p:nvPr/>
        </p:nvSpPr>
        <p:spPr>
          <a:xfrm>
            <a:off x="5198165" y="1570794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8" name="Left Bracket 7" descr="Indicating the inner loop scope">
            <a:extLst>
              <a:ext uri="{FF2B5EF4-FFF2-40B4-BE49-F238E27FC236}">
                <a16:creationId xmlns:a16="http://schemas.microsoft.com/office/drawing/2014/main" id="{AC7327DA-48C6-9AB0-F382-D4CC7585AAB7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0EB17-9991-1627-EE04-597D86DBEA2C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33C1-6E6B-3F68-20DF-1EB192728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DED4-D254-0B86-1A81-9EAD65B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Arrays</a:t>
            </a:r>
            <a:r>
              <a:rPr lang="en-US" dirty="0"/>
              <a:t> Utility Class (and methods)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D1598-300F-70A7-CC7D-329D3A16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56059"/>
              </p:ext>
            </p:extLst>
          </p:nvPr>
        </p:nvGraphicFramePr>
        <p:xfrm>
          <a:off x="330979" y="1685503"/>
          <a:ext cx="11523565" cy="3992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03706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7119859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3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3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Arrays.toString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(array)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String representing the array, such as </a:t>
                      </a:r>
                      <a:b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"[10, 30, -25, 17]"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Arrays.equals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(array1, array2)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true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Arrays.deepToString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(array)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String representing the array; if the array contains other arrays as elements, the String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"[[99, 151], [30, 5]]"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Arrays.deepEquals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(arr1, arr2)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true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EF29-04D0-E19D-3ADD-EE1AED137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2A-E1F5-0E79-589D-161825E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1250-DA10-C5DC-EEB0-B0253404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Matrices</a:t>
            </a:r>
            <a:endParaRPr lang="en-US" dirty="0"/>
          </a:p>
          <a:p>
            <a:pPr lvl="1"/>
            <a:r>
              <a:rPr lang="en-US" dirty="0"/>
              <a:t>Useful in </a:t>
            </a:r>
            <a:r>
              <a:rPr lang="en-US" i="1" dirty="0"/>
              <a:t>so many</a:t>
            </a:r>
            <a:r>
              <a:rPr lang="en-US" dirty="0"/>
              <a:t> applications in math, engineering, and statistics</a:t>
            </a:r>
          </a:p>
          <a:p>
            <a:pPr lvl="1"/>
            <a:r>
              <a:rPr lang="en-US" dirty="0"/>
              <a:t>Fundamental to machine learning &amp; AI</a:t>
            </a:r>
          </a:p>
          <a:p>
            <a:pPr lvl="1"/>
            <a:r>
              <a:rPr lang="en-US" dirty="0"/>
              <a:t>P3 is one real-life application of this! (bioinformatics)</a:t>
            </a:r>
          </a:p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e.g. chess, checkers, tic-tac-toe, sudoku</a:t>
            </a:r>
          </a:p>
          <a:p>
            <a:r>
              <a:rPr lang="en-US" dirty="0"/>
              <a:t>Tabular or grid-like data</a:t>
            </a:r>
          </a:p>
          <a:p>
            <a:pPr lvl="1"/>
            <a:r>
              <a:rPr lang="en-US" dirty="0"/>
              <a:t>e.g. scorekeeping, gradebook, census data</a:t>
            </a:r>
          </a:p>
          <a:p>
            <a:r>
              <a:rPr lang="en-US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DA15-A9B4-8C30-B72A-F224E282D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2750807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77916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9857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first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3210787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0303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1174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0477926"/>
              </p:ext>
            </p:extLst>
          </p:nvPr>
        </p:nvGraphicFramePr>
        <p:xfrm>
          <a:off x="1240971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5334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1653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9552-7B34-470F-B015-963169B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14263"/>
            <a:ext cx="10515601" cy="762636"/>
          </a:xfrm>
        </p:spPr>
        <p:txBody>
          <a:bodyPr/>
          <a:lstStyle/>
          <a:p>
            <a:r>
              <a:rPr lang="en-US" dirty="0"/>
              <a:t>Reference Mystery (Think)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F8D71-F56C-6F1C-9FA4-43FB2CF24B27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03422-EB4C-4726-B0A6-7813E8EECE2A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A494A-ED3F-48AD-8958-B57FAAB88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33410D1B-D918-178D-15F7-AC3A3735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6565042"/>
              </p:ext>
            </p:extLst>
          </p:nvPr>
        </p:nvGraphicFramePr>
        <p:xfrm>
          <a:off x="1240971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048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414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2908208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3071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6180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9053165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5895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1629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6141631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2446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1940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1605048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708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6973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5996756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0734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4096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3902054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8731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6231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5117391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6384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8424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7615010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224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4351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6671252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4623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8918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D418AD-A39F-2337-84E8-B5EA7D0F0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(Pair)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0FCA5-A6B9-65E6-EF7A-6820E18C8EB3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59E8A-7527-CC9F-E951-BF14FCEEB590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58FD8-DA5A-999A-CFD3-20656B7D6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B43BB17A-4651-2F81-3E69-1F66523B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6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4151085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7824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2826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3193116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799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3222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9941347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631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2881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9725715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219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5779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finished!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3959122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847C-B0A9-49CD-097A-5FB523E8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AEF3-B832-C6DC-B721-148840B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AB31-BBD0-BFB9-60D0-401125F2F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9D6DF0-8E6B-7D34-F308-AB37B2D5DEE4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05190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A2E-92F8-129F-B5D1-FAB6CAE3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D2D4-E6A6-C836-E51A-9FF06AB75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5C27F0-4638-A450-CDC4-F925E5736AA3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49165C-FF83-37F6-BD12-C523F7A5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3982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Pointing to line: How many days' data would you like to input? 3 ">
            <a:extLst>
              <a:ext uri="{FF2B5EF4-FFF2-40B4-BE49-F238E27FC236}">
                <a16:creationId xmlns:a16="http://schemas.microsoft.com/office/drawing/2014/main" id="{29971B1A-0D34-4328-DA3A-2B9AF6DDA992}"/>
              </a:ext>
            </a:extLst>
          </p:cNvPr>
          <p:cNvSpPr/>
          <p:nvPr/>
        </p:nvSpPr>
        <p:spPr>
          <a:xfrm>
            <a:off x="308758" y="160338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2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8AD-A5EE-0F84-A698-7C5B20EF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A67D-33C6-C1E9-1DEA-DA9F59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7D6-CBE2-8988-9C26-591CE37D9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88D71E-9C8D-EF68-A2D7-662815551A0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92F76-0F48-0649-035F-C00E19A3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073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4 ">
            <a:extLst>
              <a:ext uri="{FF2B5EF4-FFF2-40B4-BE49-F238E27FC236}">
                <a16:creationId xmlns:a16="http://schemas.microsoft.com/office/drawing/2014/main" id="{AB59676A-1B9B-CCC2-804A-FCBE987DFEF1}"/>
              </a:ext>
            </a:extLst>
          </p:cNvPr>
          <p:cNvSpPr/>
          <p:nvPr/>
        </p:nvSpPr>
        <p:spPr>
          <a:xfrm>
            <a:off x="302497" y="2268398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4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4184-5BC1-2BEA-77FD-A10AC986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06D7-A79F-FAD3-3B88-6937CA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4442-7C18-1E35-3D2F-4306BA764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7116B2-18D5-24A4-8A36-E8EAAC0262FC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AF33A0-6E35-11EB-EAF4-183F45F8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2075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9FE5585E-CA30-145C-C73B-3E67D24C8D2D}"/>
              </a:ext>
            </a:extLst>
          </p:cNvPr>
          <p:cNvSpPr/>
          <p:nvPr/>
        </p:nvSpPr>
        <p:spPr>
          <a:xfrm>
            <a:off x="308758" y="258903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6F26-EA4F-EE96-FFAA-2EF1BBBD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5AE-CD8F-0676-FDBE-818D7CA1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7DF0-3D9F-E4A6-427D-57C132A9E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01FB3C-003D-CD00-5465-66328BA343E7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5EC12E9-999F-AF9D-2C5D-3374EF27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305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0D5566C0-32B0-BEF4-E725-2BC7DA12134A}"/>
              </a:ext>
            </a:extLst>
          </p:cNvPr>
          <p:cNvSpPr/>
          <p:nvPr/>
        </p:nvSpPr>
        <p:spPr>
          <a:xfrm>
            <a:off x="302497" y="2921541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BD864EA0-D1B5-408F-8F01-1ACA6EE9EB36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Reference Mystery (Share 1)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0BEB5-AA17-44B0-8460-31A9820F9D5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Right Arrow 37" descr="arrow pointing to 'int x = 0;'">
            <a:extLst>
              <a:ext uri="{FF2B5EF4-FFF2-40B4-BE49-F238E27FC236}">
                <a16:creationId xmlns:a16="http://schemas.microsoft.com/office/drawing/2014/main" id="{A9158A91-6596-456C-ADA4-8A93EDC70B76}"/>
              </a:ext>
            </a:extLst>
          </p:cNvPr>
          <p:cNvSpPr/>
          <p:nvPr/>
        </p:nvSpPr>
        <p:spPr>
          <a:xfrm>
            <a:off x="698169" y="193298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 descr="box for a variable x, holding 0">
            <a:extLst>
              <a:ext uri="{FF2B5EF4-FFF2-40B4-BE49-F238E27FC236}">
                <a16:creationId xmlns:a16="http://schemas.microsoft.com/office/drawing/2014/main" id="{197E26FD-12C1-4BE0-8DDC-AFEC6EAF9605}"/>
              </a:ext>
            </a:extLst>
          </p:cNvPr>
          <p:cNvGrpSpPr/>
          <p:nvPr/>
        </p:nvGrpSpPr>
        <p:grpSpPr>
          <a:xfrm>
            <a:off x="5384034" y="1575136"/>
            <a:ext cx="1246866" cy="526797"/>
            <a:chOff x="5384034" y="1575136"/>
            <a:chExt cx="1246866" cy="526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7D904D-BAB1-4D8A-9043-AC0401D62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9" y="1575136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C4EED9-36E5-49C8-BD9A-8CF3A572ABD8}"/>
                </a:ext>
              </a:extLst>
            </p:cNvPr>
            <p:cNvSpPr txBox="1"/>
            <p:nvPr/>
          </p:nvSpPr>
          <p:spPr>
            <a:xfrm>
              <a:off x="5384034" y="1575136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4F58EC-DD75-4979-A433-13FF4C392880}"/>
                </a:ext>
              </a:extLst>
            </p:cNvPr>
            <p:cNvSpPr txBox="1"/>
            <p:nvPr/>
          </p:nvSpPr>
          <p:spPr>
            <a:xfrm>
              <a:off x="6095997" y="1601642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7" name="Right Arrow 38" descr="arrow pointing to 'int[] a = new int[4];'">
            <a:extLst>
              <a:ext uri="{FF2B5EF4-FFF2-40B4-BE49-F238E27FC236}">
                <a16:creationId xmlns:a16="http://schemas.microsoft.com/office/drawing/2014/main" id="{EA2E4458-FF42-4A18-AB88-7458F21C59D1}"/>
              </a:ext>
            </a:extLst>
          </p:cNvPr>
          <p:cNvSpPr/>
          <p:nvPr/>
        </p:nvSpPr>
        <p:spPr>
          <a:xfrm>
            <a:off x="698169" y="218635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 descr="box for a variable labeled a, holding a reference">
            <a:extLst>
              <a:ext uri="{FF2B5EF4-FFF2-40B4-BE49-F238E27FC236}">
                <a16:creationId xmlns:a16="http://schemas.microsoft.com/office/drawing/2014/main" id="{B88D222F-ECE4-4592-8016-1AAA9FE93AB5}"/>
              </a:ext>
            </a:extLst>
          </p:cNvPr>
          <p:cNvGrpSpPr/>
          <p:nvPr/>
        </p:nvGrpSpPr>
        <p:grpSpPr>
          <a:xfrm>
            <a:off x="5384034" y="2341590"/>
            <a:ext cx="1246865" cy="526797"/>
            <a:chOff x="5384034" y="2341590"/>
            <a:chExt cx="1246865" cy="526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D0DF2F-E012-4B9A-8BE0-F32378AD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8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FDAFD3-A14A-40C1-872D-78455004CC4D}"/>
                </a:ext>
              </a:extLst>
            </p:cNvPr>
            <p:cNvSpPr txBox="1"/>
            <p:nvPr/>
          </p:nvSpPr>
          <p:spPr>
            <a:xfrm>
              <a:off x="5384034" y="2360503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Group 12" descr="reference to array holding 0, 0, 0, 0">
            <a:extLst>
              <a:ext uri="{FF2B5EF4-FFF2-40B4-BE49-F238E27FC236}">
                <a16:creationId xmlns:a16="http://schemas.microsoft.com/office/drawing/2014/main" id="{BFEC9385-6B38-4D0F-95F3-E598AD870C71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D47FCF-DA81-4984-8584-6E757B498BF6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2FAC1B-924D-4D2A-9AE7-2194559AF156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array holding values 0, 0, 0, 0 in an area labeled 'computer'">
            <a:extLst>
              <a:ext uri="{FF2B5EF4-FFF2-40B4-BE49-F238E27FC236}">
                <a16:creationId xmlns:a16="http://schemas.microsoft.com/office/drawing/2014/main" id="{6D58684A-96A8-4637-A098-AA87EA292947}"/>
              </a:ext>
            </a:extLst>
          </p:cNvPr>
          <p:cNvGrpSpPr/>
          <p:nvPr/>
        </p:nvGrpSpPr>
        <p:grpSpPr>
          <a:xfrm>
            <a:off x="9046518" y="1502139"/>
            <a:ext cx="2142287" cy="1366249"/>
            <a:chOff x="9046518" y="1502139"/>
            <a:chExt cx="2142287" cy="13662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C2AE7D-4F26-48FC-AEFC-48992FC98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046518" y="2341591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BEBE06-4FB7-4F65-8EE1-D3E65F7EF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81419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1D52AF-9747-4212-A230-EDEC6C4DA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116320" y="2341589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BC51B2-7317-418B-8C81-C20F73DA7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51221" y="2341588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399F08-1D1E-4237-A972-DC167179A4E0}"/>
                </a:ext>
              </a:extLst>
            </p:cNvPr>
            <p:cNvSpPr txBox="1"/>
            <p:nvPr/>
          </p:nvSpPr>
          <p:spPr>
            <a:xfrm>
              <a:off x="9050302" y="2374153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223148-EE76-4F30-A495-B3556F408420}"/>
                </a:ext>
              </a:extLst>
            </p:cNvPr>
            <p:cNvSpPr txBox="1"/>
            <p:nvPr/>
          </p:nvSpPr>
          <p:spPr>
            <a:xfrm>
              <a:off x="9590611" y="2374152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D446E-0FC4-487E-A791-0CD9B97016CB}"/>
                </a:ext>
              </a:extLst>
            </p:cNvPr>
            <p:cNvSpPr txBox="1"/>
            <p:nvPr/>
          </p:nvSpPr>
          <p:spPr>
            <a:xfrm>
              <a:off x="10116320" y="2374151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0E37E4-6EA4-45CC-BD28-FFB3AA71F5FD}"/>
                </a:ext>
              </a:extLst>
            </p:cNvPr>
            <p:cNvSpPr txBox="1"/>
            <p:nvPr/>
          </p:nvSpPr>
          <p:spPr>
            <a:xfrm>
              <a:off x="10653904" y="2378560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BE77C4C9-8D88-4E60-AEDD-4C33E5F8E81F}"/>
                </a:ext>
              </a:extLst>
            </p:cNvPr>
            <p:cNvSpPr/>
            <p:nvPr/>
          </p:nvSpPr>
          <p:spPr>
            <a:xfrm>
              <a:off x="9088444" y="1516099"/>
              <a:ext cx="2064668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BEE19F-2B67-4BB7-9D16-3D8016EB8178}"/>
                </a:ext>
              </a:extLst>
            </p:cNvPr>
            <p:cNvSpPr txBox="1"/>
            <p:nvPr/>
          </p:nvSpPr>
          <p:spPr>
            <a:xfrm>
              <a:off x="9088444" y="1502139"/>
              <a:ext cx="2064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E6426-4640-4404-977F-157A5C4536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36C2F6EE-41C4-7636-5757-2CB4CB71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8BE8-2CBC-1FC7-192B-EDDE09A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D5BA-85AF-BCA4-4398-FA799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046-E664-80A6-FA60-F7D3EE453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CA2B5A-0395-9496-AFAA-1B16B23F9EDE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EE4541-D510-B9FE-02DD-E36B0E0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257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4A31F3FB-A719-0B5F-8A81-0B47DE9159F4}"/>
              </a:ext>
            </a:extLst>
          </p:cNvPr>
          <p:cNvSpPr/>
          <p:nvPr/>
        </p:nvSpPr>
        <p:spPr>
          <a:xfrm>
            <a:off x="302497" y="357151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0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68FC-97EA-7877-78E0-122D1792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6EE-AFF9-D7EA-E6A1-A2E7DC2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C3D9-8096-0D96-D1AB-8E4B9761C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9CDB40-3340-9528-8BB9-F3C71953F3F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A38A79-009C-B260-E882-C6F6DA4C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247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C1FF767D-419D-EC0B-8C91-EF4A53620349}"/>
              </a:ext>
            </a:extLst>
          </p:cNvPr>
          <p:cNvSpPr/>
          <p:nvPr/>
        </p:nvSpPr>
        <p:spPr>
          <a:xfrm>
            <a:off x="308758" y="3928256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7D3C-B0CC-2D04-10CD-CE8FC93A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31B-DB8D-F67C-F337-F1FC529D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A3D3-6F80-6A14-60D9-F5980E95D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ext Placeholder 3" descr="Indicating line:   Temperature in Bothell? 44 ">
            <a:extLst>
              <a:ext uri="{FF2B5EF4-FFF2-40B4-BE49-F238E27FC236}">
                <a16:creationId xmlns:a16="http://schemas.microsoft.com/office/drawing/2014/main" id="{FE6111BD-5E9A-2C5A-84B0-3976D23E28B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98242C1-5E68-98D4-4D73-03D6738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46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4 ">
            <a:extLst>
              <a:ext uri="{FF2B5EF4-FFF2-40B4-BE49-F238E27FC236}">
                <a16:creationId xmlns:a16="http://schemas.microsoft.com/office/drawing/2014/main" id="{EF6FA026-520D-F612-63AC-55B6BA3754B2}"/>
              </a:ext>
            </a:extLst>
          </p:cNvPr>
          <p:cNvSpPr/>
          <p:nvPr/>
        </p:nvSpPr>
        <p:spPr>
          <a:xfrm>
            <a:off x="302497" y="424889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8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63F-6708-955F-26D4-6C5AEF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2A5-126C-3E7C-9B20-BA1C6FD9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2F98-60ED-6C87-84E9-B5C7368A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465D99-1FA6-8B5D-6A6F-87D12A35CA99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8477ED-E926-46FD-8077-BA049A570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382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F1D1E747-9080-1C48-6AE8-58F2774C0A8B}"/>
              </a:ext>
            </a:extLst>
          </p:cNvPr>
          <p:cNvSpPr/>
          <p:nvPr/>
        </p:nvSpPr>
        <p:spPr>
          <a:xfrm>
            <a:off x="410373" y="487828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1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51B-E10B-B4A9-BD72-EECC1B71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1C87-91AA-869B-585C-9600797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CA17-1813-AE84-D049-3370A5FC8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222A70-14EE-A53E-44AF-4224D9A427E0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343AA37-6670-D5E0-2599-ABF1FE73B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9492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1 ">
            <a:extLst>
              <a:ext uri="{FF2B5EF4-FFF2-40B4-BE49-F238E27FC236}">
                <a16:creationId xmlns:a16="http://schemas.microsoft.com/office/drawing/2014/main" id="{D27A6D00-F5B0-60D4-B1EB-1EF5CFE16C59}"/>
              </a:ext>
            </a:extLst>
          </p:cNvPr>
          <p:cNvSpPr/>
          <p:nvPr/>
        </p:nvSpPr>
        <p:spPr>
          <a:xfrm>
            <a:off x="410373" y="5223119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6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462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5CCB7752-3057-65C7-D0F8-F1D353603D65}"/>
              </a:ext>
            </a:extLst>
          </p:cNvPr>
          <p:cNvSpPr/>
          <p:nvPr/>
        </p:nvSpPr>
        <p:spPr>
          <a:xfrm>
            <a:off x="418767" y="554375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5532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03073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9" name="Callout: Up Arrow 9">
            <a:extLst>
              <a:ext uri="{FF2B5EF4-FFF2-40B4-BE49-F238E27FC236}">
                <a16:creationId xmlns:a16="http://schemas.microsoft.com/office/drawing/2014/main" id="{C4C208CB-A9BD-6DC5-6442-1B82BFA7C9FA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86F0-3450-6EE4-FEBD-030D8235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C6B481-81BB-BD1E-8B14-DC0A32D065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29FBA-B44C-33AD-ED26-D0C2B3804A35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1" name="Group 40" descr="box labeled x holding 1">
            <a:extLst>
              <a:ext uri="{FF2B5EF4-FFF2-40B4-BE49-F238E27FC236}">
                <a16:creationId xmlns:a16="http://schemas.microsoft.com/office/drawing/2014/main" id="{741FD05B-EE80-423D-86BD-8F72607EF73B}"/>
              </a:ext>
            </a:extLst>
          </p:cNvPr>
          <p:cNvGrpSpPr/>
          <p:nvPr/>
        </p:nvGrpSpPr>
        <p:grpSpPr>
          <a:xfrm>
            <a:off x="5384034" y="1575136"/>
            <a:ext cx="1246866" cy="526797"/>
            <a:chOff x="5384034" y="1575136"/>
            <a:chExt cx="1246866" cy="5267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5C0292-7D01-46B0-6496-678C8AD8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9" y="1575136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02E495-FF16-3EA3-0C1C-58D5D6C4D629}"/>
                </a:ext>
              </a:extLst>
            </p:cNvPr>
            <p:cNvSpPr txBox="1"/>
            <p:nvPr/>
          </p:nvSpPr>
          <p:spPr>
            <a:xfrm>
              <a:off x="5384034" y="1575136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42" name="Group 41" descr="box labeled a holding a reference">
            <a:extLst>
              <a:ext uri="{FF2B5EF4-FFF2-40B4-BE49-F238E27FC236}">
                <a16:creationId xmlns:a16="http://schemas.microsoft.com/office/drawing/2014/main" id="{EAEA4779-2613-4F34-83CC-2549A1253371}"/>
              </a:ext>
            </a:extLst>
          </p:cNvPr>
          <p:cNvGrpSpPr/>
          <p:nvPr/>
        </p:nvGrpSpPr>
        <p:grpSpPr>
          <a:xfrm>
            <a:off x="5384034" y="2341590"/>
            <a:ext cx="1246865" cy="526797"/>
            <a:chOff x="5384034" y="2341590"/>
            <a:chExt cx="1246865" cy="5267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AE7476-5D6F-429C-3F5D-AE507C0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8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DC253C-5CA3-D7A0-14AB-45F14DF8E0E5}"/>
                </a:ext>
              </a:extLst>
            </p:cNvPr>
            <p:cNvSpPr txBox="1"/>
            <p:nvPr/>
          </p:nvSpPr>
          <p:spPr>
            <a:xfrm>
              <a:off x="5384034" y="2360503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C7A954-F2E5-D53F-BEA1-DA56F8342517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42D99-B48E-8937-6754-29F0C711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3FEA3E-275E-C28D-820D-9A99B46B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60CF1-00E3-FDD8-903E-06F5B5B80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5D6A63-B8F5-0421-1701-B202095C4473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30" name="Group 29" descr="reference to array holding 0, 0, 0, 0">
            <a:extLst>
              <a:ext uri="{FF2B5EF4-FFF2-40B4-BE49-F238E27FC236}">
                <a16:creationId xmlns:a16="http://schemas.microsoft.com/office/drawing/2014/main" id="{3140947D-996B-49B4-BB6C-362891E19959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 descr="reference to array holding 0, 0, 0, 0">
              <a:extLst>
                <a:ext uri="{FF2B5EF4-FFF2-40B4-BE49-F238E27FC236}">
                  <a16:creationId xmlns:a16="http://schemas.microsoft.com/office/drawing/2014/main" id="{D28D8709-A72D-65D0-D06B-9CFF43554670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FA8384-2B0E-6840-AD23-869563708FF5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 descr="arrow pointing to 'x++;'">
            <a:extLst>
              <a:ext uri="{FF2B5EF4-FFF2-40B4-BE49-F238E27FC236}">
                <a16:creationId xmlns:a16="http://schemas.microsoft.com/office/drawing/2014/main" id="{FAB8D38F-88B0-0DD7-3A0B-AB472674F239}"/>
              </a:ext>
            </a:extLst>
          </p:cNvPr>
          <p:cNvSpPr/>
          <p:nvPr/>
        </p:nvSpPr>
        <p:spPr>
          <a:xfrm>
            <a:off x="698169" y="243573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 descr="arrow pointing to 'mystery(x, a);'">
            <a:extLst>
              <a:ext uri="{FF2B5EF4-FFF2-40B4-BE49-F238E27FC236}">
                <a16:creationId xmlns:a16="http://schemas.microsoft.com/office/drawing/2014/main" id="{D0CC5CBB-BE57-F120-7ECE-611E6C9F8784}"/>
              </a:ext>
            </a:extLst>
          </p:cNvPr>
          <p:cNvSpPr/>
          <p:nvPr/>
        </p:nvSpPr>
        <p:spPr>
          <a:xfrm>
            <a:off x="698168" y="294118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 descr="parameter int x displayed as a box labeled x holding 1&#10;parameter int[] a displayed as a box labeled a holding a reference">
            <a:extLst>
              <a:ext uri="{FF2B5EF4-FFF2-40B4-BE49-F238E27FC236}">
                <a16:creationId xmlns:a16="http://schemas.microsoft.com/office/drawing/2014/main" id="{6E451B27-7891-47EA-AFEF-E86B416DF7D4}"/>
              </a:ext>
            </a:extLst>
          </p:cNvPr>
          <p:cNvGrpSpPr/>
          <p:nvPr/>
        </p:nvGrpSpPr>
        <p:grpSpPr>
          <a:xfrm>
            <a:off x="4405745" y="4443015"/>
            <a:ext cx="3489429" cy="988463"/>
            <a:chOff x="4405745" y="4443015"/>
            <a:chExt cx="3489429" cy="9884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CF03ED-CA31-7C79-31DE-CA043F82F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63447" y="4904681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BCDA31-D007-BFBB-BBC6-A68389E014CE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A84053-BC5D-F7FF-C30C-A1D2376BEF18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FD3AAF2-2BA8-FE51-D5CF-9572A5E9D01E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18AEB6CD-ADBC-180B-BE4D-79444B5718F7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215207-856B-EFDB-CCCC-1E97C9374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986C0B-80AA-14FF-8398-DE97BC0B60B8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38" name="Group 37" descr="reference to array holding 0, 0, 0, 0">
            <a:extLst>
              <a:ext uri="{FF2B5EF4-FFF2-40B4-BE49-F238E27FC236}">
                <a16:creationId xmlns:a16="http://schemas.microsoft.com/office/drawing/2014/main" id="{F2A9F639-1C61-DDA2-2D2D-CE083F71A83F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C65C33E-D61D-3B23-D857-EAAAEDB2ADD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499828-9755-853C-2033-E4C704E75FEE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 descr="area labeled 'computer'">
            <a:extLst>
              <a:ext uri="{FF2B5EF4-FFF2-40B4-BE49-F238E27FC236}">
                <a16:creationId xmlns:a16="http://schemas.microsoft.com/office/drawing/2014/main" id="{EB3E1189-6835-89DD-8BB9-E4944A1E65F3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 descr="array holding 0, 0, 0, 0 in an area labeled 'computer'">
            <a:extLst>
              <a:ext uri="{FF2B5EF4-FFF2-40B4-BE49-F238E27FC236}">
                <a16:creationId xmlns:a16="http://schemas.microsoft.com/office/drawing/2014/main" id="{C5296D46-4BFA-444C-9DCD-2AE995662A83}"/>
              </a:ext>
            </a:extLst>
          </p:cNvPr>
          <p:cNvGrpSpPr/>
          <p:nvPr/>
        </p:nvGrpSpPr>
        <p:grpSpPr>
          <a:xfrm>
            <a:off x="9050302" y="1502139"/>
            <a:ext cx="2138503" cy="1366248"/>
            <a:chOff x="9050302" y="1502139"/>
            <a:chExt cx="2138503" cy="13662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38973C-30AA-CBED-CF72-16F88F240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81419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CA806-12A0-8F94-97DE-C3F1A8C863D9}"/>
                </a:ext>
              </a:extLst>
            </p:cNvPr>
            <p:cNvSpPr txBox="1"/>
            <p:nvPr/>
          </p:nvSpPr>
          <p:spPr>
            <a:xfrm>
              <a:off x="9050302" y="2374153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8C7179-DA2F-6974-9132-89BD1BF65D08}"/>
                </a:ext>
              </a:extLst>
            </p:cNvPr>
            <p:cNvSpPr txBox="1"/>
            <p:nvPr/>
          </p:nvSpPr>
          <p:spPr>
            <a:xfrm>
              <a:off x="10116320" y="2374151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9904AA-DEDC-E754-D104-53D7FAA53684}"/>
                </a:ext>
              </a:extLst>
            </p:cNvPr>
            <p:cNvSpPr txBox="1"/>
            <p:nvPr/>
          </p:nvSpPr>
          <p:spPr>
            <a:xfrm>
              <a:off x="10653904" y="2378560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FF99CB-2A2A-752E-F6C6-105631A45F9A}"/>
                </a:ext>
              </a:extLst>
            </p:cNvPr>
            <p:cNvSpPr txBox="1"/>
            <p:nvPr/>
          </p:nvSpPr>
          <p:spPr>
            <a:xfrm>
              <a:off x="9088444" y="1502139"/>
              <a:ext cx="2064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COMPUTER</a:t>
              </a:r>
            </a:p>
          </p:txBody>
        </p:sp>
      </p:grpSp>
      <p:sp>
        <p:nvSpPr>
          <p:cNvPr id="39" name="Right Arrow 38" descr="arrow pointing to 'x++;' in mystery method">
            <a:extLst>
              <a:ext uri="{FF2B5EF4-FFF2-40B4-BE49-F238E27FC236}">
                <a16:creationId xmlns:a16="http://schemas.microsoft.com/office/drawing/2014/main" id="{B83B4921-5CF7-5DD0-822A-D078154D42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FE37C-8215-C7A3-826B-7AF695C2A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E3C8BC95-87A2-D79E-E33F-A826F5C3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4" grpId="1" animBg="1"/>
      <p:bldP spid="26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83B8-682A-9749-BDE4-1E9AEB12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621DF-89E5-5BBC-5179-8034E15AE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68DC03-6DBB-D52B-76D6-B8776F8E8B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7F5BD-CF9F-732D-8995-7A530256CD01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1BFDD5-70DE-EDDA-AE4A-51DBC9DD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62943-6301-E39D-33D6-3322386B3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88102-D9E9-000D-6810-A1CCE3E4A587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0D707-A81C-FB7D-F5A8-237D03AE03B6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9CE6-2797-12CA-3AB5-9DD5A50E409A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1C2AA-96DB-8F9B-3AD1-99EF54E7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2CD2F-EC92-3D8B-A847-3EB71D485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75098D-1D81-7784-C699-788A1569D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A3D67A-08CA-D905-534C-9DBA1E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5F033-22C8-694C-376A-C2C3E4D23DC0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0EF75-B8EB-E0C9-CE70-82389B6341A6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27F1F-0C82-4D73-BB9A-A9898B31B429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EAE03-39B9-5C98-1F7A-6F4805490F35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AFC4FB-CA1E-4CBD-A46C-5E77975FD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92342-58BD-B84C-0EFF-1AA62883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9851CD0-E5D9-6FEC-9613-10255B80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parameter int x in mystery method represented with a box labeled x holding 2&#10;parameter int[] a in mystery method represented with a box labeled a holding a reference">
            <a:extLst>
              <a:ext uri="{FF2B5EF4-FFF2-40B4-BE49-F238E27FC236}">
                <a16:creationId xmlns:a16="http://schemas.microsoft.com/office/drawing/2014/main" id="{F03C47D4-92C1-4181-98E1-0BB2364FDE07}"/>
              </a:ext>
            </a:extLst>
          </p:cNvPr>
          <p:cNvGrpSpPr/>
          <p:nvPr/>
        </p:nvGrpSpPr>
        <p:grpSpPr>
          <a:xfrm>
            <a:off x="4405745" y="4443015"/>
            <a:ext cx="3489429" cy="988462"/>
            <a:chOff x="4405745" y="4443015"/>
            <a:chExt cx="3489429" cy="988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1948A6-6BE7-E67B-35A3-33615CD88513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0CCBDE-7E50-2F88-928E-62E892906707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558747A3-D4E3-209A-2FA2-00A964A6D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331887D9-995B-A22F-785C-E1C9105D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DD8EA-D7A3-E4AF-0066-CD2A163C1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41D910-4560-DD4A-855E-732AD08D7BC3}"/>
                </a:ext>
              </a:extLst>
            </p:cNvPr>
            <p:cNvSpPr txBox="1"/>
            <p:nvPr/>
          </p:nvSpPr>
          <p:spPr>
            <a:xfrm>
              <a:off x="6372832" y="4937359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2355B1-A12A-5E6A-B5EC-BA638C0A7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3AA1C2-8472-4A65-2DD8-A1503179E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 descr="arrow pointing to 'x++;' in mystery method">
            <a:extLst>
              <a:ext uri="{FF2B5EF4-FFF2-40B4-BE49-F238E27FC236}">
                <a16:creationId xmlns:a16="http://schemas.microsoft.com/office/drawing/2014/main" id="{8AA61040-DF01-D18A-7961-6D01598DF761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DFFA9-0123-15D1-9921-B7E2D4534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2B4A52-6536-7409-ECBC-CB7290FE8B2F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7" name="Right Arrow 36" descr="arrow pointing to 'a[x]++;' in mystery method">
            <a:extLst>
              <a:ext uri="{FF2B5EF4-FFF2-40B4-BE49-F238E27FC236}">
                <a16:creationId xmlns:a16="http://schemas.microsoft.com/office/drawing/2014/main" id="{8C4FEF3B-9CD3-F48F-9F30-B0A59AB710F7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AEBE69DA-8242-D613-4B50-EAA44B6F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A5EA-1CD1-EF5A-83A5-8EE44E5B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34E65-7004-2F89-CCF6-0C15129059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1DE7BB-FB2E-0B5E-99E1-6A278BE7E9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D0EA0-4D8D-D099-6BD0-64FC69D30ECD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DF7DA-F12F-1B44-304C-92B12DD69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AC025-7A04-09B6-E9CB-B252CA91B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1AB8-0E86-DD16-C5D7-A1A0B3D86F5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E10C1-1C1A-B720-3B07-A9200A7DB538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6194-62E7-D5DA-75B6-E0AE0567041F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7556D-11C6-6449-7D30-43E67ACE9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A5235A-55AC-74F2-D012-16CEA41CD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85CE8-5FC1-74A1-4747-4E6CA2979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A7C0E-804B-2EB1-B93E-F13BA5BAB7B6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8CC478-7857-C853-D25D-83B23038550E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168C5-440F-E193-3137-DA45D15F0C9F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CF7DB6-A6E0-8112-9A58-7AE65C57EBAA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90DD3-A39E-EC55-25DD-5C34A523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A7902-6483-04BF-2D6D-8128CBD0F214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43FF8-AE5E-6797-0CF9-83E5D5B915C6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56E865-5584-2DE4-7801-DA1DA5183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D20E9A9-B767-A269-C061-8ECCA85B1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7C79CC0-B26F-E57F-B49F-757475A65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 descr="referencing to array holding 0, 0, 0, 0">
            <a:extLst>
              <a:ext uri="{FF2B5EF4-FFF2-40B4-BE49-F238E27FC236}">
                <a16:creationId xmlns:a16="http://schemas.microsoft.com/office/drawing/2014/main" id="{A9B27176-03C0-4E6F-AA97-D4CFC7C8D01E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1733C8F-6D5F-CE41-C118-80C1091A21C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D38CCE3-CE68-7131-93E2-776BD5CBB5C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41212C-FB9A-AE18-3BA9-B659E0BADF4F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46C495-B901-F6F8-92A8-1217BA92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84E6EF2-C059-609C-F4A2-E986F9EB0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 descr="arrow pointing to 'a[x]++;' in mystery method">
            <a:extLst>
              <a:ext uri="{FF2B5EF4-FFF2-40B4-BE49-F238E27FC236}">
                <a16:creationId xmlns:a16="http://schemas.microsoft.com/office/drawing/2014/main" id="{45FBF2A8-D42E-0CDC-153D-16B2CFFAF3BC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8F2A4-026C-B503-C660-5F4B2DA2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 descr="a[2] pointing to the value at index 2 in the array referenced by a">
            <a:extLst>
              <a:ext uri="{FF2B5EF4-FFF2-40B4-BE49-F238E27FC236}">
                <a16:creationId xmlns:a16="http://schemas.microsoft.com/office/drawing/2014/main" id="{1537B447-2B0D-41F6-99A2-BB87E534FE17}"/>
              </a:ext>
            </a:extLst>
          </p:cNvPr>
          <p:cNvGrpSpPr/>
          <p:nvPr/>
        </p:nvGrpSpPr>
        <p:grpSpPr>
          <a:xfrm>
            <a:off x="10027788" y="2868386"/>
            <a:ext cx="711964" cy="791446"/>
            <a:chOff x="10027788" y="2868386"/>
            <a:chExt cx="711964" cy="7914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94B6B3-CC2C-4E33-8FD0-4D97626C3340}"/>
                </a:ext>
              </a:extLst>
            </p:cNvPr>
            <p:cNvSpPr txBox="1"/>
            <p:nvPr/>
          </p:nvSpPr>
          <p:spPr>
            <a:xfrm>
              <a:off x="10027788" y="3198167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E335DF2-192E-7C43-4364-9E1893A94CFB}"/>
                </a:ext>
              </a:extLst>
            </p:cNvPr>
            <p:cNvCxnSpPr>
              <a:stCxn id="7" idx="0"/>
              <a:endCxn id="14" idx="2"/>
            </p:cNvCxnSpPr>
            <p:nvPr/>
          </p:nvCxnSpPr>
          <p:spPr>
            <a:xfrm flipV="1">
              <a:off x="10383770" y="2868386"/>
              <a:ext cx="1" cy="3297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7E3BFE2-51C7-85E5-E90C-21DBC5C5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1304F-5CAE-CE0D-2B33-FDC9AA6EB03D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4141C0FF-1666-80AB-BDAA-05DFF9F5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F5AC-D9A8-D7E5-05ED-6F03A05F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CA4D-2731-1747-CF96-71C4105B9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497A26-9802-87BF-86A4-5C0B90B98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A450E-1E15-C9A4-BDFB-A121379FD36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D5466E-BB34-F729-EDC5-1D746E80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9D95E-9337-62D2-BD94-AB415835D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E6C9A-776F-FCF1-5C93-FC9A1E705622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9E43E-FE0A-8AB2-F975-9A1600FF98E3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AD73-BFFD-A9A5-56C8-280B36C410DC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76928-35A8-C63C-93FD-3580E20F4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B7E81-88C3-73D3-9DF2-181C5FD7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3E2DF-2E9A-9B88-0A87-4F4E9B3B6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ABE2A-BF94-7AEC-4F9A-2DF470B81BB9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4EC79-4233-A4EB-A969-07BFB0DBD389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5C797-85CD-3309-2F5B-7A966F294463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6CB52-DAE5-ED12-4636-15A99AE8F074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12A2F-2E48-2059-BBA1-8BB584A5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 descr="reference to array holding 0, 0, 1, 0">
            <a:extLst>
              <a:ext uri="{FF2B5EF4-FFF2-40B4-BE49-F238E27FC236}">
                <a16:creationId xmlns:a16="http://schemas.microsoft.com/office/drawing/2014/main" id="{B544FBC8-6336-4F9D-BF44-0704F3BCE08B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7C753F-7513-4C94-61E4-0A9AE962D97A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4AF537-9086-28F5-48AF-87297DE75F0A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 descr="parameter int x for mystery method represented with a box labeled x holding 2&#10;parameter int[] a for mystery method represented with a box labeled a holding a reference">
            <a:extLst>
              <a:ext uri="{FF2B5EF4-FFF2-40B4-BE49-F238E27FC236}">
                <a16:creationId xmlns:a16="http://schemas.microsoft.com/office/drawing/2014/main" id="{3570D9E5-07B2-44F2-A4CA-40634D8EB4A7}"/>
              </a:ext>
            </a:extLst>
          </p:cNvPr>
          <p:cNvGrpSpPr/>
          <p:nvPr/>
        </p:nvGrpSpPr>
        <p:grpSpPr>
          <a:xfrm>
            <a:off x="4405745" y="4443015"/>
            <a:ext cx="3489429" cy="988462"/>
            <a:chOff x="4405745" y="4443015"/>
            <a:chExt cx="3489429" cy="988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7BC7A7-3205-6DA2-C090-57C277878CC1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F6982F-85E1-F4B4-4537-FD045CEBDC62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16C1A632-DE44-0BFF-935E-07DFCBFD2DD5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180F1DFA-C404-E96B-A0E9-8E7347A73739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936ADD-0264-6E87-0FC2-1BB05E77F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1AA7D1-08E0-1D02-E759-60CB14FD5239}"/>
                </a:ext>
              </a:extLst>
            </p:cNvPr>
            <p:cNvSpPr txBox="1"/>
            <p:nvPr/>
          </p:nvSpPr>
          <p:spPr>
            <a:xfrm>
              <a:off x="6372832" y="4937359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38" name="Group 37" descr="reference to array holding 0, 0, 1, 0">
            <a:extLst>
              <a:ext uri="{FF2B5EF4-FFF2-40B4-BE49-F238E27FC236}">
                <a16:creationId xmlns:a16="http://schemas.microsoft.com/office/drawing/2014/main" id="{53144691-C16F-44C2-A834-AA2E6405DE2E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300439-A417-B674-6F18-EBBC596116AE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0E35C3-9E0D-F1B1-BA94-58E459A41652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ight Arrow 29" descr="arrow pointing to 'a[x]++;' in mystery method">
            <a:extLst>
              <a:ext uri="{FF2B5EF4-FFF2-40B4-BE49-F238E27FC236}">
                <a16:creationId xmlns:a16="http://schemas.microsoft.com/office/drawing/2014/main" id="{54B0A41C-3709-2178-9CCF-E7CE8A76F3A3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265AA-56D2-CCC6-7DE0-C9A4D772E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 descr="a[2] referring to the element at index 2 in array referenced by a">
            <a:extLst>
              <a:ext uri="{FF2B5EF4-FFF2-40B4-BE49-F238E27FC236}">
                <a16:creationId xmlns:a16="http://schemas.microsoft.com/office/drawing/2014/main" id="{D3D14375-E7A3-4AD9-B627-3D41038FAE4E}"/>
              </a:ext>
            </a:extLst>
          </p:cNvPr>
          <p:cNvGrpSpPr/>
          <p:nvPr/>
        </p:nvGrpSpPr>
        <p:grpSpPr>
          <a:xfrm>
            <a:off x="10027788" y="2868386"/>
            <a:ext cx="711964" cy="791446"/>
            <a:chOff x="10027788" y="2868386"/>
            <a:chExt cx="711964" cy="7914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99C689-F45D-538D-3E8A-6AC89A63FAF5}"/>
                </a:ext>
              </a:extLst>
            </p:cNvPr>
            <p:cNvSpPr txBox="1"/>
            <p:nvPr/>
          </p:nvSpPr>
          <p:spPr>
            <a:xfrm>
              <a:off x="10027788" y="3198167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2BB1FD-EE12-AF1E-59DB-2544821F613A}"/>
                </a:ext>
              </a:extLst>
            </p:cNvPr>
            <p:cNvCxnSpPr>
              <a:stCxn id="7" idx="0"/>
              <a:endCxn id="14" idx="2"/>
            </p:cNvCxnSpPr>
            <p:nvPr/>
          </p:nvCxnSpPr>
          <p:spPr>
            <a:xfrm flipV="1">
              <a:off x="10383770" y="2868386"/>
              <a:ext cx="1" cy="3297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665472A-41AF-E0CF-56D0-57C81869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242BAD-E15D-0B26-0BC7-4A2FBBAF583B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19D83340-7DBB-955D-DBAE-961AD23E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39" y="234178"/>
            <a:ext cx="715123" cy="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0937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3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14342</TotalTime>
  <Words>5033</Words>
  <Application>Microsoft Macintosh PowerPoint</Application>
  <PresentationFormat>Widescreen</PresentationFormat>
  <Paragraphs>1735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Montserrat</vt:lpstr>
      <vt:lpstr>Montserrat SemiBold</vt:lpstr>
      <vt:lpstr>Montserrat ExtraBold</vt:lpstr>
      <vt:lpstr>Arial</vt:lpstr>
      <vt:lpstr>Calibri</vt:lpstr>
      <vt:lpstr>Consolas</vt:lpstr>
      <vt:lpstr>2_CSE 12X (adopted from CSE 373)</vt:lpstr>
      <vt:lpstr>2D Arrays</vt:lpstr>
      <vt:lpstr>Announcements, Reminders</vt:lpstr>
      <vt:lpstr>Reference Mystery (Think)</vt:lpstr>
      <vt:lpstr>Reference Mystery (Pair)</vt:lpstr>
      <vt:lpstr>PowerPoint Presentation</vt:lpstr>
      <vt:lpstr>Reference Mystery (Share 2)</vt:lpstr>
      <vt:lpstr>Reference Mystery (Share 3)</vt:lpstr>
      <vt:lpstr>Reference Mystery (Share 4)</vt:lpstr>
      <vt:lpstr>Reference Mystery (Share 5)</vt:lpstr>
      <vt:lpstr>Reference Mystery (Share 6)</vt:lpstr>
      <vt:lpstr>Reference Mystery (Share 7)</vt:lpstr>
      <vt:lpstr>Reference Mystery (Share 8)</vt:lpstr>
      <vt:lpstr>Reference Mystery (Share 9)</vt:lpstr>
      <vt:lpstr>Reference Mystery (Share 10)</vt:lpstr>
      <vt:lpstr>Reference Mystery (Share 11)</vt:lpstr>
      <vt:lpstr>Reference Mystery (Share 12)</vt:lpstr>
      <vt:lpstr>Reference Mystery (Share 13)</vt:lpstr>
      <vt:lpstr>PCM Review: 2D Arrays</vt:lpstr>
      <vt:lpstr>Recall: Arrays</vt:lpstr>
      <vt:lpstr>PCM Review: 2D Arrays as Rows and Columns 1</vt:lpstr>
      <vt:lpstr>PCM Review: 2D Arrays as Rows and Columns 2</vt:lpstr>
      <vt:lpstr>PCM Review: 2D Arrays as Rows and Columns 3</vt:lpstr>
      <vt:lpstr>A More Accurate View (Reference Semantics)</vt:lpstr>
      <vt:lpstr>PCM Review: 2D Array Traversals</vt:lpstr>
      <vt:lpstr>Arrays Utility Class (and methods)</vt:lpstr>
      <vt:lpstr>Applications of 2D Arrays</vt:lpstr>
      <vt:lpstr>matrixAdd</vt:lpstr>
      <vt:lpstr>matrixAdd: first row</vt:lpstr>
      <vt:lpstr>matrixAdd: 0,0</vt:lpstr>
      <vt:lpstr>matrixAdd: 0,1</vt:lpstr>
      <vt:lpstr>matrixAdd: 0,2</vt:lpstr>
      <vt:lpstr>matrixAdd: 0,3</vt:lpstr>
      <vt:lpstr>matrixAdd: 0,4</vt:lpstr>
      <vt:lpstr>matrixAdd: 1,0</vt:lpstr>
      <vt:lpstr>matrixAdd: 1,1</vt:lpstr>
      <vt:lpstr>matrixAdd: 1,2</vt:lpstr>
      <vt:lpstr>matrixAdd: 1,3</vt:lpstr>
      <vt:lpstr>matrixAdd: 1,4</vt:lpstr>
      <vt:lpstr>matrixAdd: 2,0</vt:lpstr>
      <vt:lpstr>matrixAdd: 2,1</vt:lpstr>
      <vt:lpstr>matrixAdd: 2,2</vt:lpstr>
      <vt:lpstr>matrixAdd: 2,3</vt:lpstr>
      <vt:lpstr>matrixAdd: 2,4</vt:lpstr>
      <vt:lpstr>matrixAdd: finished!</vt:lpstr>
      <vt:lpstr>readData: processing input</vt:lpstr>
      <vt:lpstr>readData: days</vt:lpstr>
      <vt:lpstr>readData: 1, Seattle</vt:lpstr>
      <vt:lpstr>readData: 1, Tacoma</vt:lpstr>
      <vt:lpstr>readData: 1, Bothell</vt:lpstr>
      <vt:lpstr>readData: 2, Seattle</vt:lpstr>
      <vt:lpstr>readData: 2, Tacoma</vt:lpstr>
      <vt:lpstr>readData: 2, Bothell</vt:lpstr>
      <vt:lpstr>readData: 2, Seattle</vt:lpstr>
      <vt:lpstr>readData: 2, Tacoma</vt:lpstr>
      <vt:lpstr>readData: 2, Bothell</vt:lpstr>
      <vt:lpstr>computeAverages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557</cp:revision>
  <cp:lastPrinted>2026-02-27T19:08:57Z</cp:lastPrinted>
  <dcterms:modified xsi:type="dcterms:W3CDTF">2026-05-22T06:55:37Z</dcterms:modified>
</cp:coreProperties>
</file>