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6" r:id="rId3"/>
    <p:sldId id="464" r:id="rId4"/>
    <p:sldId id="467" r:id="rId5"/>
    <p:sldId id="469" r:id="rId6"/>
    <p:sldId id="468" r:id="rId7"/>
    <p:sldId id="462" r:id="rId8"/>
    <p:sldId id="463" r:id="rId9"/>
    <p:sldId id="465" r:id="rId10"/>
    <p:sldId id="453" r:id="rId11"/>
    <p:sldId id="466" r:id="rId12"/>
    <p:sldId id="470" r:id="rId13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ExtraBold" panose="020F0502020204030204" pitchFamily="34" charset="0"/>
      <p:bold r:id="rId24"/>
      <p:italic r:id="rId25"/>
      <p:boldItalic r:id="rId26"/>
    </p:embeddedFont>
    <p:embeddedFont>
      <p:font typeface="Montserrat SemiBold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3"/>
    <p:restoredTop sz="95072"/>
  </p:normalViewPr>
  <p:slideViewPr>
    <p:cSldViewPr snapToGrid="0">
      <p:cViewPr varScale="1">
        <p:scale>
          <a:sx n="88" d="100"/>
          <a:sy n="88" d="100"/>
        </p:scale>
        <p:origin x="176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2/7/25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64FC9E9-30EC-7888-C2FC-005ADFCA1B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5A8AE2E-C990-5C29-6EA5-8535DFDF442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C064E604-994C-1111-9DC7-BB52DF51ED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sk questions on sli.do with code #cse121">
            <a:extLst>
              <a:ext uri="{FF2B5EF4-FFF2-40B4-BE49-F238E27FC236}">
                <a16:creationId xmlns:a16="http://schemas.microsoft.com/office/drawing/2014/main" id="{10C47CFE-8A1F-83FA-A074-F655B07C78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2846" y="231049"/>
            <a:ext cx="710851" cy="710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9D000DF-8360-10F3-852B-C6DFF6025B4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F5B06E48-D2F5-016E-0C3B-5790C746E8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2846" y="231049"/>
            <a:ext cx="710851" cy="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EEB82BF6-AB8F-F006-C100-4F47F8E98D8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resources/commenting/#class-comme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Conditionals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book?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09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ABEEE41D-90D9-883F-EFF9-306895C3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918" y="5543650"/>
            <a:ext cx="1272489" cy="12724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1D4F-95FF-2FE8-A15C-4A1398995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2807-B8E2-181A-004D-521647FA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8866-D350-D617-AF49-1B0C0FEF2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D01FB0-8CB9-B350-A259-8088126D0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0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C41F-D867-6FD5-19BA-D15270A2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37E39-4EB3-AF09-2D56-36CB31EB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C522A-C837-E106-87F4-A28F019F3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C2 released, due </a:t>
            </a:r>
            <a:r>
              <a:rPr lang="en-US" b="1" u="sng" dirty="0"/>
              <a:t>Thursday</a:t>
            </a:r>
            <a:r>
              <a:rPr lang="en-US" b="1" dirty="0"/>
              <a:t>, Feb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R2 out yesterday, due </a:t>
            </a:r>
            <a:r>
              <a:rPr lang="en-US" b="1" dirty="0"/>
              <a:t>Thursday, Feb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note: this is the last time C0 is eligible for resubmission!</a:t>
            </a:r>
          </a:p>
          <a:p>
            <a:r>
              <a:rPr lang="en-US" dirty="0"/>
              <a:t>Almost half-way through – feedback wanted!</a:t>
            </a:r>
          </a:p>
          <a:p>
            <a:pPr lvl="1"/>
            <a:r>
              <a:rPr lang="en-US" dirty="0"/>
              <a:t>next Wed, Feb 12</a:t>
            </a:r>
            <a:r>
              <a:rPr lang="en-US" baseline="30000" dirty="0"/>
              <a:t>th</a:t>
            </a:r>
            <a:r>
              <a:rPr lang="en-US" dirty="0"/>
              <a:t> – mid-quarter feedback, during lecture</a:t>
            </a:r>
          </a:p>
          <a:p>
            <a:pPr lvl="1"/>
            <a:r>
              <a:rPr lang="en-US" dirty="0"/>
              <a:t>next Tue, Feb 11</a:t>
            </a:r>
            <a:r>
              <a:rPr lang="en-US" baseline="30000" dirty="0"/>
              <a:t>th</a:t>
            </a:r>
            <a:r>
              <a:rPr lang="en-US" dirty="0"/>
              <a:t> – quiz section feedback, during section</a:t>
            </a:r>
          </a:p>
          <a:p>
            <a:r>
              <a:rPr lang="en-US" dirty="0"/>
              <a:t>Quiz reminders:</a:t>
            </a:r>
          </a:p>
          <a:p>
            <a:pPr lvl="1"/>
            <a:r>
              <a:rPr lang="en-US" dirty="0"/>
              <a:t>Quiz 0: next </a:t>
            </a:r>
            <a:r>
              <a:rPr lang="en-US" b="1" dirty="0"/>
              <a:t>Thursday, Feb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Quiz 1: the following </a:t>
            </a:r>
            <a:r>
              <a:rPr lang="en-US" b="1" dirty="0"/>
              <a:t>Thursday, Feb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C5412-86BA-C2C1-2B29-CCEAFC99EB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3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C2 released, due </a:t>
            </a:r>
            <a:r>
              <a:rPr lang="en-US" b="1" u="sng" dirty="0"/>
              <a:t>Thursday</a:t>
            </a:r>
            <a:r>
              <a:rPr lang="en-US" b="1" dirty="0"/>
              <a:t>, Feb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R2 out yesterday, due </a:t>
            </a:r>
            <a:r>
              <a:rPr lang="en-US" b="1" dirty="0"/>
              <a:t>Thursday, Feb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note: this is the last time C0 is eligible for resubmission!</a:t>
            </a:r>
          </a:p>
          <a:p>
            <a:r>
              <a:rPr lang="en-US" dirty="0"/>
              <a:t>Almost half-way through – feedback wanted!</a:t>
            </a:r>
          </a:p>
          <a:p>
            <a:pPr lvl="1"/>
            <a:r>
              <a:rPr lang="en-US" dirty="0"/>
              <a:t>next Wed, Feb 12</a:t>
            </a:r>
            <a:r>
              <a:rPr lang="en-US" baseline="30000" dirty="0"/>
              <a:t>th</a:t>
            </a:r>
            <a:r>
              <a:rPr lang="en-US" dirty="0"/>
              <a:t> – mid-quarter feedback, during lecture</a:t>
            </a:r>
          </a:p>
          <a:p>
            <a:pPr lvl="1"/>
            <a:r>
              <a:rPr lang="en-US" dirty="0"/>
              <a:t>next Tue, Feb 11</a:t>
            </a:r>
            <a:r>
              <a:rPr lang="en-US" baseline="30000" dirty="0"/>
              <a:t>th</a:t>
            </a:r>
            <a:r>
              <a:rPr lang="en-US" dirty="0"/>
              <a:t> – quiz section feedback, during section</a:t>
            </a:r>
          </a:p>
          <a:p>
            <a:r>
              <a:rPr lang="en-US" dirty="0"/>
              <a:t>Quiz reminders:</a:t>
            </a:r>
          </a:p>
          <a:p>
            <a:pPr lvl="1"/>
            <a:r>
              <a:rPr lang="en-US" dirty="0"/>
              <a:t>Quiz 0: next </a:t>
            </a:r>
            <a:r>
              <a:rPr lang="en-US" b="1" dirty="0"/>
              <a:t>Thursday, Feb 13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Quiz 1: the following </a:t>
            </a:r>
            <a:r>
              <a:rPr lang="en-US" b="1" dirty="0"/>
              <a:t>Thursday, Feb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4D01-3ABC-7520-D908-BA41CDF9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Oh, and a quick note on class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060C6-ECEB-1FDE-21B0-109C53FE1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/>
              <a:t>tl;dr</a:t>
            </a:r>
            <a:r>
              <a:rPr lang="en-US" dirty="0"/>
              <a:t>: Matt points out that we’ve adjusted our</a:t>
            </a:r>
            <a:br>
              <a:rPr lang="en-US" dirty="0"/>
            </a:br>
            <a:r>
              <a:rPr lang="en-US" dirty="0">
                <a:hlinkClick r:id="rId2"/>
              </a:rPr>
              <a:t>class comment guidance in the commenting guide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We’ll retroactively apply this from P1 onwards.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(it’s generally in your </a:t>
            </a:r>
            <a:r>
              <a:rPr lang="en-US" dirty="0" err="1"/>
              <a:t>favour</a:t>
            </a:r>
            <a:r>
              <a:rPr lang="en-US" dirty="0"/>
              <a:t>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7F5-6F10-4455-01B5-3C1B47CB56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8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29B-5A7F-2C21-5CA0-32C676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5A73-403E-C30A-88A0-EC3D9A348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B083-73B4-5818-513D-A67BF1D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and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90451E68-9898-517D-0E01-1E6A9367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2EC4ACBC-6F44-71BD-0BF6-7B6265F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1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69B-A4B7-459A-0B98-CC19C42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if-else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96A-49C5-BEE1-0888-321A16CF3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C48BCBD9-EFBF-96D5-422B-32DEAC5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A8097B-B6CF-40A4-EC29-8959D62A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true: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execute other block of statements</a:t>
            </a:r>
          </a:p>
        </p:txBody>
      </p:sp>
      <p:pic>
        <p:nvPicPr>
          <p:cNvPr id="7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3ABD2485-A94C-4C2A-ECF0-D77CB9A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0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A30-8C49-AE3E-9C93-AA635925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if-else-if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2343-17B3-7343-2622-CE6820412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24FB0-0DA6-940B-D416-CB95298B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true,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pic>
        <p:nvPicPr>
          <p:cNvPr id="6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A0354E6E-79C9-63A6-CA92-53415F73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669FB6FE-D7FF-BF36-721D-C5B56EE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(pair)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27D4FC7-D507-C404-268B-D32C5CBCB47F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F0B6E-D741-E3E8-9731-C85011930FB1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862CA-F83D-98AA-698C-68A54D043A41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02D-AD12-CFE3-C198-B10DDF1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“Useless” Conditionals (and “Boolean Zen”)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4EB8-1390-90BE-B8C9-F31BD7CEA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072F-B365-1822-9DD1-B412F4214972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 descr="Highlighting the following code:   else if (n == 1) {&#13;&#10;    response = &quot;one &quot;;&#13;&#10;  }&#13;&#10;">
            <a:extLst>
              <a:ext uri="{FF2B5EF4-FFF2-40B4-BE49-F238E27FC236}">
                <a16:creationId xmlns:a16="http://schemas.microsoft.com/office/drawing/2014/main" id="{AA4101A2-919A-922A-85F8-2C317197C615}"/>
              </a:ext>
            </a:extLst>
          </p:cNvPr>
          <p:cNvSpPr/>
          <p:nvPr/>
        </p:nvSpPr>
        <p:spPr>
          <a:xfrm>
            <a:off x="930876" y="4639235"/>
            <a:ext cx="3457832" cy="1048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6C2631C-B498-73D7-005B-85C4494BEED9}"/>
              </a:ext>
            </a:extLst>
          </p:cNvPr>
          <p:cNvSpPr txBox="1">
            <a:spLocks/>
          </p:cNvSpPr>
          <p:nvPr/>
        </p:nvSpPr>
        <p:spPr>
          <a:xfrm>
            <a:off x="5758747" y="4871282"/>
            <a:ext cx="57470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32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 else if statement </a:t>
            </a:r>
            <a:r>
              <a:rPr lang="en-US" sz="3200" b="0" u="sng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never runs!</a:t>
            </a:r>
            <a:endParaRPr lang="en-US" sz="32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26700-6D97-938F-1E59-821E24F7A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4388708" y="5163670"/>
            <a:ext cx="137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955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7982</TotalTime>
  <Words>932</Words>
  <Application>Microsoft Macintosh PowerPoint</Application>
  <PresentationFormat>Widescreen</PresentationFormat>
  <Paragraphs>137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Montserrat SemiBold</vt:lpstr>
      <vt:lpstr>Montserrat ExtraBold</vt:lpstr>
      <vt:lpstr>Montserrat</vt:lpstr>
      <vt:lpstr>Arial</vt:lpstr>
      <vt:lpstr>Consolas</vt:lpstr>
      <vt:lpstr>CSE 12X (adopted from CSE 373)</vt:lpstr>
      <vt:lpstr>Conditionals</vt:lpstr>
      <vt:lpstr>Announcements, Reminders</vt:lpstr>
      <vt:lpstr>Oh, and a quick note on class comments</vt:lpstr>
      <vt:lpstr>PCM Review: if statements</vt:lpstr>
      <vt:lpstr>PCM Review: if-else</vt:lpstr>
      <vt:lpstr>PCM Review: if-else-if</vt:lpstr>
      <vt:lpstr>Think Pair Share: odds and evens (think)</vt:lpstr>
      <vt:lpstr>Think Pair Share: odds and evens (pair)</vt:lpstr>
      <vt:lpstr>“Useless” Conditionals (and “Boolean Zen”)</vt:lpstr>
      <vt:lpstr>Common Problem-Solving Strategies (1/2)</vt:lpstr>
      <vt:lpstr>Common Problem-Solving Strategies (2/2)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408</cp:revision>
  <dcterms:modified xsi:type="dcterms:W3CDTF">2025-02-07T19:33:29Z</dcterms:modified>
</cp:coreProperties>
</file>