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6" r:id="rId3"/>
    <p:sldId id="467" r:id="rId4"/>
    <p:sldId id="469" r:id="rId5"/>
    <p:sldId id="468" r:id="rId6"/>
    <p:sldId id="462" r:id="rId7"/>
    <p:sldId id="463" r:id="rId8"/>
    <p:sldId id="465" r:id="rId9"/>
    <p:sldId id="453" r:id="rId10"/>
    <p:sldId id="466" r:id="rId11"/>
  </p:sldIdLst>
  <p:sldSz cx="12192000" cy="6858000"/>
  <p:notesSz cx="6858000" cy="9144000"/>
  <p:embeddedFontLs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italic r:id="rId23"/>
      <p:boldItalic r:id="rId24"/>
    </p:embeddedFon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7" roundtripDataSignature="AMtx7mi8dWrwCSJhu53tQRppDdHoobhiM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781A1-A2C5-42D0-06E9-8AED046F1B1D}" name="Hannah Swoffer" initials="HS" userId="2d1b4be5bb37386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11BC9-AF53-464A-A4C8-59D8542731D0}" v="2" dt="2025-05-02T18:30:39.452"/>
    <p1510:client id="{83EC8909-D588-48FC-AC1E-60792ED461E1}" v="23" dt="2025-05-02T18:27:35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3"/>
    <p:restoredTop sz="95072"/>
  </p:normalViewPr>
  <p:slideViewPr>
    <p:cSldViewPr snapToGrid="0">
      <p:cViewPr varScale="1">
        <p:scale>
          <a:sx n="59" d="100"/>
          <a:sy n="59" d="100"/>
        </p:scale>
        <p:origin x="36" y="81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64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Swoffer" userId="2d1b4be5bb373863" providerId="LiveId" clId="{83EC8909-D588-48FC-AC1E-60792ED461E1}"/>
    <pc:docChg chg="custSel modSld">
      <pc:chgData name="Hannah Swoffer" userId="2d1b4be5bb373863" providerId="LiveId" clId="{83EC8909-D588-48FC-AC1E-60792ED461E1}" dt="2025-05-02T18:29:03.571" v="115" actId="20577"/>
      <pc:docMkLst>
        <pc:docMk/>
      </pc:docMkLst>
      <pc:sldChg chg="addSp delSp modSp mod">
        <pc:chgData name="Hannah Swoffer" userId="2d1b4be5bb373863" providerId="LiveId" clId="{83EC8909-D588-48FC-AC1E-60792ED461E1}" dt="2025-05-02T18:28:30.136" v="114" actId="1076"/>
        <pc:sldMkLst>
          <pc:docMk/>
          <pc:sldMk cId="0" sldId="256"/>
        </pc:sldMkLst>
        <pc:spChg chg="add del mod">
          <ac:chgData name="Hannah Swoffer" userId="2d1b4be5bb373863" providerId="LiveId" clId="{83EC8909-D588-48FC-AC1E-60792ED461E1}" dt="2025-05-02T18:26:17.993" v="18" actId="478"/>
          <ac:spMkLst>
            <pc:docMk/>
            <pc:sldMk cId="0" sldId="256"/>
            <ac:spMk id="2" creationId="{F228E7CB-5272-6B25-D315-42D22D8C77C0}"/>
          </ac:spMkLst>
        </pc:spChg>
        <pc:spChg chg="add del">
          <ac:chgData name="Hannah Swoffer" userId="2d1b4be5bb373863" providerId="LiveId" clId="{83EC8909-D588-48FC-AC1E-60792ED461E1}" dt="2025-05-02T18:26:35.807" v="20" actId="478"/>
          <ac:spMkLst>
            <pc:docMk/>
            <pc:sldMk cId="0" sldId="256"/>
            <ac:spMk id="3" creationId="{8390B28D-F297-4483-4D4C-2E58766DED05}"/>
          </ac:spMkLst>
        </pc:spChg>
        <pc:picChg chg="add del mod">
          <ac:chgData name="Hannah Swoffer" userId="2d1b4be5bb373863" providerId="LiveId" clId="{83EC8909-D588-48FC-AC1E-60792ED461E1}" dt="2025-05-02T18:27:14.342" v="24" actId="478"/>
          <ac:picMkLst>
            <pc:docMk/>
            <pc:sldMk cId="0" sldId="256"/>
            <ac:picMk id="6" creationId="{AD0633FA-1068-AE5D-7718-9F542B4D97CF}"/>
          </ac:picMkLst>
        </pc:picChg>
        <pc:picChg chg="add mod">
          <ac:chgData name="Hannah Swoffer" userId="2d1b4be5bb373863" providerId="LiveId" clId="{83EC8909-D588-48FC-AC1E-60792ED461E1}" dt="2025-05-02T18:28:30.136" v="114" actId="1076"/>
          <ac:picMkLst>
            <pc:docMk/>
            <pc:sldMk cId="0" sldId="256"/>
            <ac:picMk id="8" creationId="{E071C002-5535-CE24-2E42-454BB4B863B3}"/>
          </ac:picMkLst>
        </pc:picChg>
      </pc:sldChg>
      <pc:sldChg chg="modSp">
        <pc:chgData name="Hannah Swoffer" userId="2d1b4be5bb373863" providerId="LiveId" clId="{83EC8909-D588-48FC-AC1E-60792ED461E1}" dt="2025-05-02T05:10:07.880" v="14" actId="20577"/>
        <pc:sldMkLst>
          <pc:docMk/>
          <pc:sldMk cId="36218515" sldId="356"/>
        </pc:sldMkLst>
        <pc:spChg chg="mod">
          <ac:chgData name="Hannah Swoffer" userId="2d1b4be5bb373863" providerId="LiveId" clId="{83EC8909-D588-48FC-AC1E-60792ED461E1}" dt="2025-05-02T05:10:07.880" v="14" actId="20577"/>
          <ac:spMkLst>
            <pc:docMk/>
            <pc:sldMk cId="36218515" sldId="356"/>
            <ac:spMk id="3" creationId="{C54B5108-D326-A3E1-1010-648875F9D1F7}"/>
          </ac:spMkLst>
        </pc:spChg>
      </pc:sldChg>
      <pc:sldChg chg="modSp mod modCm">
        <pc:chgData name="Hannah Swoffer" userId="2d1b4be5bb373863" providerId="LiveId" clId="{83EC8909-D588-48FC-AC1E-60792ED461E1}" dt="2025-05-02T18:29:03.571" v="115" actId="20577"/>
        <pc:sldMkLst>
          <pc:docMk/>
          <pc:sldMk cId="4075595595" sldId="465"/>
        </pc:sldMkLst>
        <pc:spChg chg="mod">
          <ac:chgData name="Hannah Swoffer" userId="2d1b4be5bb373863" providerId="LiveId" clId="{83EC8909-D588-48FC-AC1E-60792ED461E1}" dt="2025-05-02T18:29:03.571" v="115" actId="20577"/>
          <ac:spMkLst>
            <pc:docMk/>
            <pc:sldMk cId="4075595595" sldId="465"/>
            <ac:spMk id="2" creationId="{ED36302D-AD12-CFE3-C198-B10DDF1D34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nnah Swoffer" userId="2d1b4be5bb373863" providerId="LiveId" clId="{83EC8909-D588-48FC-AC1E-60792ED461E1}" dt="2025-05-02T18:29:03.571" v="115" actId="20577"/>
              <pc2:cmMkLst xmlns:pc2="http://schemas.microsoft.com/office/powerpoint/2019/9/main/command">
                <pc:docMk/>
                <pc:sldMk cId="4075595595" sldId="465"/>
                <pc2:cmMk id="{AA0C97FF-1DE0-4B58-B775-A67EA9293304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5/2/2025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64FC9E9-30EC-7888-C2FC-005ADFCA1B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5A8AE2E-C990-5C29-6EA5-8535DFDF442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;p29">
            <a:extLst>
              <a:ext uri="{FF2B5EF4-FFF2-40B4-BE49-F238E27FC236}">
                <a16:creationId xmlns:a16="http://schemas.microsoft.com/office/drawing/2014/main" id="{C064E604-994C-1111-9DC7-BB52DF51ED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266CE2-5357-3768-BFFA-0FDD3E8F6D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4567" y="214847"/>
            <a:ext cx="807410" cy="807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9D000DF-8360-10F3-852B-C6DFF6025B4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C664A-E41B-7D25-B453-0A915BB4CD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4567" y="199010"/>
            <a:ext cx="807410" cy="8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EEB82BF6-AB8F-F006-C100-4F47F8E98D8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Conditionals</a:t>
            </a:r>
            <a:endParaRPr sz="3600" dirty="0"/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09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2;p1">
            <a:extLst>
              <a:ext uri="{FF2B5EF4-FFF2-40B4-BE49-F238E27FC236}">
                <a16:creationId xmlns:a16="http://schemas.microsoft.com/office/drawing/2014/main" id="{8EBE6D0F-E0C7-C83E-E191-5930741E0016}"/>
              </a:ext>
            </a:extLst>
          </p:cNvPr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How are you doing</a:t>
            </a: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(like actually)?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4;p1">
            <a:extLst>
              <a:ext uri="{FF2B5EF4-FFF2-40B4-BE49-F238E27FC236}">
                <a16:creationId xmlns:a16="http://schemas.microsoft.com/office/drawing/2014/main" id="{D0386A1E-D6D7-35A0-889E-4421A7508463}"/>
              </a:ext>
            </a:extLst>
          </p:cNvPr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95;p1">
            <a:extLst>
              <a:ext uri="{FF2B5EF4-FFF2-40B4-BE49-F238E27FC236}">
                <a16:creationId xmlns:a16="http://schemas.microsoft.com/office/drawing/2014/main" id="{F7A519B8-1075-DB1B-36CD-E29958610704}"/>
              </a:ext>
            </a:extLst>
          </p:cNvPr>
          <p:cNvSpPr txBox="1"/>
          <p:nvPr/>
        </p:nvSpPr>
        <p:spPr>
          <a:xfrm>
            <a:off x="7165459" y="3770034"/>
            <a:ext cx="45398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20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96;p1">
            <a:extLst>
              <a:ext uri="{FF2B5EF4-FFF2-40B4-BE49-F238E27FC236}">
                <a16:creationId xmlns:a16="http://schemas.microsoft.com/office/drawing/2014/main" id="{7F1F2075-9B34-A0FA-5E01-FA60F9172F28}"/>
              </a:ext>
            </a:extLst>
          </p:cNvPr>
          <p:cNvSpPr txBox="1"/>
          <p:nvPr/>
        </p:nvSpPr>
        <p:spPr>
          <a:xfrm>
            <a:off x="7054587" y="4286031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7;p1">
            <a:extLst>
              <a:ext uri="{FF2B5EF4-FFF2-40B4-BE49-F238E27FC236}">
                <a16:creationId xmlns:a16="http://schemas.microsoft.com/office/drawing/2014/main" id="{46A4D8D2-0933-810E-CA84-47708968B969}"/>
              </a:ext>
            </a:extLst>
          </p:cNvPr>
          <p:cNvSpPr txBox="1"/>
          <p:nvPr/>
        </p:nvSpPr>
        <p:spPr>
          <a:xfrm>
            <a:off x="7054587" y="4546643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8;p1">
            <a:extLst>
              <a:ext uri="{FF2B5EF4-FFF2-40B4-BE49-F238E27FC236}">
                <a16:creationId xmlns:a16="http://schemas.microsoft.com/office/drawing/2014/main" id="{C8392728-FEE9-4EDD-2CBF-E1F91DD2B4FF}"/>
              </a:ext>
            </a:extLst>
          </p:cNvPr>
          <p:cNvSpPr txBox="1"/>
          <p:nvPr/>
        </p:nvSpPr>
        <p:spPr>
          <a:xfrm>
            <a:off x="8207486" y="4286031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66E8D46C-8C3D-D97E-4647-C1CE811EF518}"/>
              </a:ext>
            </a:extLst>
          </p:cNvPr>
          <p:cNvSpPr txBox="1"/>
          <p:nvPr/>
        </p:nvSpPr>
        <p:spPr>
          <a:xfrm>
            <a:off x="8238308" y="4546643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Janvi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  <a:br>
              <a:rPr lang="en-US" sz="1050">
                <a:latin typeface="Montserrat" panose="00000500000000000000" pitchFamily="2" charset="0"/>
              </a:rPr>
            </a:br>
            <a:r>
              <a:rPr lang="en-US" sz="1050" err="1">
                <a:latin typeface="Montserrat" panose="00000500000000000000" pitchFamily="2" charset="0"/>
              </a:rPr>
              <a:t>Sahej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Zach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0AFBDC-E483-6468-1DB9-34E338742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420" y="5586297"/>
            <a:ext cx="1191443" cy="1191443"/>
          </a:xfrm>
          <a:prstGeom prst="rect">
            <a:avLst/>
          </a:prstGeom>
        </p:spPr>
      </p:pic>
      <p:pic>
        <p:nvPicPr>
          <p:cNvPr id="8" name="Picture 7" descr="orange corgi wearing sunglasses">
            <a:extLst>
              <a:ext uri="{FF2B5EF4-FFF2-40B4-BE49-F238E27FC236}">
                <a16:creationId xmlns:a16="http://schemas.microsoft.com/office/drawing/2014/main" id="{E071C002-5535-CE24-2E42-454BB4B86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352" y="1420975"/>
            <a:ext cx="2013801" cy="21205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1D4F-95FF-2FE8-A15C-4A1398995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2807-B8E2-181A-004D-521647FA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8866-D350-D617-AF49-1B0C0FEF2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D01FB0-8CB9-B350-A259-8088126D0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0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C2 released, due </a:t>
            </a:r>
            <a:r>
              <a:rPr lang="en-US" b="1" dirty="0"/>
              <a:t>Thursday, May 8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R2 out yesterday, due </a:t>
            </a:r>
            <a:r>
              <a:rPr lang="en-US" b="1" dirty="0"/>
              <a:t>Thursday, May 8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This is the last time C0 is eligible for resubmission</a:t>
            </a:r>
          </a:p>
          <a:p>
            <a:r>
              <a:rPr lang="en-US" dirty="0"/>
              <a:t>Almost half-way through – feedback wanted!</a:t>
            </a:r>
          </a:p>
          <a:p>
            <a:pPr lvl="1"/>
            <a:r>
              <a:rPr lang="en-US" dirty="0"/>
              <a:t>Next Tue, May 6</a:t>
            </a:r>
            <a:r>
              <a:rPr lang="en-US" baseline="30000" dirty="0"/>
              <a:t>th</a:t>
            </a:r>
            <a:r>
              <a:rPr lang="en-US" dirty="0"/>
              <a:t> – quiz section feedback, during section</a:t>
            </a:r>
          </a:p>
          <a:p>
            <a:pPr lvl="1"/>
            <a:r>
              <a:rPr lang="en-US" dirty="0"/>
              <a:t>Next Wed, May 7</a:t>
            </a:r>
            <a:r>
              <a:rPr lang="en-US" baseline="30000" dirty="0"/>
              <a:t>th</a:t>
            </a:r>
            <a:r>
              <a:rPr lang="en-US" dirty="0"/>
              <a:t> – mid-quarter feedback, during lecture</a:t>
            </a:r>
          </a:p>
          <a:p>
            <a:r>
              <a:rPr lang="en-US" dirty="0"/>
              <a:t>Quiz reminders:</a:t>
            </a:r>
          </a:p>
          <a:p>
            <a:pPr lvl="1"/>
            <a:r>
              <a:rPr lang="en-US" dirty="0"/>
              <a:t>Quiz 1 is on </a:t>
            </a:r>
            <a:r>
              <a:rPr lang="en-US" b="1" dirty="0"/>
              <a:t>Thursday, May 15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529B-5A7F-2C21-5CA0-32C6767E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if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A5A73-403E-C30A-88A0-EC3D9A348D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FB083-73B4-5818-513D-A67BF1DB4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if and only if the test is 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90451E68-9898-517D-0E01-1E6A9367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center of the image text says &quot;if statement Control Flow&quot;. Below in the center is a gray box with green text on the top saying &quot;START HERE!&quot;. The text of the gray box says &quot;Is the conditional test true?&quot; To the right of the gray box is another smaller yellow-green text box saying &quot;YES&quot; with an arrow pointing to another gray box. The below gray box tests says &quot;Execute the controlled statement(s) inside the body of the if statement.&quot; On the left side of the gray box is an arrow that points to another gray box that says &quot;Execute the statement after the conditional&quot;. On the left side of the first box is red-highlighted text that says &quot;NO&quot;. Below the text is an arrow pointing to the gray box that says &quot;Execute the statement after the conditional&quot;. ">
            <a:extLst>
              <a:ext uri="{FF2B5EF4-FFF2-40B4-BE49-F238E27FC236}">
                <a16:creationId xmlns:a16="http://schemas.microsoft.com/office/drawing/2014/main" id="{2EC4ACBC-6F44-71BD-0BF6-7B6265F8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1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D69B-A4B7-459A-0B98-CC19C427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if-else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3996A-49C5-BEE1-0888-321A16CF3C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C48BCBD9-EFBF-96D5-422B-32DEAC5B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A8097B-B6CF-40A4-EC29-8959D62A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22" y="4656708"/>
            <a:ext cx="6971270" cy="1325563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test is true: execute block of statements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execute other block of statements</a:t>
            </a:r>
          </a:p>
        </p:txBody>
      </p:sp>
      <p:pic>
        <p:nvPicPr>
          <p:cNvPr id="7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3ABD2485-A94C-4C2A-ECF0-D77CB9A8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0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EA30-8C49-AE3E-9C93-AA635925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if-else-if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2343-17B3-7343-2622-CE6820412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24FB0-0DA6-940B-D416-CB95298B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1869570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first test is true, execute that block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proceed to the next test, and repeat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none were true, don’t execute any blocks</a:t>
            </a:r>
          </a:p>
        </p:txBody>
      </p:sp>
      <p:pic>
        <p:nvPicPr>
          <p:cNvPr id="6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A0354E6E-79C9-63A6-CA92-53415F73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669FB6FE-D7FF-BF36-721D-C5B56EEB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7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evens (think)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A4D36-7549-8AC9-3561-3AA747EDB0DB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FE125-C62A-BD34-6E1A-4DB462E23865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243C4-1961-4DB3-56AB-0554B7DBFA54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4A47-38D1-50AA-C986-13CD657D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BEA5D-0FC7-C15B-5816-36CAAEA54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FCEB80-2642-F0E8-9634-4C11D6BEA1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evens (pair)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27D4FC7-D507-C404-268B-D32C5CBCB47F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F0B6E-D741-E3E8-9731-C85011930FB1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862CA-F83D-98AA-698C-68A54D043A41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602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302D-AD12-CFE3-C198-B10DDF1D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“Useless” Conditionals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C4EB8-1390-90BE-B8C9-F31BD7CEA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A072F-B365-1822-9DD1-B412F4214972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 descr="Highlighting the following code:   else if (n == 1) {&#10;    response = &quot;one &quot;;&#10;  }&#10;">
            <a:extLst>
              <a:ext uri="{FF2B5EF4-FFF2-40B4-BE49-F238E27FC236}">
                <a16:creationId xmlns:a16="http://schemas.microsoft.com/office/drawing/2014/main" id="{AA4101A2-919A-922A-85F8-2C317197C615}"/>
              </a:ext>
            </a:extLst>
          </p:cNvPr>
          <p:cNvSpPr/>
          <p:nvPr/>
        </p:nvSpPr>
        <p:spPr>
          <a:xfrm>
            <a:off x="930876" y="4639235"/>
            <a:ext cx="3457832" cy="10488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6C2631C-B498-73D7-005B-85C4494BEED9}"/>
              </a:ext>
            </a:extLst>
          </p:cNvPr>
          <p:cNvSpPr txBox="1">
            <a:spLocks/>
          </p:cNvSpPr>
          <p:nvPr/>
        </p:nvSpPr>
        <p:spPr>
          <a:xfrm>
            <a:off x="5758747" y="4871282"/>
            <a:ext cx="574708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32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This else if statement </a:t>
            </a:r>
            <a:r>
              <a:rPr lang="en-US" sz="3200" b="0" u="sng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never runs!</a:t>
            </a:r>
            <a:endParaRPr lang="en-US" sz="32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26700-6D97-938F-1E59-821E24F7A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4388708" y="5163670"/>
            <a:ext cx="1370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9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28559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10731</TotalTime>
  <Words>785</Words>
  <Application>Microsoft Office PowerPoint</Application>
  <PresentationFormat>Widescreen</PresentationFormat>
  <Paragraphs>130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</vt:lpstr>
      <vt:lpstr>Calibri</vt:lpstr>
      <vt:lpstr>Montserrat ExtraBold</vt:lpstr>
      <vt:lpstr>Consolas</vt:lpstr>
      <vt:lpstr>Montserrat SemiBold</vt:lpstr>
      <vt:lpstr>Arial</vt:lpstr>
      <vt:lpstr>CSE 12X (adopted from CSE 373)</vt:lpstr>
      <vt:lpstr>Conditionals</vt:lpstr>
      <vt:lpstr>Announcements, Reminders</vt:lpstr>
      <vt:lpstr>PCM Review: if statements</vt:lpstr>
      <vt:lpstr>PCM Review: if-else</vt:lpstr>
      <vt:lpstr>PCM Review: if-else-if</vt:lpstr>
      <vt:lpstr>Think Pair Share: odds and evens (think)</vt:lpstr>
      <vt:lpstr>Think Pair Share: odds and evens (pair)</vt:lpstr>
      <vt:lpstr>“Useless” Conditionals</vt:lpstr>
      <vt:lpstr>Common Problem-Solving Strategies (1/2)</vt:lpstr>
      <vt:lpstr>Common Problem-Solving Strategies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Hannah Swoffer</cp:lastModifiedBy>
  <cp:revision>409</cp:revision>
  <dcterms:modified xsi:type="dcterms:W3CDTF">2025-05-02T18:30:55Z</dcterms:modified>
</cp:coreProperties>
</file>