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86" r:id="rId3"/>
    <p:sldId id="356" r:id="rId4"/>
    <p:sldId id="439" r:id="rId5"/>
    <p:sldId id="434" r:id="rId6"/>
    <p:sldId id="415" r:id="rId7"/>
    <p:sldId id="416" r:id="rId8"/>
    <p:sldId id="438" r:id="rId9"/>
    <p:sldId id="440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ExtraBold" panose="00000900000000000000" pitchFamily="2" charset="0"/>
      <p:bold r:id="rId25"/>
      <p:italic r:id="rId26"/>
      <p:boldItalic r:id="rId27"/>
    </p:embeddedFont>
    <p:embeddedFont>
      <p:font typeface="Montserrat SemiBold" panose="000007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1"/>
    <p:restoredTop sz="95080"/>
  </p:normalViewPr>
  <p:slideViewPr>
    <p:cSldViewPr snapToGrid="0">
      <p:cViewPr varScale="1">
        <p:scale>
          <a:sx n="93" d="100"/>
          <a:sy n="93" d="100"/>
        </p:scale>
        <p:origin x="75" y="69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4/24/2025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AE32635B-5E3D-2F57-2690-06841A5A816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 2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EB1D3-3F24-44FD-A81F-68B9DBD64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8753" y="5624764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65822BF-1D5B-D14F-CE84-3E34C7526F3E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 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8;p29">
            <a:extLst>
              <a:ext uri="{FF2B5EF4-FFF2-40B4-BE49-F238E27FC236}">
                <a16:creationId xmlns:a16="http://schemas.microsoft.com/office/drawing/2014/main" id="{7A960379-B507-EA3F-346D-8F7E16F8A24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 2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7F7DB1-7EEA-4D4C-A3AD-5DA1518301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1383" y="225591"/>
            <a:ext cx="731520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8;p29">
            <a:extLst>
              <a:ext uri="{FF2B5EF4-FFF2-40B4-BE49-F238E27FC236}">
                <a16:creationId xmlns:a16="http://schemas.microsoft.com/office/drawing/2014/main" id="{9FFB2866-F872-06CD-0A49-F6D3F7DA6FF2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 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CE0BA4-F5DE-4E92-8FA5-267815493A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1383" y="22559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4A1B8C24-1AF0-38C2-744C-92C63004344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 2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a9ukvYcySOr4Gn2Gpl7P1?si=NKfpd4f3QJSswA7Znz4z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Methods, Parameters 2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are your weekend plans?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07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BF92C814-0D0F-49D8-9352-442049E43160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F6EE6BC8-DCBA-4DB1-B172-411553431BCB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5;p1">
            <a:extLst>
              <a:ext uri="{FF2B5EF4-FFF2-40B4-BE49-F238E27FC236}">
                <a16:creationId xmlns:a16="http://schemas.microsoft.com/office/drawing/2014/main" id="{6C54FE62-09EB-45A8-A9FC-AD06B1FE9501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🌸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25sp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98;p1">
            <a:extLst>
              <a:ext uri="{FF2B5EF4-FFF2-40B4-BE49-F238E27FC236}">
                <a16:creationId xmlns:a16="http://schemas.microsoft.com/office/drawing/2014/main" id="{2EB25708-E31D-41EE-8D51-C6A41FEE1DDE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0B9597-AB17-42B9-9EAA-9A8C09F764CA}"/>
              </a:ext>
            </a:extLst>
          </p:cNvPr>
          <p:cNvSpPr txBox="1"/>
          <p:nvPr/>
        </p:nvSpPr>
        <p:spPr>
          <a:xfrm>
            <a:off x="8180171" y="4640308"/>
            <a:ext cx="3494363" cy="178895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Chlo</a:t>
            </a:r>
            <a:r>
              <a:rPr lang="en-US" sz="105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ë</a:t>
            </a:r>
            <a:endParaRPr lang="en-US" sz="105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Ailsa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Johnathan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Christian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 err="1">
                <a:latin typeface="Montserrat" panose="00000500000000000000" pitchFamily="2" charset="0"/>
              </a:rPr>
              <a:t>Me</a:t>
            </a: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rav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Judy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 err="1">
                <a:latin typeface="Montserrat" panose="00000500000000000000" pitchFamily="2" charset="0"/>
              </a:rPr>
              <a:t>Janvi</a:t>
            </a:r>
            <a:endParaRPr lang="en-US" sz="1050" dirty="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Hibbah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Julia</a:t>
            </a:r>
            <a:br>
              <a:rPr lang="en-US" sz="1050" dirty="0">
                <a:latin typeface="Montserrat" panose="00000500000000000000" pitchFamily="2" charset="0"/>
              </a:rPr>
            </a:br>
            <a:r>
              <a:rPr lang="en-US" sz="1050" dirty="0" err="1">
                <a:latin typeface="Montserrat" panose="00000500000000000000" pitchFamily="2" charset="0"/>
              </a:rPr>
              <a:t>Sahej</a:t>
            </a:r>
            <a:endParaRPr lang="en-US" sz="1050" dirty="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Ruslana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Hanna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Maitreyi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Ayesha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Sushma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Kelsey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Shayna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Zach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Revisiting Class Constants</a:t>
            </a:r>
          </a:p>
          <a:p>
            <a:r>
              <a:rPr lang="en-US" dirty="0"/>
              <a:t>Case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P1 is out, due next Tuesday, April 29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Start early – this one is tough!</a:t>
            </a:r>
          </a:p>
          <a:p>
            <a:r>
              <a:rPr lang="en-US" dirty="0"/>
              <a:t>R1 released yesterday, due Thursday May 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Quiz 0 was yesterday! </a:t>
            </a:r>
          </a:p>
          <a:p>
            <a:pPr lvl="1"/>
            <a:r>
              <a:rPr lang="en-US" dirty="0"/>
              <a:t>Grades will be out before Quiz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Revisiting Class Constants</a:t>
            </a:r>
          </a:p>
          <a:p>
            <a:r>
              <a:rPr lang="en-US" dirty="0"/>
              <a:t>Case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336321" y="219338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0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9701-2233-17AC-B2DC-B743CBAB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Class Constants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ECAF8-468F-E04A-F5A4-18639FD3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150038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 fixed value visible (in-scope) to the whole program (the entire </a:t>
            </a:r>
            <a:r>
              <a:rPr lang="en-US" b="1" i="1" dirty="0"/>
              <a:t>class</a:t>
            </a:r>
            <a:r>
              <a:rPr lang="en-US" dirty="0"/>
              <a:t>).</a:t>
            </a:r>
          </a:p>
          <a:p>
            <a:pPr marL="114300" indent="0">
              <a:buNone/>
            </a:pPr>
            <a:r>
              <a:rPr lang="en-US" dirty="0"/>
              <a:t>Value is set at declaration, </a:t>
            </a:r>
            <a:r>
              <a:rPr lang="en-US" b="1" dirty="0"/>
              <a:t>cannot</a:t>
            </a:r>
            <a:r>
              <a:rPr lang="en-US" dirty="0"/>
              <a:t> be reassigned – value is </a:t>
            </a:r>
            <a:r>
              <a:rPr lang="en-US" b="1" i="1" dirty="0"/>
              <a:t>constant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3FF1-5B88-0728-C7D7-CAF0F25CE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AFC3D56-ACCF-C796-A385-E6E12FF1C12A}"/>
              </a:ext>
            </a:extLst>
          </p:cNvPr>
          <p:cNvSpPr txBox="1"/>
          <p:nvPr/>
        </p:nvSpPr>
        <p:spPr>
          <a:xfrm>
            <a:off x="533400" y="3986012"/>
            <a:ext cx="111251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final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NAME_OF_CONSTANT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5518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715F-02DA-2D51-F85A-2255C7B9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2AB-0339-057A-238B-BACAAA9E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count (think)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4DDAE-A892-22FB-6AF3-DD0E16FD3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0FD26-2A09-C98D-4311-737CDE500AA2}"/>
              </a:ext>
            </a:extLst>
          </p:cNvPr>
          <p:cNvSpPr txBox="1"/>
          <p:nvPr/>
        </p:nvSpPr>
        <p:spPr>
          <a:xfrm>
            <a:off x="152399" y="1674674"/>
            <a:ext cx="66502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final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B150B-37F4-62ED-07A9-F4C70B3BDB29}"/>
              </a:ext>
            </a:extLst>
          </p:cNvPr>
          <p:cNvSpPr txBox="1"/>
          <p:nvPr/>
        </p:nvSpPr>
        <p:spPr>
          <a:xfrm>
            <a:off x="7182165" y="1413064"/>
            <a:ext cx="4734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will be 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last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line of output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this code?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07E58-B9EF-A7A4-7B09-2166AADDCEBD}"/>
              </a:ext>
            </a:extLst>
          </p:cNvPr>
          <p:cNvSpPr txBox="1"/>
          <p:nvPr/>
        </p:nvSpPr>
        <p:spPr>
          <a:xfrm>
            <a:off x="7182165" y="2605698"/>
            <a:ext cx="4496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1</a:t>
            </a:r>
            <a:endParaRPr lang="en-US" sz="32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5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6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7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FD4C1-7A11-C53D-CDEB-BB375DE1D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FDF70-FD88-35A4-3FA6-A16011DB8B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682FA4-5420-7D9A-9F30-7BCAA55A53BC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count (pair)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6B0A8-C495-AAED-4E5A-05DA6213D0DE}"/>
              </a:ext>
            </a:extLst>
          </p:cNvPr>
          <p:cNvSpPr txBox="1"/>
          <p:nvPr/>
        </p:nvSpPr>
        <p:spPr>
          <a:xfrm>
            <a:off x="152399" y="1674674"/>
            <a:ext cx="66502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final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85459-16B6-B20E-5CAC-5FDE7C80B061}"/>
              </a:ext>
            </a:extLst>
          </p:cNvPr>
          <p:cNvSpPr txBox="1"/>
          <p:nvPr/>
        </p:nvSpPr>
        <p:spPr>
          <a:xfrm>
            <a:off x="7182165" y="1413064"/>
            <a:ext cx="4734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will be 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last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line of output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this code?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4CB60-7DCB-2D42-1745-8852CD7586F4}"/>
              </a:ext>
            </a:extLst>
          </p:cNvPr>
          <p:cNvSpPr txBox="1"/>
          <p:nvPr/>
        </p:nvSpPr>
        <p:spPr>
          <a:xfrm>
            <a:off x="7182165" y="2605698"/>
            <a:ext cx="4496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1</a:t>
            </a:r>
            <a:endParaRPr lang="en-US" sz="32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5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6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7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3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5103-D461-9134-4D56-DAB56551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Walkthrough: Counting 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2D0A4-E7EE-2333-3289-F5E9D68C0B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6C8F7-7A7B-C20C-C089-58D5CE490BA7}"/>
              </a:ext>
            </a:extLst>
          </p:cNvPr>
          <p:cNvSpPr txBox="1"/>
          <p:nvPr/>
        </p:nvSpPr>
        <p:spPr>
          <a:xfrm>
            <a:off x="838200" y="1517290"/>
            <a:ext cx="6705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A6C4F6-99C2-B47E-7555-3BBA87C9F482}"/>
              </a:ext>
            </a:extLst>
          </p:cNvPr>
          <p:cNvSpPr/>
          <p:nvPr/>
        </p:nvSpPr>
        <p:spPr>
          <a:xfrm>
            <a:off x="7895977" y="2392433"/>
            <a:ext cx="779228" cy="763325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AC4D1-D479-A71E-8C32-8DF408A359AE}"/>
              </a:ext>
            </a:extLst>
          </p:cNvPr>
          <p:cNvSpPr txBox="1"/>
          <p:nvPr/>
        </p:nvSpPr>
        <p:spPr>
          <a:xfrm>
            <a:off x="7543800" y="202999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808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50361-871A-8A8B-E349-C0233AD8FE01}"/>
              </a:ext>
            </a:extLst>
          </p:cNvPr>
          <p:cNvSpPr txBox="1"/>
          <p:nvPr/>
        </p:nvSpPr>
        <p:spPr>
          <a:xfrm>
            <a:off x="7936564" y="246937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F021F2-F39E-D203-2E9E-D20BFBA4BC79}"/>
              </a:ext>
            </a:extLst>
          </p:cNvPr>
          <p:cNvSpPr/>
          <p:nvPr/>
        </p:nvSpPr>
        <p:spPr>
          <a:xfrm>
            <a:off x="10528770" y="3518200"/>
            <a:ext cx="779228" cy="7633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E6604-C83F-8346-1771-A39D6844B283}"/>
              </a:ext>
            </a:extLst>
          </p:cNvPr>
          <p:cNvSpPr txBox="1"/>
          <p:nvPr/>
        </p:nvSpPr>
        <p:spPr>
          <a:xfrm>
            <a:off x="10176593" y="3155758"/>
            <a:ext cx="1483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EA3EE-D1A4-637D-76E8-F12CF7C7023B}"/>
              </a:ext>
            </a:extLst>
          </p:cNvPr>
          <p:cNvSpPr txBox="1"/>
          <p:nvPr/>
        </p:nvSpPr>
        <p:spPr>
          <a:xfrm>
            <a:off x="10562231" y="3595144"/>
            <a:ext cx="7123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F41B883-722A-1CCF-7CFB-06CDE137EF60}"/>
              </a:ext>
            </a:extLst>
          </p:cNvPr>
          <p:cNvSpPr/>
          <p:nvPr/>
        </p:nvSpPr>
        <p:spPr>
          <a:xfrm>
            <a:off x="9928198" y="1803503"/>
            <a:ext cx="449580" cy="4030769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8E532B1-BE6A-D25C-EB1B-778C82268287}"/>
              </a:ext>
            </a:extLst>
          </p:cNvPr>
          <p:cNvSpPr/>
          <p:nvPr/>
        </p:nvSpPr>
        <p:spPr>
          <a:xfrm>
            <a:off x="7205041" y="2215517"/>
            <a:ext cx="449580" cy="1169754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B2190A-88CB-D223-14A7-440BC6211834}"/>
              </a:ext>
            </a:extLst>
          </p:cNvPr>
          <p:cNvSpPr/>
          <p:nvPr/>
        </p:nvSpPr>
        <p:spPr>
          <a:xfrm>
            <a:off x="7926375" y="4396553"/>
            <a:ext cx="779228" cy="763325"/>
          </a:xfrm>
          <a:prstGeom prst="rect">
            <a:avLst/>
          </a:prstGeom>
          <a:noFill/>
          <a:ln>
            <a:solidFill>
              <a:srgbClr val="B46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C1539B-9035-475B-0DD8-D7AC7921FAAB}"/>
              </a:ext>
            </a:extLst>
          </p:cNvPr>
          <p:cNvSpPr txBox="1"/>
          <p:nvPr/>
        </p:nvSpPr>
        <p:spPr>
          <a:xfrm>
            <a:off x="7574198" y="403411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B46A1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7006DD-088F-F4A3-F03D-112E762ACDCD}"/>
              </a:ext>
            </a:extLst>
          </p:cNvPr>
          <p:cNvSpPr txBox="1"/>
          <p:nvPr/>
        </p:nvSpPr>
        <p:spPr>
          <a:xfrm>
            <a:off x="7966962" y="447349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F52E5283-FAC2-9ECA-004E-42A3F3FFB816}"/>
              </a:ext>
            </a:extLst>
          </p:cNvPr>
          <p:cNvSpPr/>
          <p:nvPr/>
        </p:nvSpPr>
        <p:spPr>
          <a:xfrm>
            <a:off x="7235439" y="3726655"/>
            <a:ext cx="449580" cy="2107617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B46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7E4877B2-786B-D0E5-4AA4-1D84EBCCB804}"/>
              </a:ext>
            </a:extLst>
          </p:cNvPr>
          <p:cNvSpPr/>
          <p:nvPr/>
        </p:nvSpPr>
        <p:spPr>
          <a:xfrm>
            <a:off x="291962" y="1615744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1E5DBDC-AF89-E603-B3C1-394972578DEA}"/>
              </a:ext>
            </a:extLst>
          </p:cNvPr>
          <p:cNvSpPr/>
          <p:nvPr/>
        </p:nvSpPr>
        <p:spPr>
          <a:xfrm>
            <a:off x="291962" y="2207896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EF618E2-E64C-F4AF-A7D6-79DED2BCA935}"/>
              </a:ext>
            </a:extLst>
          </p:cNvPr>
          <p:cNvSpPr/>
          <p:nvPr/>
        </p:nvSpPr>
        <p:spPr>
          <a:xfrm>
            <a:off x="291962" y="2500283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39EB79B1-7398-8E3F-1C01-5E92CE3EB84B}"/>
              </a:ext>
            </a:extLst>
          </p:cNvPr>
          <p:cNvSpPr/>
          <p:nvPr/>
        </p:nvSpPr>
        <p:spPr>
          <a:xfrm>
            <a:off x="291962" y="4034111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0FBF82A-4891-A231-6FC4-769EC3D88FB8}"/>
              </a:ext>
            </a:extLst>
          </p:cNvPr>
          <p:cNvSpPr/>
          <p:nvPr/>
        </p:nvSpPr>
        <p:spPr>
          <a:xfrm>
            <a:off x="291962" y="4348084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78CCC99-E640-E064-233F-31950F6D25E7}"/>
              </a:ext>
            </a:extLst>
          </p:cNvPr>
          <p:cNvSpPr/>
          <p:nvPr/>
        </p:nvSpPr>
        <p:spPr>
          <a:xfrm>
            <a:off x="291962" y="5260483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1D80B568-21C7-E77D-F3B0-AD204054A036}"/>
              </a:ext>
            </a:extLst>
          </p:cNvPr>
          <p:cNvSpPr/>
          <p:nvPr/>
        </p:nvSpPr>
        <p:spPr>
          <a:xfrm>
            <a:off x="291962" y="555600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5C80A98A-0D0D-6562-29C6-A92C027D5D21}"/>
              </a:ext>
            </a:extLst>
          </p:cNvPr>
          <p:cNvSpPr/>
          <p:nvPr/>
        </p:nvSpPr>
        <p:spPr>
          <a:xfrm>
            <a:off x="291962" y="278999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5ECF33D6-FBCA-F2FE-6F18-8432DD2F84E2}"/>
              </a:ext>
            </a:extLst>
          </p:cNvPr>
          <p:cNvSpPr/>
          <p:nvPr/>
        </p:nvSpPr>
        <p:spPr>
          <a:xfrm>
            <a:off x="291962" y="1920169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F243ED-AF6E-18EA-5EAE-0C32B4B36E0C}"/>
              </a:ext>
            </a:extLst>
          </p:cNvPr>
          <p:cNvSpPr txBox="1"/>
          <p:nvPr/>
        </p:nvSpPr>
        <p:spPr>
          <a:xfrm>
            <a:off x="2787306" y="2133837"/>
            <a:ext cx="69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dirty="0">
              <a:solidFill>
                <a:srgbClr val="005CC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88CAE1-0CA0-F789-3980-900D0FF10296}"/>
              </a:ext>
            </a:extLst>
          </p:cNvPr>
          <p:cNvSpPr txBox="1"/>
          <p:nvPr/>
        </p:nvSpPr>
        <p:spPr>
          <a:xfrm>
            <a:off x="7962902" y="4473497"/>
            <a:ext cx="7123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29" name="Right Arrow 24">
            <a:extLst>
              <a:ext uri="{FF2B5EF4-FFF2-40B4-BE49-F238E27FC236}">
                <a16:creationId xmlns:a16="http://schemas.microsoft.com/office/drawing/2014/main" id="{845FD8F9-85FA-461F-A3AB-8A6CA67E19AC}"/>
              </a:ext>
            </a:extLst>
          </p:cNvPr>
          <p:cNvSpPr/>
          <p:nvPr/>
        </p:nvSpPr>
        <p:spPr>
          <a:xfrm>
            <a:off x="291962" y="3103970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6A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18893 0.2231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6" grpId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7" grpId="2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Revisiting Class Constants</a:t>
            </a:r>
          </a:p>
          <a:p>
            <a:r>
              <a:rPr lang="en-US" b="1" dirty="0">
                <a:solidFill>
                  <a:srgbClr val="7028C8"/>
                </a:solidFill>
              </a:rPr>
              <a:t>Case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3106829" y="2753323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45199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7819</TotalTime>
  <Words>592</Words>
  <Application>Microsoft Office PowerPoint</Application>
  <PresentationFormat>Widescreen</PresentationFormat>
  <Paragraphs>126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Montserrat ExtraBold</vt:lpstr>
      <vt:lpstr>Montserrat SemiBold</vt:lpstr>
      <vt:lpstr>Calibri</vt:lpstr>
      <vt:lpstr>Montserrat</vt:lpstr>
      <vt:lpstr>Consolas</vt:lpstr>
      <vt:lpstr>Arial</vt:lpstr>
      <vt:lpstr>CSE 12X (adopted from CSE 373)</vt:lpstr>
      <vt:lpstr>Methods, Parameters 2</vt:lpstr>
      <vt:lpstr>Agenda</vt:lpstr>
      <vt:lpstr>Announcements, Reminders</vt:lpstr>
      <vt:lpstr>Agenda</vt:lpstr>
      <vt:lpstr>New: Class Constants</vt:lpstr>
      <vt:lpstr>Think Pair Share: count (think)</vt:lpstr>
      <vt:lpstr>PowerPoint Presentation</vt:lpstr>
      <vt:lpstr>Walkthrough: Counting Counts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365</cp:revision>
  <dcterms:modified xsi:type="dcterms:W3CDTF">2025-04-25T18:09:46Z</dcterms:modified>
</cp:coreProperties>
</file>