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356" r:id="rId3"/>
    <p:sldId id="548" r:id="rId4"/>
    <p:sldId id="547" r:id="rId5"/>
  </p:sldIdLst>
  <p:sldSz cx="12192000" cy="6858000"/>
  <p:notesSz cx="6858000" cy="9144000"/>
  <p:embeddedFontLs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ExtraBold" panose="00000900000000000000" pitchFamily="2" charset="0"/>
      <p:bold r:id="rId12"/>
      <p:italic r:id="rId13"/>
      <p:boldItalic r:id="rId14"/>
    </p:embeddedFont>
    <p:embeddedFont>
      <p:font typeface="Montserrat SemiBold" panose="000007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8C0"/>
    <a:srgbClr val="C00000"/>
    <a:srgbClr val="CFFFFD"/>
    <a:srgbClr val="0066FF"/>
    <a:srgbClr val="990033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9DD085-EAC4-4E6C-9318-1BB012815913}" v="3" dt="2025-06-06T05:06:16.6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0"/>
    <p:restoredTop sz="95195"/>
  </p:normalViewPr>
  <p:slideViewPr>
    <p:cSldViewPr snapToGrid="0">
      <p:cViewPr varScale="1">
        <p:scale>
          <a:sx n="86" d="100"/>
          <a:sy n="86" d="100"/>
        </p:scale>
        <p:origin x="75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63" Type="http://schemas.microsoft.com/office/2015/10/relationships/revisionInfo" Target="revisionInfo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61" Type="http://schemas.openxmlformats.org/officeDocument/2006/relationships/theme" Target="theme/theme1.xml"/><Relationship Id="rId10" Type="http://schemas.openxmlformats.org/officeDocument/2006/relationships/font" Target="fonts/font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6/5/2025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A9FD2-4DAD-2D9B-2414-377DE8062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A0E7BF-536A-B4E5-B4C6-CDB3B5319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E5D552-D839-21D1-4FE7-843942CE0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50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AF4A259E-8954-943C-B319-FFF9A1D52C9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19: Final Exam Review &amp; Victory Lap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19AFE-1E4C-71F1-12FC-01CA61F9AE9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80534" y="5531665"/>
            <a:ext cx="1314376" cy="128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24644056-C1CB-FF56-7DC0-B3E23FC2DCB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19: Final Exam Review &amp; Victory Lap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 userDrawn="1"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sk questions on sli.do with code #cse121">
            <a:extLst>
              <a:ext uri="{FF2B5EF4-FFF2-40B4-BE49-F238E27FC236}">
                <a16:creationId xmlns:a16="http://schemas.microsoft.com/office/drawing/2014/main" id="{1112AC30-4413-F060-5CA5-7CC669967D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9530" y="231010"/>
            <a:ext cx="717484" cy="717484"/>
          </a:xfrm>
          <a:prstGeom prst="rect">
            <a:avLst/>
          </a:prstGeom>
        </p:spPr>
      </p:pic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D38F96B5-8459-DD2F-2195-003E212FD71D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19: Final Exam Review &amp; Victory Lap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Google Shape;20;p33">
            <a:extLst>
              <a:ext uri="{FF2B5EF4-FFF2-40B4-BE49-F238E27FC236}">
                <a16:creationId xmlns:a16="http://schemas.microsoft.com/office/drawing/2014/main" id="{EEC4F47E-E48E-0485-436D-646281B9940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15 - Autumn 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362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319B52D3-5279-B46B-498D-9DCECD6157AA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19: Final Exam Review &amp; Victory Lap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a9ukvYcySOr4Gn2Gpl7P1?si=NKfpd4f3QJSswA7Znz4zd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5sp/uwnetid/exam-seat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courses.cs.washington.edu/courses/cse121/25sp/exam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cs typeface="Montserrat SemiBold"/>
                <a:sym typeface="Montserrat SemiBold"/>
              </a:rPr>
              <a:t>Final Exam Review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071026" y="1757973"/>
            <a:ext cx="45399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will you miss from spring? </a:t>
            </a:r>
            <a:b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are you excited to leave behind?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19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5;p1">
            <a:extLst>
              <a:ext uri="{FF2B5EF4-FFF2-40B4-BE49-F238E27FC236}">
                <a16:creationId xmlns:a16="http://schemas.microsoft.com/office/drawing/2014/main" id="{C0934DAA-7690-5531-9021-BED24313B589}"/>
              </a:ext>
            </a:extLst>
          </p:cNvPr>
          <p:cNvSpPr txBox="1"/>
          <p:nvPr/>
        </p:nvSpPr>
        <p:spPr>
          <a:xfrm>
            <a:off x="7165459" y="3770034"/>
            <a:ext cx="453989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🌸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25sp Lecture Tunes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lang="fr-FR" sz="20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96;p1">
            <a:extLst>
              <a:ext uri="{FF2B5EF4-FFF2-40B4-BE49-F238E27FC236}">
                <a16:creationId xmlns:a16="http://schemas.microsoft.com/office/drawing/2014/main" id="{15AEB532-ED8D-797F-6028-3F0FE38A7701}"/>
              </a:ext>
            </a:extLst>
          </p:cNvPr>
          <p:cNvSpPr txBox="1"/>
          <p:nvPr/>
        </p:nvSpPr>
        <p:spPr>
          <a:xfrm>
            <a:off x="7054587" y="4286031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" name="Google Shape;97;p1">
            <a:extLst>
              <a:ext uri="{FF2B5EF4-FFF2-40B4-BE49-F238E27FC236}">
                <a16:creationId xmlns:a16="http://schemas.microsoft.com/office/drawing/2014/main" id="{35DED4B1-CD64-B449-08E1-05BD7F02ABD0}"/>
              </a:ext>
            </a:extLst>
          </p:cNvPr>
          <p:cNvSpPr txBox="1"/>
          <p:nvPr/>
        </p:nvSpPr>
        <p:spPr>
          <a:xfrm>
            <a:off x="7054587" y="4546643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556020E6-A102-A4EB-8C74-7F465F759329}"/>
              </a:ext>
            </a:extLst>
          </p:cNvPr>
          <p:cNvSpPr txBox="1"/>
          <p:nvPr/>
        </p:nvSpPr>
        <p:spPr>
          <a:xfrm>
            <a:off x="8207486" y="4286031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D3A39714-E12A-EC4B-4E3A-3AEE8BE6CE53}"/>
              </a:ext>
            </a:extLst>
          </p:cNvPr>
          <p:cNvSpPr txBox="1"/>
          <p:nvPr/>
        </p:nvSpPr>
        <p:spPr>
          <a:xfrm>
            <a:off x="8238308" y="4546643"/>
            <a:ext cx="3494363" cy="178895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Chlo</a:t>
            </a:r>
            <a:r>
              <a:rPr lang="en-US" sz="1050" i="0">
                <a:solidFill>
                  <a:srgbClr val="202122"/>
                </a:solidFill>
                <a:effectLst/>
                <a:latin typeface="Montserrat" panose="00000500000000000000" pitchFamily="2" charset="0"/>
              </a:rPr>
              <a:t>ë</a:t>
            </a:r>
            <a:endParaRPr lang="en-US" sz="105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Ailsa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Johnathan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Christian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err="1">
                <a:latin typeface="Montserrat" panose="00000500000000000000" pitchFamily="2" charset="0"/>
              </a:rPr>
              <a:t>Me</a:t>
            </a: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rav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Judy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err="1">
                <a:latin typeface="Montserrat" panose="00000500000000000000" pitchFamily="2" charset="0"/>
              </a:rPr>
              <a:t>Janvi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Hibbah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  <a:br>
              <a:rPr lang="en-US" sz="1050">
                <a:latin typeface="Montserrat" panose="00000500000000000000" pitchFamily="2" charset="0"/>
              </a:rPr>
            </a:br>
            <a:r>
              <a:rPr lang="en-US" sz="1050" err="1">
                <a:latin typeface="Montserrat" panose="00000500000000000000" pitchFamily="2" charset="0"/>
              </a:rPr>
              <a:t>Sahej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Ruslana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Hanna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 err="1">
                <a:effectLst/>
                <a:latin typeface="Montserrat" panose="00000500000000000000" pitchFamily="2" charset="0"/>
              </a:rPr>
              <a:t>Maitreyi</a:t>
            </a:r>
            <a:endParaRPr lang="en-US" sz="1050" b="0" i="0" u="none" strike="noStrike">
              <a:effectLst/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Ayesha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Sushma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Kelsey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Shayna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Zach</a:t>
            </a:r>
          </a:p>
        </p:txBody>
      </p:sp>
      <p:pic>
        <p:nvPicPr>
          <p:cNvPr id="2050" name="Picture 2" descr="Why do Corgis Sleep on Their Backs? 5 Common Reasons | Hepper Pet Resources">
            <a:extLst>
              <a:ext uri="{FF2B5EF4-FFF2-40B4-BE49-F238E27FC236}">
                <a16:creationId xmlns:a16="http://schemas.microsoft.com/office/drawing/2014/main" id="{CC4EDC2A-5382-2F86-5A85-D2969B67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4" y="1692766"/>
            <a:ext cx="2605980" cy="173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 (general)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R7 (+ extra resub) due </a:t>
            </a:r>
            <a:r>
              <a:rPr lang="en-US" b="1" dirty="0"/>
              <a:t>Thu, June 12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u="sng" dirty="0"/>
              <a:t>all</a:t>
            </a:r>
            <a:r>
              <a:rPr lang="en-US" dirty="0"/>
              <a:t> assignments eligible</a:t>
            </a:r>
          </a:p>
          <a:p>
            <a:r>
              <a:rPr lang="en-US" dirty="0"/>
              <a:t>Today is the </a:t>
            </a:r>
            <a:r>
              <a:rPr lang="en-US" u="sng" dirty="0"/>
              <a:t>last day</a:t>
            </a:r>
            <a:r>
              <a:rPr lang="en-US" dirty="0"/>
              <a:t> for IPL &amp; instructor office hours</a:t>
            </a:r>
          </a:p>
          <a:p>
            <a:r>
              <a:rPr lang="en-US" dirty="0"/>
              <a:t>Final Exam: </a:t>
            </a:r>
            <a:r>
              <a:rPr lang="en-US" b="1" dirty="0"/>
              <a:t>Thursday, June 12</a:t>
            </a:r>
            <a:r>
              <a:rPr lang="en-US" b="1" baseline="30000" dirty="0"/>
              <a:t>th</a:t>
            </a:r>
            <a:r>
              <a:rPr lang="en-US" b="1" dirty="0"/>
              <a:t> from 2:30 - 4:20pm in KNE 120</a:t>
            </a:r>
          </a:p>
          <a:p>
            <a:pPr lvl="1"/>
            <a:r>
              <a:rPr lang="en-US" dirty="0"/>
              <a:t>Look at </a:t>
            </a:r>
            <a:r>
              <a:rPr lang="en-US" dirty="0">
                <a:hlinkClick r:id="rId3"/>
              </a:rPr>
              <a:t>seating charts</a:t>
            </a:r>
            <a:r>
              <a:rPr lang="en-US" dirty="0"/>
              <a:t> and let Miya know </a:t>
            </a:r>
            <a:r>
              <a:rPr lang="en-US" u="sng" dirty="0"/>
              <a:t>ASAP</a:t>
            </a:r>
            <a:r>
              <a:rPr lang="en-US" dirty="0"/>
              <a:t> if you’re not there!</a:t>
            </a:r>
          </a:p>
          <a:p>
            <a:pPr lvl="1"/>
            <a:r>
              <a:rPr lang="en-US" dirty="0"/>
              <a:t>Review the </a:t>
            </a:r>
            <a:r>
              <a:rPr lang="en-US" dirty="0">
                <a:hlinkClick r:id="rId4"/>
              </a:rPr>
              <a:t>Exam page of website</a:t>
            </a:r>
            <a:r>
              <a:rPr lang="en-US" dirty="0"/>
              <a:t> (with policies &amp; resources)</a:t>
            </a:r>
          </a:p>
          <a:p>
            <a:r>
              <a:rPr lang="en-US" dirty="0"/>
              <a:t>TA-led review session: </a:t>
            </a:r>
            <a:r>
              <a:rPr lang="en-US" b="1" dirty="0"/>
              <a:t>Tuesday, June 10</a:t>
            </a:r>
            <a:r>
              <a:rPr lang="en-US" b="1" baseline="30000" dirty="0"/>
              <a:t>th</a:t>
            </a:r>
            <a:r>
              <a:rPr lang="en-US" b="1" dirty="0"/>
              <a:t> from 3:30-6:20pm in </a:t>
            </a:r>
            <a:br>
              <a:rPr lang="en-US" b="1" dirty="0"/>
            </a:br>
            <a:r>
              <a:rPr lang="en-US" b="1" dirty="0"/>
              <a:t>JHN 075</a:t>
            </a:r>
          </a:p>
          <a:p>
            <a:pPr lvl="1"/>
            <a:r>
              <a:rPr lang="en-US" dirty="0"/>
              <a:t>This will be very similar to today’s lecture but with a full practice exam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AFEEA7-D390-3699-3D13-551B68227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E1FF3-3257-CD79-4F02-6BA125474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E0520-FCCB-ED6E-EF91-5080731F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Exam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4BEBB-4A30-89C7-25D1-9E21AC06E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731" y="1219200"/>
            <a:ext cx="11054542" cy="52685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Mini-exam overview</a:t>
            </a:r>
          </a:p>
          <a:p>
            <a:pPr lvl="1"/>
            <a:r>
              <a:rPr lang="en-US" dirty="0"/>
              <a:t>This mini-final does </a:t>
            </a:r>
            <a:r>
              <a:rPr lang="en-US" b="1" dirty="0"/>
              <a:t>not</a:t>
            </a:r>
            <a:r>
              <a:rPr lang="en-US" dirty="0"/>
              <a:t> reflect the difficulty and length of the actual final</a:t>
            </a:r>
          </a:p>
          <a:p>
            <a:pPr lvl="1"/>
            <a:r>
              <a:rPr lang="en-US" dirty="0"/>
              <a:t>Opportunity to try exam-style problems on paper</a:t>
            </a:r>
          </a:p>
          <a:p>
            <a:r>
              <a:rPr lang="en-US" dirty="0"/>
              <a:t>3 problems</a:t>
            </a:r>
          </a:p>
          <a:p>
            <a:pPr lvl="1"/>
            <a:r>
              <a:rPr lang="en-US" dirty="0"/>
              <a:t>Code comprehension</a:t>
            </a:r>
          </a:p>
          <a:p>
            <a:pPr lvl="1"/>
            <a:r>
              <a:rPr lang="en-US" dirty="0"/>
              <a:t>Debugging</a:t>
            </a:r>
          </a:p>
          <a:p>
            <a:pPr lvl="1"/>
            <a:r>
              <a:rPr lang="en-US" dirty="0"/>
              <a:t>Programming</a:t>
            </a:r>
          </a:p>
          <a:p>
            <a:r>
              <a:rPr lang="en-US" dirty="0"/>
              <a:t>Task for today:</a:t>
            </a:r>
          </a:p>
          <a:p>
            <a:pPr lvl="1"/>
            <a:r>
              <a:rPr lang="en-US" dirty="0"/>
              <a:t>Work through each problem (one at a time) independently or with peers</a:t>
            </a:r>
          </a:p>
          <a:p>
            <a:pPr lvl="1"/>
            <a:r>
              <a:rPr lang="en-US" dirty="0"/>
              <a:t>Then, your lovely TAs will walk through their solutions and thought processes for each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931CF-1D69-6A20-92DF-AC1690DD8A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4ADDC-D6EC-AC95-A11E-0DBAC25D9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43347-EBBD-B938-23FC-A38717E0E9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Google Shape;169;p10">
            <a:extLst>
              <a:ext uri="{FF2B5EF4-FFF2-40B4-BE49-F238E27FC236}">
                <a16:creationId xmlns:a16="http://schemas.microsoft.com/office/drawing/2014/main" id="{ED8CE505-2100-3B6D-F822-73E9FBE40F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30480" y="878707"/>
            <a:ext cx="933104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700" dirty="0"/>
              <a:t>Best of luck on the exam!</a:t>
            </a:r>
            <a:endParaRPr sz="5100" dirty="0"/>
          </a:p>
        </p:txBody>
      </p:sp>
      <p:pic>
        <p:nvPicPr>
          <p:cNvPr id="1026" name="Picture 2" descr="fluffy tricolor corgi laying bent at an angle on a colorful rug">
            <a:extLst>
              <a:ext uri="{FF2B5EF4-FFF2-40B4-BE49-F238E27FC236}">
                <a16:creationId xmlns:a16="http://schemas.microsoft.com/office/drawing/2014/main" id="{36007008-D76D-B3F1-D015-A9218A8F2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r="17091" b="16367"/>
          <a:stretch/>
        </p:blipFill>
        <p:spPr bwMode="auto">
          <a:xfrm>
            <a:off x="3896589" y="2460130"/>
            <a:ext cx="4305302" cy="296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C2A91C-197E-0C87-6CC0-318561B0B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81926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14311</TotalTime>
  <Words>240</Words>
  <Application>Microsoft Office PowerPoint</Application>
  <PresentationFormat>Widescreen</PresentationFormat>
  <Paragraphs>50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Montserrat SemiBold</vt:lpstr>
      <vt:lpstr>Arial</vt:lpstr>
      <vt:lpstr>Calibri</vt:lpstr>
      <vt:lpstr>Montserrat</vt:lpstr>
      <vt:lpstr>Montserrat ExtraBold</vt:lpstr>
      <vt:lpstr>CSE 12X (adopted from CSE 373)</vt:lpstr>
      <vt:lpstr>Final Exam Review</vt:lpstr>
      <vt:lpstr>Announcements, Reminders (general)</vt:lpstr>
      <vt:lpstr>In-Class Exam Review</vt:lpstr>
      <vt:lpstr>Best of luck on the exam!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Hannah Swoffer</cp:lastModifiedBy>
  <cp:revision>602</cp:revision>
  <dcterms:modified xsi:type="dcterms:W3CDTF">2025-06-06T05:06:16Z</dcterms:modified>
</cp:coreProperties>
</file>