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56" r:id="rId3"/>
    <p:sldId id="492" r:id="rId4"/>
    <p:sldId id="493" r:id="rId5"/>
    <p:sldId id="480" r:id="rId6"/>
    <p:sldId id="494" r:id="rId7"/>
  </p:sldIdLst>
  <p:sldSz cx="12192000" cy="6858000"/>
  <p:notesSz cx="6858000" cy="9144000"/>
  <p:embeddedFontLs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italic r:id="rId19"/>
      <p:boldItalic r:id="rId20"/>
    </p:embeddedFont>
    <p:embeddedFont>
      <p:font typeface="Montserrat SemiBold" panose="000007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13B16-A412-491A-A6FF-C8235BC9C0E8}" v="92" dt="2025-05-14T20:53:44.031"/>
    <p1510:client id="{BB5996F5-00F3-42CF-9D59-795E61C8F802}" v="3" dt="2025-05-16T04:30:35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8"/>
    <p:restoredTop sz="95170"/>
  </p:normalViewPr>
  <p:slideViewPr>
    <p:cSldViewPr snapToGrid="0">
      <p:cViewPr varScale="1">
        <p:scale>
          <a:sx n="83" d="100"/>
          <a:sy n="83" d="100"/>
        </p:scale>
        <p:origin x="7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5/15/2025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814B128-6B80-4B10-5639-EF1DA03BC5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3A72C-ED8B-C3CC-F1E6-7123B51D02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55309" y="5624016"/>
            <a:ext cx="1138733" cy="11387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5943FA5-9F1B-CCD1-D9A2-BDA8E063B0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;p29">
            <a:extLst>
              <a:ext uri="{FF2B5EF4-FFF2-40B4-BE49-F238E27FC236}">
                <a16:creationId xmlns:a16="http://schemas.microsoft.com/office/drawing/2014/main" id="{97708D55-6479-9D2C-8C4B-FE1332400BD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B9AD5-CE61-FB41-0621-9D4ED852A3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13572" y="199011"/>
            <a:ext cx="799606" cy="799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8;p29">
            <a:extLst>
              <a:ext uri="{FF2B5EF4-FFF2-40B4-BE49-F238E27FC236}">
                <a16:creationId xmlns:a16="http://schemas.microsoft.com/office/drawing/2014/main" id="{7ACA8402-DFDC-B9E2-798E-0FAB57463E4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634C1-E22B-7A99-CD88-956C0F0B4F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41938" y="189387"/>
            <a:ext cx="771239" cy="7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79639A8-8C06-8454-D1EA-54DF3D0373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Arrays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the most spontaneous thing you’ve ever done?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68D755EB-CED7-A0FF-280D-4951342A0D70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6;p1">
            <a:extLst>
              <a:ext uri="{FF2B5EF4-FFF2-40B4-BE49-F238E27FC236}">
                <a16:creationId xmlns:a16="http://schemas.microsoft.com/office/drawing/2014/main" id="{B21E0CFB-6318-C2C8-E53A-BA0843A2A1CF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64FFA84F-F267-08C0-A6E7-E826A37D8CBF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DA2A17AC-4062-67F5-BA91-71461858133F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D62909B5-AFE9-0BD4-D1F7-C8BF380B5FA9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  <p:pic>
        <p:nvPicPr>
          <p:cNvPr id="12" name="Picture 11" descr="A corgi wearing glasses who is looking at a calculator">
            <a:extLst>
              <a:ext uri="{FF2B5EF4-FFF2-40B4-BE49-F238E27FC236}">
                <a16:creationId xmlns:a16="http://schemas.microsoft.com/office/drawing/2014/main" id="{32DE3D02-8749-67F5-5DD4-14C308FE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847" y="1412554"/>
            <a:ext cx="2539394" cy="3134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due next </a:t>
            </a:r>
            <a:r>
              <a:rPr lang="en-US" b="1" dirty="0"/>
              <a:t>Tuesday, May 20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R4 released, due </a:t>
            </a:r>
            <a:r>
              <a:rPr lang="en-US" b="1" dirty="0"/>
              <a:t>Thursday, May 22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  <a:r>
              <a:rPr lang="en-US" dirty="0"/>
              <a:t>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May 29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Includes everything up to next Wed’s lecture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Miya</a:t>
            </a:r>
            <a:r>
              <a:rPr lang="en-US" dirty="0"/>
              <a:t> before your quiz!</a:t>
            </a:r>
          </a:p>
          <a:p>
            <a:r>
              <a:rPr lang="en-US" dirty="0"/>
              <a:t>Quiz 1 grades released before Quiz 2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05F4F-14BB-4057-6BEF-4FB07BD3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4CED-E7A5-9E8D-709D-56705266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0F20-FE94-1948-BC03-BB6D22C27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New </a:t>
            </a:r>
            <a:r>
              <a:rPr lang="en-US" b="1" dirty="0"/>
              <a:t>data structure</a:t>
            </a:r>
            <a:r>
              <a:rPr lang="en-US" dirty="0"/>
              <a:t> that stores multiple items, in order</a:t>
            </a:r>
          </a:p>
          <a:p>
            <a:r>
              <a:rPr lang="en-US" dirty="0"/>
              <a:t>Elements must </a:t>
            </a:r>
            <a:r>
              <a:rPr lang="en-US" u="sng" dirty="0"/>
              <a:t>all</a:t>
            </a:r>
            <a:r>
              <a:rPr lang="en-US" dirty="0"/>
              <a:t> be the same type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/>
              <a:t>Must decide (and fix) size when created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to get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 err="1"/>
              <a:t>’s</a:t>
            </a:r>
            <a:r>
              <a:rPr lang="en-US" dirty="0"/>
              <a:t> length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Arrays.toString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/>
              <a:t>to get a nice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B78D-35DC-537A-E753-9F89DFD93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6BC20FAB-2E4A-0212-706B-A113CD69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8" y="485902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DA1C5B53-EDC6-6541-01B6-A3780CD7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6" y="456565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62D5D-BBC8-3DD5-6431-029E89A1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5E59-3EAF-3736-B964-EC4FF8C3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Array Traversal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35DB-A1D5-B3FA-7F17-3C99845C4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EB38C-FB5B-7A01-A56A-F97018B02898}"/>
              </a:ext>
            </a:extLst>
          </p:cNvPr>
          <p:cNvSpPr/>
          <p:nvPr/>
        </p:nvSpPr>
        <p:spPr>
          <a:xfrm>
            <a:off x="1521088" y="2644170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68F1D-066B-DCC2-45F8-B7AA1A39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0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744F6-3B93-5020-58CA-8080B8D9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DA53-6851-7ECF-1BBD-C036D4F1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6397EC-F021-D0AD-0821-4615E26B9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105825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32EDB-BBC2-3319-2DD1-6D6F54033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8DDCE-3B34-6551-11FC-8D38E45969BB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BBBB-E440-E582-0988-1E10B638D296}"/>
              </a:ext>
            </a:extLst>
          </p:cNvPr>
          <p:cNvSpPr txBox="1"/>
          <p:nvPr/>
        </p:nvSpPr>
        <p:spPr>
          <a:xfrm>
            <a:off x="980438" y="1614651"/>
            <a:ext cx="1028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A31353-3909-A7BF-4272-7C01D706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03923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10317</TotalTime>
  <Words>314</Words>
  <Application>Microsoft Office PowerPoint</Application>
  <PresentationFormat>Widescreen</PresentationFormat>
  <Paragraphs>64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Montserrat SemiBold</vt:lpstr>
      <vt:lpstr>Consolas</vt:lpstr>
      <vt:lpstr>Calibri</vt:lpstr>
      <vt:lpstr>Montserrat ExtraBold</vt:lpstr>
      <vt:lpstr>Montserrat</vt:lpstr>
      <vt:lpstr>CSE 12X (adopted from CSE 373)</vt:lpstr>
      <vt:lpstr>Arrays</vt:lpstr>
      <vt:lpstr>Announcements, Reminders</vt:lpstr>
      <vt:lpstr>PCM Review: Arrays</vt:lpstr>
      <vt:lpstr>PCM Review: Array Traversal Pattern</vt:lpstr>
      <vt:lpstr>Think Pair Share: array length (think)</vt:lpstr>
      <vt:lpstr>Think Pair Share: array length (think)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479</cp:revision>
  <dcterms:modified xsi:type="dcterms:W3CDTF">2025-05-16T04:30:36Z</dcterms:modified>
</cp:coreProperties>
</file>