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470" r:id="rId2"/>
    <p:sldId id="386" r:id="rId3"/>
    <p:sldId id="356" r:id="rId4"/>
    <p:sldId id="466" r:id="rId5"/>
    <p:sldId id="462" r:id="rId6"/>
    <p:sldId id="463" r:id="rId7"/>
    <p:sldId id="444" r:id="rId8"/>
    <p:sldId id="447" r:id="rId9"/>
    <p:sldId id="431" r:id="rId10"/>
    <p:sldId id="468" r:id="rId11"/>
    <p:sldId id="469" r:id="rId12"/>
    <p:sldId id="453" r:id="rId13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italic r:id="rId25"/>
      <p:boldItalic r:id="rId26"/>
    </p:embeddedFont>
    <p:embeddedFont>
      <p:font typeface="Montserrat SemiBold" panose="000007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5137"/>
  </p:normalViewPr>
  <p:slideViewPr>
    <p:cSldViewPr snapToGrid="0">
      <p:cViewPr varScale="1">
        <p:scale>
          <a:sx n="99" d="100"/>
          <a:sy n="99" d="100"/>
        </p:scale>
        <p:origin x="106" y="65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10/22/2025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8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EEC7617E-10DF-C3F1-AEA5-D991676F3DC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7F28FE1-8DED-C8AA-E753-2708C76059F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A786A68-8E38-1771-49D5-F6F3AA03FF1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34B41AF-8DF2-D4B5-D5A0-A848EFED0D3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C9D9053-EA96-F3A5-8763-B4CCDBB51B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84750E0-F8B6-4289-C4DC-B293DEA5040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8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 Methods, Parameters, and Returns</a:t>
            </a:r>
            <a:endParaRPr sz="40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book?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4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8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88870-B8F0-F971-D794-004DB9376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82" y="5509646"/>
            <a:ext cx="1229855" cy="1229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Methods, Parameters, Returns Warmup 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 Characters Example</a:t>
            </a:r>
          </a:p>
          <a:p>
            <a:r>
              <a:rPr lang="en-US" dirty="0"/>
              <a:t>Math Problems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75199" y="262433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Methods, Parameters, Returns Warmup </a:t>
            </a:r>
          </a:p>
          <a:p>
            <a:r>
              <a:rPr lang="en-US" dirty="0"/>
              <a:t>Random Characters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Math Problems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719644" y="311381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Methods, Parameters, Returns Warmup </a:t>
            </a:r>
          </a:p>
          <a:p>
            <a:r>
              <a:rPr lang="en-US" dirty="0"/>
              <a:t>Random Characters Example</a:t>
            </a:r>
          </a:p>
          <a:p>
            <a:r>
              <a:rPr lang="en-US" dirty="0"/>
              <a:t>Math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62135" y="162569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176" y="1371600"/>
            <a:ext cx="11182027" cy="5268596"/>
          </a:xfrm>
        </p:spPr>
        <p:txBody>
          <a:bodyPr>
            <a:normAutofit/>
          </a:bodyPr>
          <a:lstStyle/>
          <a:p>
            <a:r>
              <a:rPr lang="en-US" dirty="0"/>
              <a:t>C2 (Password Protector) releasing later today, due </a:t>
            </a:r>
            <a:r>
              <a:rPr lang="en-US" b="1" dirty="0"/>
              <a:t>Thursday</a:t>
            </a:r>
            <a:r>
              <a:rPr lang="en-US" dirty="0"/>
              <a:t> October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involves conditionals (Friday’s topic)</a:t>
            </a:r>
          </a:p>
          <a:p>
            <a:r>
              <a:rPr lang="en-US" dirty="0"/>
              <a:t>R1 due tomorrow; R2 opens tomorrow, due Thursday, October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1: Thursday, November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Quiz 0 grades expected out early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Methods, Parameters, Returns Warmup </a:t>
            </a:r>
          </a:p>
          <a:p>
            <a:r>
              <a:rPr lang="en-US" dirty="0"/>
              <a:t>Random Characters Example</a:t>
            </a:r>
          </a:p>
          <a:p>
            <a:r>
              <a:rPr lang="en-US" dirty="0"/>
              <a:t>Math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7348899" y="212405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3032-A67D-4156-1F33-46FC8191399C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77D2-502C-FD20-75C5-079A5AB8E5EF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CE2E-F714-D6E4-24CD-A8E74322468A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not 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B3DB1-174B-6B31-B0D2-4ED39CD1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35" y="197075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(pair)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403D7-BEE3-F2F2-7DD2-E523D8096603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C938B-2930-4909-CC0D-AC0F7F9A9BE6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F1699-ACC3-B31F-E1EE-D9C108B16BD4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not sure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8A1C8-4B13-97D5-3C8F-D9489CE4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35" y="197075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(think)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2EC2BD-5ED9-A862-12D3-F0663C6E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35" y="197075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(pair)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CA601-D787-D512-C852-BA19C0EF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35" y="197075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endParaRPr lang="en-US" dirty="0"/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Behavior: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Calculates net profit using monthly income and daily spending.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Parameters: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income: user's income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spending: amount spent each day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Returns: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int: the net profit or loss. Positive if profit, negative if loss.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calculateNetExpenses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income,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spending) { </a:t>
            </a:r>
          </a:p>
          <a:p>
            <a:pPr marL="463550" indent="0">
              <a:buNone/>
            </a:pP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 - (spending * DAYS_IN_MONTH);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16591</TotalTime>
  <Words>811</Words>
  <Application>Microsoft Office PowerPoint</Application>
  <PresentationFormat>Widescreen</PresentationFormat>
  <Paragraphs>175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Consolas</vt:lpstr>
      <vt:lpstr>Montserrat SemiBold</vt:lpstr>
      <vt:lpstr>Montserrat</vt:lpstr>
      <vt:lpstr>Montserrat ExtraBold</vt:lpstr>
      <vt:lpstr>Arial</vt:lpstr>
      <vt:lpstr>2_CSE 12X (adopted from CSE 373)</vt:lpstr>
      <vt:lpstr>More Methods, Parameters, and Returns</vt:lpstr>
      <vt:lpstr>Agenda</vt:lpstr>
      <vt:lpstr>Announcements, Reminders</vt:lpstr>
      <vt:lpstr>Agenda</vt:lpstr>
      <vt:lpstr>PowerPoint Presentation</vt:lpstr>
      <vt:lpstr>PowerPoint Presentation</vt:lpstr>
      <vt:lpstr>PowerPoint Presentation</vt:lpstr>
      <vt:lpstr>PowerPoint Presentation</vt:lpstr>
      <vt:lpstr>New: Method Comments</vt:lpstr>
      <vt:lpstr>Agenda</vt:lpstr>
      <vt:lpstr>Agenda</vt:lpstr>
      <vt:lpstr>Common Problem-Solving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Brett Wortzman</cp:lastModifiedBy>
  <cp:revision>403</cp:revision>
  <dcterms:modified xsi:type="dcterms:W3CDTF">2025-10-22T18:15:55Z</dcterms:modified>
</cp:coreProperties>
</file>