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6" r:id="rId3"/>
    <p:sldId id="281" r:id="rId4"/>
    <p:sldId id="287" r:id="rId5"/>
    <p:sldId id="276" r:id="rId6"/>
    <p:sldId id="288" r:id="rId7"/>
    <p:sldId id="289" r:id="rId8"/>
    <p:sldId id="279" r:id="rId9"/>
    <p:sldId id="290" r:id="rId10"/>
    <p:sldId id="291" r:id="rId11"/>
    <p:sldId id="280" r:id="rId12"/>
    <p:sldId id="282" r:id="rId13"/>
    <p:sldId id="277" r:id="rId14"/>
  </p:sldIdLst>
  <p:sldSz cx="12192000" cy="6858000"/>
  <p:notesSz cx="6858000" cy="9144000"/>
  <p:embeddedFontLst>
    <p:embeddedFont>
      <p:font typeface="Consolas" panose="020B0609020204030204" pitchFamily="49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5CC5"/>
    <a:srgbClr val="B46A11"/>
    <a:srgbClr val="008080"/>
    <a:srgbClr val="993366"/>
    <a:srgbClr val="339966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4" autoAdjust="0"/>
    <p:restoredTop sz="90045" autoAdjust="0"/>
  </p:normalViewPr>
  <p:slideViewPr>
    <p:cSldViewPr snapToGrid="0">
      <p:cViewPr varScale="1">
        <p:scale>
          <a:sx n="123" d="100"/>
          <a:sy n="123" d="100"/>
        </p:scale>
        <p:origin x="232" y="3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5946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568DA2A-807D-75F1-3268-895966906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CFEEFD0A-FAA6-70B8-9FFA-B23F08A023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845FF850-A216-C397-B8E1-FDB9B76287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65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2D841876-8337-0969-2DC9-7DC4B4091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484B2C1-243B-4087-A42E-F60DD5C6FD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8F0B7BE-A4C4-2562-8B94-4F46F527B7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923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21BE43-AAB0-1B29-D3EE-B0B613E90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39A55F-1219-AEA1-04E2-760D52327F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AEA172-426B-16C7-EA66-276FAD4DF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128C3-AA62-2639-9E07-6C8D8E2F9A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7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C64ED-ED37-D821-798B-368FB7033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2F5E89-5997-9A7B-320C-1A2D3E4843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DFBBB9-F61E-BB6C-1854-45CC2A91E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4644-772D-C177-9A7F-91E53C874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514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18B7C212-8DD7-A3B8-F59F-DC38975D395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75E17361-5A65-BB47-70DB-9B09BC660A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30F3F0ED-D52E-C0AA-A945-DCCECA3B5ED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6E6DE3B4-2724-9552-120D-C7E6ED04177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3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27;p34">
            <a:extLst>
              <a:ext uri="{FF2B5EF4-FFF2-40B4-BE49-F238E27FC236}">
                <a16:creationId xmlns:a16="http://schemas.microsoft.com/office/drawing/2014/main" id="{8F9C9690-8E51-FBE3-7E21-DBDC06AE8E2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Winter 2024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72581B-9891-3555-26B5-A8F74A3DA9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6384" y="189193"/>
            <a:ext cx="1743474" cy="174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8 -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.spotify.com/playlist/3JnnX8pp7GhXvtYJuIcGKB?si=f166308f7b834ab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6xIrMRXHr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stem.org/us/courses/49065/discussion/422318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8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161936" y="5438150"/>
            <a:ext cx="275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#cse121-8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B51E69-ED7A-C92B-546E-41733CDBC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93" y="3552613"/>
            <a:ext cx="1940195" cy="1940195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89CF3911-3FD2-DF90-E865-2E9129B16433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21E8B-2566-16AC-851C-7C1180C5BB58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6" name="Google Shape;54;p1">
            <a:extLst>
              <a:ext uri="{FF2B5EF4-FFF2-40B4-BE49-F238E27FC236}">
                <a16:creationId xmlns:a16="http://schemas.microsoft.com/office/drawing/2014/main" id="{105CC739-0797-5523-C219-7602088DA2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959836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09985B-5999-DA6D-2552-F03B6C5CEEFF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4"/>
              </a:rPr>
              <a:t>CSE 121 24wi lecture beats :D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19A07-23E2-D8BF-A78E-08ADD5F3AD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CD679F4-2BBD-61B7-FB04-4842BB83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Tricky Poll 2: x’s, and y’s, and z’s, oh my.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C0DE2B-3262-6B3A-6524-038C083BEB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C7E252-01E6-9D61-9B64-2198F0F6F70D}"/>
              </a:ext>
            </a:extLst>
          </p:cNvPr>
          <p:cNvSpPr/>
          <p:nvPr/>
        </p:nvSpPr>
        <p:spPr>
          <a:xfrm>
            <a:off x="9088671" y="2680665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5FA00C-D8DF-CCA1-B485-37D7B7F9DB16}"/>
              </a:ext>
            </a:extLst>
          </p:cNvPr>
          <p:cNvSpPr txBox="1"/>
          <p:nvPr/>
        </p:nvSpPr>
        <p:spPr>
          <a:xfrm>
            <a:off x="8736494" y="2318223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8EB548-BA1E-7FBF-B43D-9BA95C2F53F9}"/>
              </a:ext>
            </a:extLst>
          </p:cNvPr>
          <p:cNvSpPr txBox="1"/>
          <p:nvPr/>
        </p:nvSpPr>
        <p:spPr>
          <a:xfrm>
            <a:off x="9129258" y="2757609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C6A5C1A4-0834-A240-79A1-7FE3D003DC23}"/>
              </a:ext>
            </a:extLst>
          </p:cNvPr>
          <p:cNvSpPr/>
          <p:nvPr/>
        </p:nvSpPr>
        <p:spPr>
          <a:xfrm>
            <a:off x="8397735" y="1808922"/>
            <a:ext cx="449580" cy="2537936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309B36-65D3-4FE1-6536-5C701A847F97}"/>
              </a:ext>
            </a:extLst>
          </p:cNvPr>
          <p:cNvSpPr/>
          <p:nvPr/>
        </p:nvSpPr>
        <p:spPr>
          <a:xfrm>
            <a:off x="9119069" y="4645030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F1464-4C2C-8052-B241-832421AB0BDC}"/>
              </a:ext>
            </a:extLst>
          </p:cNvPr>
          <p:cNvSpPr txBox="1"/>
          <p:nvPr/>
        </p:nvSpPr>
        <p:spPr>
          <a:xfrm>
            <a:off x="8766892" y="4282588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845B5A2-3330-D48C-73DB-1D5140B9EABA}"/>
              </a:ext>
            </a:extLst>
          </p:cNvPr>
          <p:cNvSpPr/>
          <p:nvPr/>
        </p:nvSpPr>
        <p:spPr>
          <a:xfrm>
            <a:off x="8428133" y="4591879"/>
            <a:ext cx="449580" cy="87464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0B3F8-50DA-39BC-4571-56469F24E565}"/>
              </a:ext>
            </a:extLst>
          </p:cNvPr>
          <p:cNvSpPr txBox="1"/>
          <p:nvPr/>
        </p:nvSpPr>
        <p:spPr>
          <a:xfrm>
            <a:off x="832522" y="1516113"/>
            <a:ext cx="716789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(z, y, x);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(y, x, z);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z,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and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(y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x));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AB74D9-2764-1F0C-9CA5-8ED1F8E34780}"/>
              </a:ext>
            </a:extLst>
          </p:cNvPr>
          <p:cNvSpPr/>
          <p:nvPr/>
        </p:nvSpPr>
        <p:spPr>
          <a:xfrm>
            <a:off x="9996365" y="4645030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631409-0EDA-0540-74FE-D85A6A710A10}"/>
              </a:ext>
            </a:extLst>
          </p:cNvPr>
          <p:cNvSpPr txBox="1"/>
          <p:nvPr/>
        </p:nvSpPr>
        <p:spPr>
          <a:xfrm>
            <a:off x="9644188" y="4282588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FA7ACA-2E06-AA2C-8011-F83C6019E8AF}"/>
              </a:ext>
            </a:extLst>
          </p:cNvPr>
          <p:cNvSpPr/>
          <p:nvPr/>
        </p:nvSpPr>
        <p:spPr>
          <a:xfrm>
            <a:off x="10873661" y="4645030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583F16-F56C-D4E7-0EA3-8E125051A14B}"/>
              </a:ext>
            </a:extLst>
          </p:cNvPr>
          <p:cNvSpPr txBox="1"/>
          <p:nvPr/>
        </p:nvSpPr>
        <p:spPr>
          <a:xfrm>
            <a:off x="10521484" y="4332283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9CD43C-9905-0784-CA48-7C111B0B8AEA}"/>
              </a:ext>
            </a:extLst>
          </p:cNvPr>
          <p:cNvSpPr/>
          <p:nvPr/>
        </p:nvSpPr>
        <p:spPr>
          <a:xfrm>
            <a:off x="9965717" y="2680665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0AB6B74-4901-0742-79EE-1414A6266972}"/>
              </a:ext>
            </a:extLst>
          </p:cNvPr>
          <p:cNvSpPr txBox="1"/>
          <p:nvPr/>
        </p:nvSpPr>
        <p:spPr>
          <a:xfrm>
            <a:off x="9613540" y="2318223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FBAE72-619A-94A1-2560-BF08F1E9A286}"/>
              </a:ext>
            </a:extLst>
          </p:cNvPr>
          <p:cNvSpPr txBox="1"/>
          <p:nvPr/>
        </p:nvSpPr>
        <p:spPr>
          <a:xfrm>
            <a:off x="10006304" y="2757609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BFC793-83C0-BE6C-C93B-4A0FE9C951F0}"/>
              </a:ext>
            </a:extLst>
          </p:cNvPr>
          <p:cNvSpPr/>
          <p:nvPr/>
        </p:nvSpPr>
        <p:spPr>
          <a:xfrm>
            <a:off x="10833739" y="2680665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0C06450-0632-C0AE-9891-B97D55337F3F}"/>
              </a:ext>
            </a:extLst>
          </p:cNvPr>
          <p:cNvSpPr txBox="1"/>
          <p:nvPr/>
        </p:nvSpPr>
        <p:spPr>
          <a:xfrm>
            <a:off x="10481562" y="2367918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58350D4-2E99-E992-FA69-988B590BC25F}"/>
              </a:ext>
            </a:extLst>
          </p:cNvPr>
          <p:cNvSpPr txBox="1"/>
          <p:nvPr/>
        </p:nvSpPr>
        <p:spPr>
          <a:xfrm>
            <a:off x="10874326" y="2757609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8B5157-5008-757C-AFBF-79C6FDF51C17}"/>
              </a:ext>
            </a:extLst>
          </p:cNvPr>
          <p:cNvSpPr txBox="1"/>
          <p:nvPr/>
        </p:nvSpPr>
        <p:spPr>
          <a:xfrm>
            <a:off x="2232912" y="242615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8CA13C-FD7E-4C09-1E3A-C5028F9AE44B}"/>
              </a:ext>
            </a:extLst>
          </p:cNvPr>
          <p:cNvSpPr txBox="1"/>
          <p:nvPr/>
        </p:nvSpPr>
        <p:spPr>
          <a:xfrm>
            <a:off x="2232912" y="212265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F154DE3-BA1B-E212-D71A-0BA17C743EBF}"/>
              </a:ext>
            </a:extLst>
          </p:cNvPr>
          <p:cNvSpPr txBox="1"/>
          <p:nvPr/>
        </p:nvSpPr>
        <p:spPr>
          <a:xfrm>
            <a:off x="2232912" y="1818241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69339A-7DA7-E045-6631-49A9984903CD}"/>
              </a:ext>
            </a:extLst>
          </p:cNvPr>
          <p:cNvSpPr txBox="1"/>
          <p:nvPr/>
        </p:nvSpPr>
        <p:spPr>
          <a:xfrm>
            <a:off x="9163383" y="473306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037527-3084-73BE-6F76-EFC3E8B03E49}"/>
              </a:ext>
            </a:extLst>
          </p:cNvPr>
          <p:cNvSpPr txBox="1"/>
          <p:nvPr/>
        </p:nvSpPr>
        <p:spPr>
          <a:xfrm>
            <a:off x="10032642" y="473306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B46A1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4A4C1B-6485-ABE4-1BB9-D3827141477C}"/>
              </a:ext>
            </a:extLst>
          </p:cNvPr>
          <p:cNvSpPr txBox="1"/>
          <p:nvPr/>
        </p:nvSpPr>
        <p:spPr>
          <a:xfrm>
            <a:off x="10907122" y="4746635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B46A1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CF338A-AF50-F535-BE38-EEA0B3E35E95}"/>
              </a:ext>
            </a:extLst>
          </p:cNvPr>
          <p:cNvSpPr txBox="1"/>
          <p:nvPr/>
        </p:nvSpPr>
        <p:spPr>
          <a:xfrm>
            <a:off x="10521482" y="4263283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97B300A4-EB1F-8C50-7020-83F4F5535E85}"/>
              </a:ext>
            </a:extLst>
          </p:cNvPr>
          <p:cNvSpPr/>
          <p:nvPr/>
        </p:nvSpPr>
        <p:spPr>
          <a:xfrm>
            <a:off x="291962" y="159586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id="{EA05CD35-8A9F-3A1C-61BD-7A9CB2F3D282}"/>
              </a:ext>
            </a:extLst>
          </p:cNvPr>
          <p:cNvSpPr/>
          <p:nvPr/>
        </p:nvSpPr>
        <p:spPr>
          <a:xfrm>
            <a:off x="291962" y="18875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>
            <a:extLst>
              <a:ext uri="{FF2B5EF4-FFF2-40B4-BE49-F238E27FC236}">
                <a16:creationId xmlns:a16="http://schemas.microsoft.com/office/drawing/2014/main" id="{DE43F1DC-17BF-582F-3B4D-120E01AC44E6}"/>
              </a:ext>
            </a:extLst>
          </p:cNvPr>
          <p:cNvSpPr/>
          <p:nvPr/>
        </p:nvSpPr>
        <p:spPr>
          <a:xfrm>
            <a:off x="291962" y="21814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0F7140B6-3850-AB05-1AA1-9D2120AA6E72}"/>
              </a:ext>
            </a:extLst>
          </p:cNvPr>
          <p:cNvSpPr/>
          <p:nvPr/>
        </p:nvSpPr>
        <p:spPr>
          <a:xfrm>
            <a:off x="291962" y="248422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29A33C77-BB63-3C2C-5B92-518EEFC68642}"/>
              </a:ext>
            </a:extLst>
          </p:cNvPr>
          <p:cNvSpPr/>
          <p:nvPr/>
        </p:nvSpPr>
        <p:spPr>
          <a:xfrm rot="7005791">
            <a:off x="2362393" y="2956206"/>
            <a:ext cx="271867" cy="128387"/>
          </a:xfrm>
          <a:prstGeom prst="rightArrow">
            <a:avLst>
              <a:gd name="adj1" fmla="val 26330"/>
              <a:gd name="adj2" fmla="val 7219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69E2D80A-E184-C19D-141A-5F30C1B7E969}"/>
              </a:ext>
            </a:extLst>
          </p:cNvPr>
          <p:cNvSpPr/>
          <p:nvPr/>
        </p:nvSpPr>
        <p:spPr>
          <a:xfrm rot="7005791">
            <a:off x="2760828" y="2956206"/>
            <a:ext cx="271867" cy="128387"/>
          </a:xfrm>
          <a:prstGeom prst="rightArrow">
            <a:avLst>
              <a:gd name="adj1" fmla="val 26330"/>
              <a:gd name="adj2" fmla="val 7219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74E5370C-9DF8-B68C-C3ED-8D79EFF7C24E}"/>
              </a:ext>
            </a:extLst>
          </p:cNvPr>
          <p:cNvSpPr/>
          <p:nvPr/>
        </p:nvSpPr>
        <p:spPr>
          <a:xfrm rot="7005791">
            <a:off x="3182501" y="2956207"/>
            <a:ext cx="271867" cy="128387"/>
          </a:xfrm>
          <a:prstGeom prst="rightArrow">
            <a:avLst>
              <a:gd name="adj1" fmla="val 26330"/>
              <a:gd name="adj2" fmla="val 7219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A8A76D42-D6CD-752E-C378-FB470D9251E6}"/>
              </a:ext>
            </a:extLst>
          </p:cNvPr>
          <p:cNvSpPr/>
          <p:nvPr/>
        </p:nvSpPr>
        <p:spPr>
          <a:xfrm>
            <a:off x="282988" y="308090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24167 0.2807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1402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0.32318 0.3208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9" y="1604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0.39818 0.3701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9" y="1849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5" grpId="0" animBg="1"/>
      <p:bldP spid="16" grpId="0" animBg="1"/>
      <p:bldP spid="17" grpId="0"/>
      <p:bldP spid="19" grpId="0" animBg="1"/>
      <p:bldP spid="5" grpId="0" animBg="1"/>
      <p:bldP spid="34" grpId="0"/>
      <p:bldP spid="37" grpId="0" animBg="1"/>
      <p:bldP spid="39" grpId="0" animBg="1"/>
      <p:bldP spid="40" grpId="0"/>
      <p:bldP spid="41" grpId="0"/>
      <p:bldP spid="42" grpId="0" animBg="1"/>
      <p:bldP spid="43" grpId="0"/>
      <p:bldP spid="44" grpId="0"/>
      <p:bldP spid="45" grpId="0"/>
      <p:bldP spid="45" grpId="1"/>
      <p:bldP spid="45" grpId="2"/>
      <p:bldP spid="46" grpId="0"/>
      <p:bldP spid="46" grpId="1"/>
      <p:bldP spid="46" grpId="2"/>
      <p:bldP spid="47" grpId="0"/>
      <p:bldP spid="47" grpId="1"/>
      <p:bldP spid="47" grpId="2"/>
      <p:bldP spid="48" grpId="0"/>
      <p:bldP spid="49" grpId="0"/>
      <p:bldP spid="50" grpId="0"/>
      <p:bldP spid="51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8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Example of returns: Math</a:t>
            </a:r>
            <a:r>
              <a:rPr lang="en-US" b="1" dirty="0">
                <a:solidFill>
                  <a:schemeClr val="bg2"/>
                </a:solidFill>
              </a:rPr>
              <a:t> class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8 - Winter 2024</a:t>
            </a:r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AE0B5-A1BC-4961-8F35-8228C4F47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01747"/>
              </p:ext>
            </p:extLst>
          </p:nvPr>
        </p:nvGraphicFramePr>
        <p:xfrm>
          <a:off x="897574" y="1459341"/>
          <a:ext cx="10396852" cy="45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426">
                  <a:extLst>
                    <a:ext uri="{9D8B030D-6E8A-4147-A177-3AD203B41FA5}">
                      <a16:colId xmlns:a16="http://schemas.microsoft.com/office/drawing/2014/main" val="1462090851"/>
                    </a:ext>
                  </a:extLst>
                </a:gridCol>
                <a:gridCol w="5198426">
                  <a:extLst>
                    <a:ext uri="{9D8B030D-6E8A-4147-A177-3AD203B41FA5}">
                      <a16:colId xmlns:a16="http://schemas.microsoft.com/office/drawing/2014/main" val="1567639727"/>
                    </a:ext>
                  </a:extLst>
                </a:gridCol>
              </a:tblGrid>
              <a:tr h="50439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2789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5250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7258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50819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1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4684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50083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67658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8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value = 823.577564893;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</a:rPr>
              <a:t>roundedValue</a:t>
            </a:r>
            <a:r>
              <a:rPr lang="en-US" sz="2400" dirty="0">
                <a:latin typeface="Consolas" panose="020B0609020204030204" pitchFamily="49" charset="0"/>
              </a:rPr>
              <a:t> 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(value * 100) / 100;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89E33FA-5706-B335-8DC6-A0C5BC2F413E}"/>
              </a:ext>
            </a:extLst>
          </p:cNvPr>
          <p:cNvSpPr/>
          <p:nvPr/>
        </p:nvSpPr>
        <p:spPr>
          <a:xfrm rot="5400000">
            <a:off x="8888276" y="1960538"/>
            <a:ext cx="348714" cy="1991532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1B3D7-00D7-3969-CB4F-696464AC362B}"/>
              </a:ext>
            </a:extLst>
          </p:cNvPr>
          <p:cNvSpPr txBox="1"/>
          <p:nvPr/>
        </p:nvSpPr>
        <p:spPr>
          <a:xfrm>
            <a:off x="7861514" y="3062222"/>
            <a:ext cx="244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82357.7564893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E2C94-C884-F1B8-9615-917DD3A567F6}"/>
              </a:ext>
            </a:extLst>
          </p:cNvPr>
          <p:cNvSpPr txBox="1"/>
          <p:nvPr/>
        </p:nvSpPr>
        <p:spPr>
          <a:xfrm>
            <a:off x="4101887" y="3064860"/>
            <a:ext cx="770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              ) / 100;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9D97C-AA37-416F-7C66-6B698853B848}"/>
              </a:ext>
            </a:extLst>
          </p:cNvPr>
          <p:cNvSpPr txBox="1"/>
          <p:nvPr/>
        </p:nvSpPr>
        <p:spPr>
          <a:xfrm>
            <a:off x="5889355" y="3938016"/>
            <a:ext cx="746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82358.0 / 100;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C6D4E-83BB-167A-3D3F-4CF354A6B475}"/>
              </a:ext>
            </a:extLst>
          </p:cNvPr>
          <p:cNvSpPr txBox="1"/>
          <p:nvPr/>
        </p:nvSpPr>
        <p:spPr>
          <a:xfrm>
            <a:off x="5889355" y="4645317"/>
            <a:ext cx="2629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823.58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818BA0-C5A9-2730-3D34-F987917434CE}"/>
              </a:ext>
            </a:extLst>
          </p:cNvPr>
          <p:cNvSpPr/>
          <p:nvPr/>
        </p:nvSpPr>
        <p:spPr>
          <a:xfrm rot="5400000">
            <a:off x="8067512" y="1571234"/>
            <a:ext cx="348714" cy="4291739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8 -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508698" y="1323097"/>
            <a:ext cx="7717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</a:rPr>
              <a:t>What is the correct implementation of a </a:t>
            </a:r>
            <a:r>
              <a:rPr lang="en-US" sz="3200" dirty="0" err="1">
                <a:effectLst/>
                <a:latin typeface="Consolas" panose="020B0609020204030204" pitchFamily="49" charset="0"/>
              </a:rPr>
              <a:t>maxDatingAge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</a:rPr>
              <a:t>method? </a:t>
            </a:r>
            <a:endParaRPr lang="en-US" sz="540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F44D3-112B-4071-A27B-7BCA47797A41}"/>
              </a:ext>
            </a:extLst>
          </p:cNvPr>
          <p:cNvSpPr txBox="1"/>
          <p:nvPr/>
        </p:nvSpPr>
        <p:spPr>
          <a:xfrm>
            <a:off x="172766" y="2602825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4A2A8-09FA-404E-BCBF-8ABB802E808D}"/>
              </a:ext>
            </a:extLst>
          </p:cNvPr>
          <p:cNvSpPr txBox="1"/>
          <p:nvPr/>
        </p:nvSpPr>
        <p:spPr>
          <a:xfrm>
            <a:off x="6225887" y="2672538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4784-7A20-4C9D-81AE-38458E0DC5F6}"/>
              </a:ext>
            </a:extLst>
          </p:cNvPr>
          <p:cNvSpPr txBox="1"/>
          <p:nvPr/>
        </p:nvSpPr>
        <p:spPr>
          <a:xfrm>
            <a:off x="192156" y="4506865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659C6-6DAB-4BA1-A8E0-2F5BC337547B}"/>
              </a:ext>
            </a:extLst>
          </p:cNvPr>
          <p:cNvSpPr txBox="1"/>
          <p:nvPr/>
        </p:nvSpPr>
        <p:spPr>
          <a:xfrm>
            <a:off x="6335841" y="4497738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4D05CD-071E-4942-9AFF-26E2E71FB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31" y="2784194"/>
            <a:ext cx="5352299" cy="12339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F58260-3D55-4ACB-85C2-185C8CE5E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2539" y="2754894"/>
            <a:ext cx="5414945" cy="1053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463479-D3F2-4FDF-9AAD-572EC72BE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587" y="4605877"/>
            <a:ext cx="5352300" cy="12766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2C0807-F15D-4364-A755-75574F63F1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2493" y="4571485"/>
            <a:ext cx="5265121" cy="9887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4BD90E-BC1E-3B09-14E7-BAFFE24F5494}"/>
              </a:ext>
            </a:extLst>
          </p:cNvPr>
          <p:cNvSpPr txBox="1"/>
          <p:nvPr/>
        </p:nvSpPr>
        <p:spPr>
          <a:xfrm>
            <a:off x="9639630" y="1925034"/>
            <a:ext cx="2615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sli.do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#cse121-8</a:t>
            </a: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16427" y="1378298"/>
            <a:ext cx="11114316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Alt Text video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walk-through</a:t>
            </a:r>
            <a:r>
              <a:rPr lang="en-US" dirty="0">
                <a:solidFill>
                  <a:schemeClr val="tx1"/>
                </a:solidFill>
              </a:rPr>
              <a:t> now available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Programming Assignment 1 (P1) was due last night! 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Creative Project 2 (C2) releasing later today (due Feb 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Resubmission Cycle 1 (R1) due tomorrow, Feb 1</a:t>
            </a:r>
            <a:r>
              <a:rPr lang="en-US" baseline="30000" dirty="0"/>
              <a:t>st</a:t>
            </a:r>
            <a:r>
              <a:rPr lang="en-US" dirty="0"/>
              <a:t> by 11:59pm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Resubmission Cycle 2 (R2) opens tomorrow (due Feb 8</a:t>
            </a:r>
            <a:r>
              <a:rPr lang="en-US" baseline="30000" dirty="0"/>
              <a:t>th</a:t>
            </a:r>
            <a:r>
              <a:rPr lang="en-US" dirty="0"/>
              <a:t>)</a:t>
            </a:r>
            <a:r>
              <a:rPr lang="en-US" baseline="30000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Eligible assignments: C0, P0, C1, P1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Wednesday Feb 7</a:t>
            </a:r>
            <a:r>
              <a:rPr lang="en-US" baseline="30000" dirty="0"/>
              <a:t>th</a:t>
            </a:r>
            <a:r>
              <a:rPr lang="en-US" dirty="0"/>
              <a:t>: Mid-term Formative Feedback </a:t>
            </a:r>
            <a:r>
              <a:rPr lang="en-US" u="sng" dirty="0"/>
              <a:t>in class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Quiz 0 is tomorrow in your quiz section!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Quiz logistics </a:t>
            </a:r>
            <a:r>
              <a:rPr lang="en-US" dirty="0">
                <a:hlinkClick r:id="rId4"/>
              </a:rPr>
              <a:t>announced on Ed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3B942F-60C4-A97C-0C1E-20EA6212A6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1507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D8BC5-7B86-CB96-15A7-C5B3B35C8F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(Recall)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Methods &amp; Parameters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376473" cy="51875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caller; sending information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a method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  <a:endParaRPr lang="en-US" sz="7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"Olivia Rodrigo"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out 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              // "Olivia Rodrigo is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					  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the best!"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172B80B-CA5C-464B-D518-61696E7F73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Lesson 8 - Winter 2024</a:t>
            </a:r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1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458636" cy="40375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(&lt;zero or more params&gt;)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(...);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catching what is returned!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35705" y="2404860"/>
            <a:ext cx="4072089" cy="1325563"/>
          </a:xfrm>
          <a:prstGeom prst="leftArrowCallout">
            <a:avLst>
              <a:gd name="adj1" fmla="val 30661"/>
              <a:gd name="adj2" fmla="val 26684"/>
              <a:gd name="adj3" fmla="val 25000"/>
              <a:gd name="adj4" fmla="val 81489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sz="1800" u="sng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exits!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1DFE0-3640-5CF7-961F-41D9C3CE57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Winter 2024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D663410A-C742-B98C-A9F0-AAD3E5A21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4AC1E64-A1AA-45A8-8BA0-DD30E1B1B3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FE37F-8132-E462-726E-F325A3ADF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51024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"Olivia Rodrigo"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b="1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and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		// "Olivia Rodrigo is</a:t>
            </a:r>
          </a:p>
          <a:p>
            <a:pPr marL="571500" lvl="1" indent="0">
              <a:buNone/>
            </a:pP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					   		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B305-B0BA-D163-4B57-33DE8E4156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Winter 2024</a:t>
            </a:r>
          </a:p>
        </p:txBody>
      </p:sp>
    </p:spTree>
    <p:extLst>
      <p:ext uri="{BB962C8B-B14F-4D97-AF65-F5344CB8AC3E}">
        <p14:creationId xmlns:p14="http://schemas.microsoft.com/office/powerpoint/2010/main" val="166167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79AB121F-E27C-32D6-1A67-A813730FA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3C870F7-0B7E-9176-7C4B-E712BBADB3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3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5FEF6-87DD-16F1-437A-EB43752CC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4563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"Olivia Rodrigo"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		// "Olivia Rodrigo is</a:t>
            </a:r>
          </a:p>
          <a:p>
            <a:pPr marL="571500" lvl="1" indent="0">
              <a:buNone/>
            </a:pP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					   		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1E3D6-A4CA-480B-1BC5-A17F7BB265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Winter 2024</a:t>
            </a:r>
          </a:p>
        </p:txBody>
      </p:sp>
    </p:spTree>
    <p:extLst>
      <p:ext uri="{BB962C8B-B14F-4D97-AF65-F5344CB8AC3E}">
        <p14:creationId xmlns:p14="http://schemas.microsoft.com/office/powerpoint/2010/main" val="395281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ED7B36-CEA5-E732-042B-789A758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Tricky Poll 1: Last line printed?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79A7B-5EE8-F97F-036D-7761EC5BCAB8}"/>
              </a:ext>
            </a:extLst>
          </p:cNvPr>
          <p:cNvSpPr txBox="1"/>
          <p:nvPr/>
        </p:nvSpPr>
        <p:spPr>
          <a:xfrm>
            <a:off x="838200" y="1517290"/>
            <a:ext cx="6705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74223-5EFC-1882-48F1-46C05E8B7E21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95A08C-B503-A429-90A3-1A34D98487D5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C3483-B804-F410-FBC2-DBE322CE5897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D54A25-ABF4-36F5-C5B9-DF24A04E24A4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F07C7C-95AF-FD96-7D29-BA892D348718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4CE9BB-2784-5F7A-291E-C290BECB0020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C1289EBE-2ABE-1C88-D7C6-2CBAC03F4C2B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937169B7-3247-10B0-DB7B-7E89E344E07C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14436-014F-E747-9ED1-B3D433482DEB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3A4BB0-E442-5F6B-A185-55B73E51DCC3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588A85-B6ED-0E4B-B7C2-DB2820319A15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3BA38793-39AC-1C3A-DB4A-88AB781FAF83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D604B937-63AF-573E-5718-89BDA882CBDF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D8DC85C-1A88-C60A-036B-4A29586ED492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59993AF2-C91D-012F-C49A-DD3AFC76210B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23845BD7-F674-F30B-EBBF-5DF7DB40D2D4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E1F4A10A-A9D2-CB3A-3F4B-34A4024C7F8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EE6A8630-1D27-0F8E-B615-C4811A39C89B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76F3EE0-656D-40BD-6D71-CFC11D2250BD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FBE8D088-0BE6-3DDE-EC28-D92A84BBBA42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81CE7D70-C440-5993-AC35-31AB4DB7D841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E1B79B-F35F-A6C8-B704-1E399931DA4D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FC0990-9F07-D6D0-DD48-1C0BC2E4A8F6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8828 0.19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/>
      <p:bldP spid="46" grpId="0" animBg="1"/>
      <p:bldP spid="47" grpId="0"/>
      <p:bldP spid="48" grpId="0"/>
      <p:bldP spid="49" grpId="0" animBg="1"/>
      <p:bldP spid="50" grpId="0" animBg="1"/>
      <p:bldP spid="52" grpId="0" animBg="1"/>
      <p:bldP spid="53" grpId="0"/>
      <p:bldP spid="54" grpId="0"/>
      <p:bldP spid="54" grpId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4" grpId="0" animBg="1"/>
      <p:bldP spid="64" grpId="1" animBg="1"/>
      <p:bldP spid="65" grpId="0"/>
      <p:bldP spid="65" grpId="1"/>
      <p:bldP spid="65" grpId="2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31036-1DB9-815C-6A63-A0B5DC54A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AE7AEF-8221-603F-0032-BC8A1F4D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Tricky Poll 1: Returnable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D4A3AC-C4BE-8530-62E8-32381F2C5E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Winter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E7553-F16D-C653-EFF5-064F4EDC7D0F}"/>
              </a:ext>
            </a:extLst>
          </p:cNvPr>
          <p:cNvSpPr txBox="1"/>
          <p:nvPr/>
        </p:nvSpPr>
        <p:spPr>
          <a:xfrm>
            <a:off x="838200" y="1517290"/>
            <a:ext cx="6705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 =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 count;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AF700-7B95-6AE8-FD93-19E5CB9EA636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8425C7-92B3-2BAB-C149-7222A8B32980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4DA19-6E0D-E17B-3D0A-66F6734740C1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6914B1-F9D2-A72F-3F5F-489456C07739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85035-5BA0-35C9-9A19-FA48501C2FB7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C64CA-44EC-33E4-BF6C-D5299A04D398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6E6FBBA-BFD1-5BAD-C89E-AC9065CD1712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94E5BC25-53DF-D94F-E577-45F6A1133A4A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8190BD-A9CC-052C-7667-33E5FDC8E876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3C6DB-C73D-C0C2-7B3E-4E30A1C94C0D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62B3D6-2F53-141A-F01D-E779F9B95A7F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33D05D0B-FDEA-D582-0965-69B158E7BF12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CA102395-EF43-F21B-C5EF-E8C4C95FE389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43D4B646-3C79-34B7-4A54-1D265B0C16A0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90908B0C-7CC9-6153-32CC-5120CAA3C603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D44BD3BE-D8D1-7BD6-D398-3E016E6A960A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4C3F92CC-7CB2-D450-F2F7-30A59FAECFA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405F594D-3D7A-BB67-0058-6CFFAFF10B40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80E8F3DC-B450-AB04-0AE8-FB3E5E5A6084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C6CE53C5-38D8-EEBA-2A15-65A9921CC9D9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5036D09E-FB5D-8775-13FD-2F065C8C5216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D7B001-8A45-BBA6-A762-6DC35F4A16C9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9C8013-4AB4-BA05-0615-07E0DDD337BA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4749996A-B2FF-3F39-B4B0-B71843C3FCDF}"/>
              </a:ext>
            </a:extLst>
          </p:cNvPr>
          <p:cNvSpPr/>
          <p:nvPr/>
        </p:nvSpPr>
        <p:spPr>
          <a:xfrm>
            <a:off x="291962" y="55467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67E7B92-3E10-FE8D-ECE0-EAD2CDC4236A}"/>
              </a:ext>
            </a:extLst>
          </p:cNvPr>
          <p:cNvSpPr/>
          <p:nvPr/>
        </p:nvSpPr>
        <p:spPr>
          <a:xfrm>
            <a:off x="291962" y="2503420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C713E9-DBC5-8ACD-E7AA-83754FC5701E}"/>
              </a:ext>
            </a:extLst>
          </p:cNvPr>
          <p:cNvSpPr txBox="1"/>
          <p:nvPr/>
        </p:nvSpPr>
        <p:spPr>
          <a:xfrm>
            <a:off x="7962902" y="4484715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7552 0.1932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965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0234 -0.2937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469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8" grpId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/>
      <p:bldP spid="29" grpId="1"/>
      <p:bldP spid="29" grpId="2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/>
      <p:bldP spid="33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25503</TotalTime>
  <Words>1150</Words>
  <Application>Microsoft Macintosh PowerPoint</Application>
  <PresentationFormat>Widescreen</PresentationFormat>
  <Paragraphs>216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Consolas</vt:lpstr>
      <vt:lpstr>Office Theme</vt:lpstr>
      <vt:lpstr>CSE 121 – Lesson 8</vt:lpstr>
      <vt:lpstr>Announcements, Reminders</vt:lpstr>
      <vt:lpstr>Common Problem-Solving Strategies</vt:lpstr>
      <vt:lpstr>(Recall) Methods &amp; Parameters</vt:lpstr>
      <vt:lpstr>(Recall) Returns 1</vt:lpstr>
      <vt:lpstr>(Recall) Returns 2</vt:lpstr>
      <vt:lpstr>(Recall) Returns 3</vt:lpstr>
      <vt:lpstr>(Recall) Tricky Poll 1: Last line printed?</vt:lpstr>
      <vt:lpstr>Tricky Poll 1: Returnable</vt:lpstr>
      <vt:lpstr>Tricky Poll 2: x’s, and y’s, and z’s, oh my.</vt:lpstr>
      <vt:lpstr>Example of returns: Math class</vt:lpstr>
      <vt:lpstr>Math example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119</cp:revision>
  <dcterms:created xsi:type="dcterms:W3CDTF">2020-09-29T18:40:50Z</dcterms:created>
  <dcterms:modified xsi:type="dcterms:W3CDTF">2024-02-01T00:23:11Z</dcterms:modified>
</cp:coreProperties>
</file>