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339966"/>
    <a:srgbClr val="0066FF"/>
    <a:srgbClr val="FFCCCC"/>
    <a:srgbClr val="008080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0068" autoAdjust="0"/>
  </p:normalViewPr>
  <p:slideViewPr>
    <p:cSldViewPr snapToGrid="0">
      <p:cViewPr>
        <p:scale>
          <a:sx n="110" d="100"/>
          <a:sy n="110" d="100"/>
        </p:scale>
        <p:origin x="108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24" Type="http://customschemas.google.com/relationships/presentationmetadata" Target="metadata"/><Relationship Id="rId5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3/6/24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8187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18 – Winter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C178DF30-BFF0-22B8-C26F-1AF8B18721A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18 – Winter 2024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E7A4AD66-14AB-BB2D-3A85-8CB6A020CB36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18 – Winter 2024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88805EC9-4EF1-68C6-8636-310F7B3A973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18 – Winter 2024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28AEF27D-20F1-D822-5F53-7EB28F78888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18 – Winter 2024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506D12-E621-4B70-B669-C96F212B2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911" y="273685"/>
            <a:ext cx="1548658" cy="1554480"/>
          </a:xfrm>
          <a:prstGeom prst="rect">
            <a:avLst/>
          </a:prstGeom>
        </p:spPr>
      </p:pic>
      <p:sp>
        <p:nvSpPr>
          <p:cNvPr id="4" name="Google Shape;20;p33">
            <a:extLst>
              <a:ext uri="{FF2B5EF4-FFF2-40B4-BE49-F238E27FC236}">
                <a16:creationId xmlns:a16="http://schemas.microsoft.com/office/drawing/2014/main" id="{121DDC5A-FF61-E0D8-350C-2161655FFCF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18 – Winter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17 - Autumn 2023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open.spotify.com/playlist/3JnnX8pp7GhXvtYJuIcGKB?si=f166308f7b834ab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424247" y="1158240"/>
            <a:ext cx="9144000" cy="1142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CSE 121 – Lesson 18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98425-9749-4DAA-AB0A-3AEACC578081}"/>
              </a:ext>
            </a:extLst>
          </p:cNvPr>
          <p:cNvSpPr txBox="1"/>
          <p:nvPr/>
        </p:nvSpPr>
        <p:spPr>
          <a:xfrm>
            <a:off x="88361" y="5510015"/>
            <a:ext cx="2751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#cse121-18</a:t>
            </a: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EEC03A1-B740-95FE-1BF5-2598FD3F4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61" y="3313339"/>
            <a:ext cx="2212109" cy="21966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7BF0A0-1385-226A-103E-02D44AE5AD78}"/>
              </a:ext>
            </a:extLst>
          </p:cNvPr>
          <p:cNvSpPr txBox="1"/>
          <p:nvPr/>
        </p:nvSpPr>
        <p:spPr>
          <a:xfrm>
            <a:off x="9304708" y="5589931"/>
            <a:ext cx="2674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/>
              <a:t>Today’s playlist:</a:t>
            </a:r>
            <a:br>
              <a:rPr lang="en-US" dirty="0"/>
            </a:br>
            <a:r>
              <a:rPr lang="en-US" dirty="0">
                <a:hlinkClick r:id="rId4"/>
              </a:rPr>
              <a:t>CSE 121 24wi lecture beats :D </a:t>
            </a:r>
            <a:endParaRPr lang="en-US" dirty="0"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1FA35FD2-211E-5AEF-7904-65166A041903}"/>
              </a:ext>
            </a:extLst>
          </p:cNvPr>
          <p:cNvSpPr txBox="1"/>
          <p:nvPr/>
        </p:nvSpPr>
        <p:spPr>
          <a:xfrm>
            <a:off x="3311339" y="2187598"/>
            <a:ext cx="5369815" cy="9342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27329" algn="ctr">
              <a:lnSpc>
                <a:spcPct val="100000"/>
              </a:lnSpc>
              <a:spcBef>
                <a:spcPts val="825"/>
              </a:spcBef>
            </a:pPr>
            <a:r>
              <a:rPr lang="en-US" sz="2400" dirty="0">
                <a:latin typeface="Calibri"/>
                <a:cs typeface="Calibri"/>
              </a:rPr>
              <a:t>Elba Garza &amp; Matt Wang</a:t>
            </a:r>
          </a:p>
          <a:p>
            <a:pPr marL="229870" algn="ctr">
              <a:lnSpc>
                <a:spcPct val="100000"/>
              </a:lnSpc>
              <a:spcBef>
                <a:spcPts val="720"/>
              </a:spcBef>
            </a:pPr>
            <a:r>
              <a:rPr lang="en-US" sz="2400" dirty="0">
                <a:latin typeface="Calibri"/>
                <a:cs typeface="Calibri"/>
              </a:rPr>
              <a:t>Winter </a:t>
            </a:r>
            <a:r>
              <a:rPr lang="en-US" sz="2400" spc="-20" dirty="0">
                <a:latin typeface="Calibri"/>
                <a:cs typeface="Calibri"/>
              </a:rPr>
              <a:t>2024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714F75-3877-55DA-ACA1-E45585BE2280}"/>
              </a:ext>
            </a:extLst>
          </p:cNvPr>
          <p:cNvSpPr txBox="1"/>
          <p:nvPr/>
        </p:nvSpPr>
        <p:spPr>
          <a:xfrm>
            <a:off x="2720810" y="4022823"/>
            <a:ext cx="5979415" cy="1692771"/>
          </a:xfrm>
          <a:prstGeom prst="rect">
            <a:avLst/>
          </a:prstGeom>
          <a:noFill/>
        </p:spPr>
        <p:txBody>
          <a:bodyPr wrap="square" numCol="6" rtlCol="0">
            <a:spAutoFit/>
          </a:bodyPr>
          <a:lstStyle/>
          <a:p>
            <a:r>
              <a:rPr lang="en-US" sz="2000" dirty="0">
                <a:latin typeface="+mj-lt"/>
              </a:rPr>
              <a:t>TAs:</a:t>
            </a:r>
            <a:r>
              <a:rPr lang="en-US" sz="1600" dirty="0">
                <a:latin typeface="+mj-lt"/>
              </a:rPr>
              <a:t> </a:t>
            </a: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  <a:p>
            <a:endParaRPr lang="en-US" sz="1600" dirty="0">
              <a:latin typeface="+mj-lt"/>
            </a:endParaRPr>
          </a:p>
        </p:txBody>
      </p:sp>
      <p:graphicFrame>
        <p:nvGraphicFramePr>
          <p:cNvPr id="9" name="Google Shape;54;p1">
            <a:extLst>
              <a:ext uri="{FF2B5EF4-FFF2-40B4-BE49-F238E27FC236}">
                <a16:creationId xmlns:a16="http://schemas.microsoft.com/office/drawing/2014/main" id="{F1A8BDA8-0736-4831-219F-A9293C2C8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8242124"/>
              </p:ext>
            </p:extLst>
          </p:nvPr>
        </p:nvGraphicFramePr>
        <p:xfrm>
          <a:off x="3404581" y="4022823"/>
          <a:ext cx="7583997" cy="1612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86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56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Aishah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Anju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Annie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Archit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Ayesha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Christian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Jacob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James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Jonus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Nicole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Shananda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2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Shayna</a:t>
                      </a: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Trey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Vidhi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2100" u="none" strike="noStrike" cap="none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21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1568" marB="4156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Announcements,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39140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P3 and R6 due </a:t>
            </a:r>
            <a:r>
              <a:rPr lang="en-US" b="1" dirty="0">
                <a:solidFill>
                  <a:schemeClr val="tx1"/>
                </a:solidFill>
              </a:rPr>
              <a:t>tomorrow</a:t>
            </a:r>
            <a:r>
              <a:rPr lang="en-US" dirty="0">
                <a:solidFill>
                  <a:schemeClr val="tx1"/>
                </a:solidFill>
              </a:rPr>
              <a:t> (Thursday, March 7th)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R7 out tomorrow, due March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— Wild card/free-for-all resub!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Bob </a:t>
            </a:r>
            <a:r>
              <a:rPr lang="en-US" dirty="0" err="1">
                <a:solidFill>
                  <a:schemeClr val="tx1"/>
                </a:solidFill>
              </a:rPr>
              <a:t>Bandes</a:t>
            </a:r>
            <a:r>
              <a:rPr lang="en-US" dirty="0">
                <a:solidFill>
                  <a:schemeClr val="tx1"/>
                </a:solidFill>
              </a:rPr>
              <a:t> TA Award nominations open!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IPL closes </a:t>
            </a:r>
            <a:r>
              <a:rPr lang="en-US" b="1" dirty="0">
                <a:solidFill>
                  <a:schemeClr val="tx1"/>
                </a:solidFill>
              </a:rPr>
              <a:t>Friday, March 8</a:t>
            </a:r>
            <a:r>
              <a:rPr lang="en-US" b="1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; Instructor office hours too!</a:t>
            </a:r>
          </a:p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Course evaluations for A and B lecture close </a:t>
            </a:r>
            <a:r>
              <a:rPr lang="en-US" b="1" dirty="0">
                <a:solidFill>
                  <a:schemeClr val="tx1"/>
                </a:solidFill>
              </a:rPr>
              <a:t>Sunday, March 10th</a:t>
            </a:r>
            <a:endParaRPr lang="en-US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Please give us feedback! TAs will be collecting feedback in quiz sections too!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Gigi (&amp; friends) Visit on Monday, March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1:00pm-3:00pm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Final Exam: </a:t>
            </a:r>
            <a:r>
              <a:rPr lang="en-US" b="1" dirty="0">
                <a:solidFill>
                  <a:schemeClr val="tx1"/>
                </a:solidFill>
              </a:rPr>
              <a:t>Tuesday, March 12th 12:30pm-2:20pm</a:t>
            </a: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TA-led Final Review Session Monday, March 11th 4:30pm-6:50pm in SMI 120</a:t>
            </a:r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7F914D49-C04E-A015-850C-03CE0622600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18 – Winter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244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36693</TotalTime>
  <Words>165</Words>
  <Application>Microsoft Macintosh PowerPoint</Application>
  <PresentationFormat>Widescreen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CSE 121 – Lesson 18</vt:lpstr>
      <vt:lpstr>Announcements, Reminders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subject/>
  <dc:creator>Brett Wortzman</dc:creator>
  <cp:keywords/>
  <dc:description/>
  <cp:lastModifiedBy>Elba G.</cp:lastModifiedBy>
  <cp:revision>143</cp:revision>
  <dcterms:created xsi:type="dcterms:W3CDTF">2020-09-29T18:40:50Z</dcterms:created>
  <dcterms:modified xsi:type="dcterms:W3CDTF">2024-03-06T20:02:37Z</dcterms:modified>
  <cp:category/>
</cp:coreProperties>
</file>