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6" r:id="rId3"/>
    <p:sldId id="291" r:id="rId4"/>
    <p:sldId id="292" r:id="rId5"/>
    <p:sldId id="293" r:id="rId6"/>
  </p:sldIdLst>
  <p:sldSz cx="12192000" cy="6858000"/>
  <p:notesSz cx="6858000" cy="9144000"/>
  <p:embeddedFontLs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Quattrocento Sans" panose="020B0502050000020003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8" autoAdjust="0"/>
    <p:restoredTop sz="90045" autoAdjust="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757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062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50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13 - Winter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E79A9-5079-466D-A5BA-0AB976333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66" y="273685"/>
            <a:ext cx="154274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13 - Winter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JnnX8pp7GhXvtYJuIcGKB?si=f166308f7b834ab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94AF52E-A06C-BE84-639D-382397492E24}"/>
              </a:ext>
            </a:extLst>
          </p:cNvPr>
          <p:cNvSpPr txBox="1">
            <a:spLocks/>
          </p:cNvSpPr>
          <p:nvPr/>
        </p:nvSpPr>
        <p:spPr>
          <a:xfrm>
            <a:off x="890544" y="929515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13: </a:t>
            </a:r>
            <a:br>
              <a:rPr lang="en-US" dirty="0"/>
            </a:br>
            <a:r>
              <a:rPr lang="en-US" sz="4800" dirty="0"/>
              <a:t>Putting Even More Together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652AFD4-81CA-29C3-140C-233E8FB9F127}"/>
              </a:ext>
            </a:extLst>
          </p:cNvPr>
          <p:cNvSpPr txBox="1"/>
          <p:nvPr/>
        </p:nvSpPr>
        <p:spPr>
          <a:xfrm>
            <a:off x="3411091" y="2627686"/>
            <a:ext cx="5369815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 &amp; Matt Wang</a:t>
            </a: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lang="en-US"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90E3A6F1-177C-6BB5-2F25-F2F56A953C99}"/>
              </a:ext>
            </a:extLst>
          </p:cNvPr>
          <p:cNvSpPr txBox="1"/>
          <p:nvPr/>
        </p:nvSpPr>
        <p:spPr>
          <a:xfrm>
            <a:off x="69481" y="552887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-13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BB9B9-833C-B250-373B-C634CD1FDA8C}"/>
              </a:ext>
            </a:extLst>
          </p:cNvPr>
          <p:cNvSpPr txBox="1"/>
          <p:nvPr/>
        </p:nvSpPr>
        <p:spPr>
          <a:xfrm>
            <a:off x="9304708" y="5589931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Today’s playlist:</a:t>
            </a:r>
            <a:br>
              <a:rPr lang="en-US" dirty="0"/>
            </a:br>
            <a:r>
              <a:rPr lang="en-US" dirty="0">
                <a:hlinkClick r:id="rId3"/>
              </a:rPr>
              <a:t>CSE 121 24wi lecture beats :D </a:t>
            </a:r>
            <a:endParaRPr lang="en-US" dirty="0"/>
          </a:p>
        </p:txBody>
      </p:sp>
      <p:sp>
        <p:nvSpPr>
          <p:cNvPr id="12" name="Google Shape;51;p1">
            <a:extLst>
              <a:ext uri="{FF2B5EF4-FFF2-40B4-BE49-F238E27FC236}">
                <a16:creationId xmlns:a16="http://schemas.microsoft.com/office/drawing/2014/main" id="{66C36AF8-0DD6-B262-2AA4-5833A7BCBC65}"/>
              </a:ext>
            </a:extLst>
          </p:cNvPr>
          <p:cNvSpPr txBox="1"/>
          <p:nvPr/>
        </p:nvSpPr>
        <p:spPr>
          <a:xfrm>
            <a:off x="3245686" y="4038193"/>
            <a:ext cx="62464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Google Shape;54;p1">
            <a:extLst>
              <a:ext uri="{FF2B5EF4-FFF2-40B4-BE49-F238E27FC236}">
                <a16:creationId xmlns:a16="http://schemas.microsoft.com/office/drawing/2014/main" id="{DBAAE490-173B-56A0-D822-A2940F1F9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737600"/>
              </p:ext>
            </p:extLst>
          </p:nvPr>
        </p:nvGraphicFramePr>
        <p:xfrm>
          <a:off x="3797683" y="4038193"/>
          <a:ext cx="7271131" cy="148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QR code for sli.do with code #CSE121-13">
            <a:extLst>
              <a:ext uri="{FF2B5EF4-FFF2-40B4-BE49-F238E27FC236}">
                <a16:creationId xmlns:a16="http://schemas.microsoft.com/office/drawing/2014/main" id="{2469A443-EAA5-5CD0-0981-58946A74C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55" y="3174722"/>
            <a:ext cx="2415209" cy="2415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P2 due Tuesday, February 20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endParaRPr lang="en-US" sz="2400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R4 released!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Long weekend coming up; University holiday on Monday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IPL will be </a:t>
            </a:r>
            <a:r>
              <a:rPr lang="en-US" sz="2000" u="sng" dirty="0">
                <a:solidFill>
                  <a:schemeClr val="tx1"/>
                </a:solidFill>
              </a:rPr>
              <a:t>closed</a:t>
            </a:r>
            <a:r>
              <a:rPr lang="en-US" sz="2000" dirty="0">
                <a:solidFill>
                  <a:schemeClr val="tx1"/>
                </a:solidFill>
              </a:rPr>
              <a:t> on Monday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Ed will still be monitored, but no response times guaranteed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Quiz 2 on Thursday, Feb 29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(Leap Day!)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>
                <a:solidFill>
                  <a:schemeClr val="tx1"/>
                </a:solidFill>
              </a:rPr>
              <a:t>Covers everything up until (and including) next Wednesday’s lecture (Arrays)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Winter 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460850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The Good…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u="sng" dirty="0">
                <a:solidFill>
                  <a:schemeClr val="tx1"/>
                </a:solidFill>
              </a:rPr>
              <a:t>Your TAs</a:t>
            </a:r>
            <a:r>
              <a:rPr lang="en-US" dirty="0">
                <a:solidFill>
                  <a:schemeClr val="tx1"/>
                </a:solidFill>
              </a:rPr>
              <a:t> :)</a:t>
            </a:r>
            <a:endParaRPr lang="en-US" u="sng" dirty="0">
              <a:solidFill>
                <a:schemeClr val="tx1"/>
              </a:solidFill>
            </a:endParaRP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Sections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IPL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In-Class Live Coding &amp; </a:t>
            </a:r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 Questions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Ed Discussion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Assignments broken up step-by-step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New: Practice Quizzes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Winter 2024</a:t>
            </a:r>
            <a:endParaRPr/>
          </a:p>
        </p:txBody>
      </p:sp>
      <p:pic>
        <p:nvPicPr>
          <p:cNvPr id="3" name="Picture 2" descr="Elba's dog Gigi, extending her paw out and smiling with her tongue out!">
            <a:extLst>
              <a:ext uri="{FF2B5EF4-FFF2-40B4-BE49-F238E27FC236}">
                <a16:creationId xmlns:a16="http://schemas.microsoft.com/office/drawing/2014/main" id="{6254CD55-ED00-7C6A-C379-E3167856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0850"/>
            <a:ext cx="3079997" cy="41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460850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Suggestions…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Even more practice quizzes (&amp; problems)!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Expect more for Quiz 2 – shoutout TAs!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Assignment spec clarity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We’re working on this!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More examples &amp; exercises in-class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 be honest: hard with time constraints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But, we’ll try!</a:t>
            </a:r>
          </a:p>
          <a:p>
            <a:pPr marL="508000" indent="-4572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Winter 2024</a:t>
            </a:r>
            <a:endParaRPr/>
          </a:p>
        </p:txBody>
      </p:sp>
      <p:pic>
        <p:nvPicPr>
          <p:cNvPr id="3" name="Picture 2" descr="Elba's dog Gigi sitting in a bathtub after a wash/groom. She doesn't seem the happiest.">
            <a:extLst>
              <a:ext uri="{FF2B5EF4-FFF2-40B4-BE49-F238E27FC236}">
                <a16:creationId xmlns:a16="http://schemas.microsoft.com/office/drawing/2014/main" id="{D34E4F17-41EF-E99A-FDB9-86A8A909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0850"/>
            <a:ext cx="3083767" cy="41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Formative Feedback: Closing the Loop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4630242" y="1331643"/>
            <a:ext cx="68732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lnSpc>
                <a:spcPct val="100000"/>
              </a:lnSpc>
              <a:buSzPts val="2800"/>
              <a:buNone/>
            </a:pPr>
            <a:r>
              <a:rPr lang="en-US" sz="3600" dirty="0">
                <a:solidFill>
                  <a:schemeClr val="tx1"/>
                </a:solidFill>
              </a:rPr>
              <a:t>Reminders &amp; advice…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Practice problems! (in order of relevance) </a:t>
            </a:r>
          </a:p>
          <a:p>
            <a:pPr marL="965200" lvl="1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problems with a 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⭐ are </a:t>
            </a:r>
            <a:r>
              <a:rPr lang="en-US" b="0" i="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especially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recommended!</a:t>
            </a:r>
          </a:p>
          <a:p>
            <a:pPr marL="965200" lvl="1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Section materials</a:t>
            </a:r>
          </a:p>
          <a:p>
            <a:pPr marL="965200" lvl="1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Pre-class &amp; Lecture Problems</a:t>
            </a:r>
          </a:p>
          <a:p>
            <a:pPr marL="965200" lvl="1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PracticeIt</a:t>
            </a:r>
            <a:endParaRPr lang="en-US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Reading specifications carefully is a skill!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 fact: Elba &amp; Matt have to read specs </a:t>
            </a:r>
            <a:b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time too…</a:t>
            </a:r>
            <a:endParaRPr lang="en-US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5200" lvl="1" indent="-457200">
              <a:lnSpc>
                <a:spcPct val="100000"/>
              </a:lnSpc>
              <a:buSzPts val="28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13 - Winter 2024</a:t>
            </a:r>
            <a:endParaRPr/>
          </a:p>
        </p:txBody>
      </p:sp>
      <p:pic>
        <p:nvPicPr>
          <p:cNvPr id="3" name="Picture 2" descr="Elba's dog Gigi looking out a car door (like looking at the future!). She has a UW bandana.">
            <a:extLst>
              <a:ext uri="{FF2B5EF4-FFF2-40B4-BE49-F238E27FC236}">
                <a16:creationId xmlns:a16="http://schemas.microsoft.com/office/drawing/2014/main" id="{2D692CB8-9153-6EC5-EF6C-B04B833B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7252"/>
            <a:ext cx="3333293" cy="44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5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36368</TotalTime>
  <Words>285</Words>
  <Application>Microsoft Macintosh PowerPoint</Application>
  <PresentationFormat>Widescreen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Quattrocento Sans</vt:lpstr>
      <vt:lpstr>Consolas</vt:lpstr>
      <vt:lpstr>Arial</vt:lpstr>
      <vt:lpstr>Office Theme</vt:lpstr>
      <vt:lpstr>PowerPoint Presentation</vt:lpstr>
      <vt:lpstr>Announcements, Reminders</vt:lpstr>
      <vt:lpstr>Formative Feedback: Closing the Loop</vt:lpstr>
      <vt:lpstr>Formative Feedback: Closing the Loop</vt:lpstr>
      <vt:lpstr>Formative Feedback: Closing the Loop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151</cp:revision>
  <dcterms:created xsi:type="dcterms:W3CDTF">2020-09-29T18:40:50Z</dcterms:created>
  <dcterms:modified xsi:type="dcterms:W3CDTF">2024-02-16T21:39:40Z</dcterms:modified>
</cp:coreProperties>
</file>