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6" r:id="rId3"/>
    <p:sldId id="276" r:id="rId4"/>
    <p:sldId id="275" r:id="rId5"/>
  </p:sldIdLst>
  <p:sldSz cx="12192000" cy="6858000"/>
  <p:notesSz cx="6858000" cy="9144000"/>
  <p:embeddedFontLst>
    <p:embeddedFont>
      <p:font typeface="Consolas" panose="020B0609020204030204" pitchFamily="49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CCCC"/>
    <a:srgbClr val="008080"/>
    <a:srgbClr val="339966"/>
    <a:srgbClr val="990033"/>
    <a:srgbClr val="CCECFF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90040" autoAdjust="0"/>
  </p:normalViewPr>
  <p:slideViewPr>
    <p:cSldViewPr snapToGrid="0">
      <p:cViewPr varScale="1">
        <p:scale>
          <a:sx n="155" d="100"/>
          <a:sy n="155" d="100"/>
        </p:scale>
        <p:origin x="68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24" Type="http://customschemas.google.com/relationships/presentationmetadata" Target="metadata"/><Relationship Id="rId5" Type="http://schemas.openxmlformats.org/officeDocument/2006/relationships/slide" Target="slides/slide4.xml"/><Relationship Id="rId28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046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Winter 2024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Winter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Winter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Winter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EB6EE5-92F3-40A4-B04F-EC49951168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9811" y="273685"/>
            <a:ext cx="1574857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12 -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pen.spotify.com/playlist/3JnnX8pp7GhXvtYJuIcGKB?si=f166308f7b834ab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12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161936" y="5510015"/>
            <a:ext cx="2751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#cse121-12</a:t>
            </a: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9871C98-817A-8330-F8D0-7913EA9FC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24" y="3075479"/>
            <a:ext cx="2427333" cy="24345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ACBCEF-64C0-769D-C006-E1CB8F01A7EC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4"/>
              </a:rPr>
              <a:t>CSE 121 24wi lecture beats :D </a:t>
            </a:r>
            <a:endParaRPr lang="en-US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E7B781ED-A861-8979-EDB3-0896D42F7374}"/>
              </a:ext>
            </a:extLst>
          </p:cNvPr>
          <p:cNvSpPr txBox="1"/>
          <p:nvPr/>
        </p:nvSpPr>
        <p:spPr>
          <a:xfrm>
            <a:off x="3311339" y="2187598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825"/>
              </a:spcBef>
            </a:pPr>
            <a:r>
              <a:rPr lang="en-US" sz="2400" dirty="0">
                <a:latin typeface="Calibri"/>
                <a:cs typeface="Calibri"/>
              </a:rPr>
              <a:t>Elba Garza &amp; Matt Wang</a:t>
            </a:r>
          </a:p>
          <a:p>
            <a:pPr marL="229870" algn="ctr">
              <a:lnSpc>
                <a:spcPct val="100000"/>
              </a:lnSpc>
              <a:spcBef>
                <a:spcPts val="720"/>
              </a:spcBef>
            </a:pPr>
            <a:r>
              <a:rPr lang="en-US" sz="2400" dirty="0">
                <a:latin typeface="Calibri"/>
                <a:cs typeface="Calibri"/>
              </a:rPr>
              <a:t>Winter </a:t>
            </a:r>
            <a:r>
              <a:rPr lang="en-US" sz="2400" spc="-20" dirty="0">
                <a:latin typeface="Calibri"/>
                <a:cs typeface="Calibri"/>
              </a:rPr>
              <a:t>2024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787A67-42AD-0A6D-7811-EEA272C18469}"/>
              </a:ext>
            </a:extLst>
          </p:cNvPr>
          <p:cNvSpPr txBox="1"/>
          <p:nvPr/>
        </p:nvSpPr>
        <p:spPr>
          <a:xfrm>
            <a:off x="2720810" y="4022823"/>
            <a:ext cx="5979415" cy="1692771"/>
          </a:xfrm>
          <a:prstGeom prst="rect">
            <a:avLst/>
          </a:prstGeom>
          <a:noFill/>
        </p:spPr>
        <p:txBody>
          <a:bodyPr wrap="square" numCol="6" rtlCol="0">
            <a:spAutoFit/>
          </a:bodyPr>
          <a:lstStyle/>
          <a:p>
            <a:r>
              <a:rPr lang="en-US" sz="2000" dirty="0">
                <a:latin typeface="+mj-lt"/>
              </a:rPr>
              <a:t>TAs:</a:t>
            </a:r>
            <a:r>
              <a:rPr lang="en-US" sz="1600" dirty="0">
                <a:latin typeface="+mj-lt"/>
              </a:rPr>
              <a:t> </a:t>
            </a: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graphicFrame>
        <p:nvGraphicFramePr>
          <p:cNvPr id="8" name="Google Shape;54;p1">
            <a:extLst>
              <a:ext uri="{FF2B5EF4-FFF2-40B4-BE49-F238E27FC236}">
                <a16:creationId xmlns:a16="http://schemas.microsoft.com/office/drawing/2014/main" id="{8838B9F0-B009-3CB2-838C-558C7E353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630857"/>
              </p:ext>
            </p:extLst>
          </p:nvPr>
        </p:nvGraphicFramePr>
        <p:xfrm>
          <a:off x="3404581" y="4022823"/>
          <a:ext cx="7583997" cy="1612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Reminders💕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/>
              <a:t>Quiz 1 is tomorrow, February 15</a:t>
            </a:r>
            <a:r>
              <a:rPr lang="en-US" baseline="30000" dirty="0"/>
              <a:t>th</a:t>
            </a:r>
            <a:r>
              <a:rPr lang="en-US" dirty="0"/>
              <a:t>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Quiz covers up until last Wednesday’s lecture (i.e. includes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loops, but not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Scanner</a:t>
            </a:r>
            <a:r>
              <a:rPr lang="en-US" dirty="0"/>
              <a:t>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If you’re sick – please stay home and </a:t>
            </a:r>
            <a:r>
              <a:rPr lang="en-US"/>
              <a:t>email Matt </a:t>
            </a:r>
            <a:r>
              <a:rPr lang="en-US" dirty="0"/>
              <a:t>&amp; me (</a:t>
            </a:r>
            <a:r>
              <a:rPr lang="en-US" b="1" u="sng" dirty="0"/>
              <a:t>before</a:t>
            </a:r>
            <a:r>
              <a:rPr lang="en-US" dirty="0"/>
              <a:t> your quiz time)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Resubmission Cycle 3 (R3) is due tomorrow, February 15</a:t>
            </a:r>
            <a:r>
              <a:rPr lang="en-US" baseline="30000" dirty="0"/>
              <a:t>th</a:t>
            </a:r>
            <a:endParaRPr lang="en-US" dirty="0"/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b="1" dirty="0">
                <a:solidFill>
                  <a:srgbClr val="993366"/>
                </a:solidFill>
              </a:rPr>
              <a:t>Final</a:t>
            </a:r>
            <a:r>
              <a:rPr lang="en-US" dirty="0"/>
              <a:t> opportunity for P0!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Also eligible: C1, P1, C2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Programming Assignment 2 (P2) is ongoing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Due Tuesday, February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414B16-795D-D794-2A35-9D7C81C146E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12 - Winter 2024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35EA-7C95-6439-6914-ACB338C9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Tips! 💡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B3D13-7EB8-2CB7-32D2-14F4A90FDD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12 - Winter 2024</a:t>
            </a:r>
            <a:endParaRPr lang="en-US" dirty="0"/>
          </a:p>
        </p:txBody>
      </p:sp>
      <p:sp>
        <p:nvSpPr>
          <p:cNvPr id="7" name="Google Shape;68;p19">
            <a:extLst>
              <a:ext uri="{FF2B5EF4-FFF2-40B4-BE49-F238E27FC236}">
                <a16:creationId xmlns:a16="http://schemas.microsoft.com/office/drawing/2014/main" id="{25F0B210-E42F-0F92-7E30-378F5739B0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</a:rPr>
              <a:t>Hit run often! </a:t>
            </a:r>
            <a:endParaRPr lang="en-US" dirty="0"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</a:rPr>
              <a:t>Run, change, run, ... </a:t>
            </a:r>
            <a:r>
              <a:rPr lang="en-US" dirty="0">
                <a:effectLst/>
                <a:latin typeface="SegoeUIEmoji"/>
              </a:rPr>
              <a:t>🔁 </a:t>
            </a:r>
            <a:endParaRPr lang="en-US" sz="400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</a:rPr>
              <a:t>Quizzes are graded based on tests that you do or don't pass – make sure your submitted code is able to run! </a:t>
            </a:r>
            <a:endParaRPr lang="en-US" dirty="0">
              <a:latin typeface="ArialM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</a:rPr>
              <a:t>NOTE: You should be testing your own code – we don't provide test results!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</a:rPr>
              <a:t>Quizzes are open-note, open-internet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</a:rPr>
              <a:t>BUT no generative AI (e.g., </a:t>
            </a:r>
            <a:r>
              <a:rPr lang="en-US" dirty="0" err="1">
                <a:effectLst/>
                <a:latin typeface="Calibri" panose="020F0502020204030204" pitchFamily="34" charset="0"/>
              </a:rPr>
              <a:t>ChatGPT</a:t>
            </a:r>
            <a:r>
              <a:rPr lang="en-US" dirty="0">
                <a:effectLst/>
                <a:latin typeface="Calibri" panose="020F0502020204030204" pitchFamily="34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</a:rPr>
              <a:t>Have relevant PCMs, section problems, etc. open in other tabs! </a:t>
            </a:r>
            <a:endParaRPr lang="en-US" dirty="0">
              <a:effectLst/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</a:rPr>
              <a:t>Grading rubrics on slides – think strategically!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</a:rPr>
              <a:t>Time budgeting – quizzes are 45 minutes </a:t>
            </a:r>
            <a:endParaRPr lang="en-US" sz="2400" dirty="0">
              <a:effectLst/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259981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Edge Cases! (And Testing)</a:t>
            </a:r>
            <a:endParaRPr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30A9034-45E0-444A-988D-FD9E4234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1" y="1525402"/>
            <a:ext cx="10515599" cy="3807196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writing a method, especially one that takes input of some kind (e.g., parameters, user input) it's good to think carefully about the assumptions you can make (or cannot make) about this input. </a:t>
            </a:r>
          </a:p>
          <a:p>
            <a:pPr marL="114300" indent="0">
              <a:buFont typeface="Arial"/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Font typeface="Arial"/>
              <a:buNone/>
            </a:pPr>
            <a:r>
              <a:rPr lang="en-US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 case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 scenario that is uncommon but possible, especially at the "edge" of an input's valid range. </a:t>
            </a:r>
          </a:p>
          <a:p>
            <a:pPr marL="114300" indent="0">
              <a:buFont typeface="Arial"/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❔Are we sure that </a:t>
            </a:r>
            <a:r>
              <a:rPr lang="en-US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possible months are handled? </a:t>
            </a:r>
          </a:p>
          <a:p>
            <a:pPr marL="114300" indent="0">
              <a:buFont typeface="Arial"/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❔Are we sure that </a:t>
            </a:r>
            <a:r>
              <a:rPr lang="en-US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possible days are handled? Leap day?! </a:t>
            </a:r>
          </a:p>
          <a:p>
            <a:pPr marL="114300" indent="0">
              <a:buFont typeface="Arial"/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❔ Are we sure that </a:t>
            </a:r>
            <a:r>
              <a:rPr lang="en-US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possible combinations of months and days are handled?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FA62AB-CA1D-ACE2-EFD8-AC605C7DC2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12 - Winter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0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33199</TotalTime>
  <Words>371</Words>
  <Application>Microsoft Macintosh PowerPoint</Application>
  <PresentationFormat>Widescreen</PresentationFormat>
  <Paragraphs>66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SegoeUIEmoji</vt:lpstr>
      <vt:lpstr>ArialMT</vt:lpstr>
      <vt:lpstr>Arial</vt:lpstr>
      <vt:lpstr>Consolas</vt:lpstr>
      <vt:lpstr>Office Theme</vt:lpstr>
      <vt:lpstr>CSE 121 – Lesson 12</vt:lpstr>
      <vt:lpstr>Announcements, Reminders💕</vt:lpstr>
      <vt:lpstr>Quiz Tips! 💡</vt:lpstr>
      <vt:lpstr>Edge Cases! (And Testing)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Elba G.</cp:lastModifiedBy>
  <cp:revision>120</cp:revision>
  <dcterms:created xsi:type="dcterms:W3CDTF">2020-09-29T18:40:50Z</dcterms:created>
  <dcterms:modified xsi:type="dcterms:W3CDTF">2024-02-14T23:31:45Z</dcterms:modified>
</cp:coreProperties>
</file>