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6" r:id="rId3"/>
    <p:sldId id="297" r:id="rId4"/>
    <p:sldId id="288" r:id="rId5"/>
    <p:sldId id="289" r:id="rId6"/>
    <p:sldId id="296" r:id="rId7"/>
    <p:sldId id="286" r:id="rId8"/>
    <p:sldId id="287" r:id="rId9"/>
  </p:sldIdLst>
  <p:sldSz cx="12192000" cy="6858000"/>
  <p:notesSz cx="6858000" cy="9144000"/>
  <p:embeddedFontLst>
    <p:embeddedFont>
      <p:font typeface="Consolas" panose="020B0609020204030204" pitchFamily="49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9BDE"/>
    <a:srgbClr val="D883FF"/>
    <a:srgbClr val="FFCCCC"/>
    <a:srgbClr val="008080"/>
    <a:srgbClr val="993366"/>
    <a:srgbClr val="339966"/>
    <a:srgbClr val="CCEC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8" autoAdjust="0"/>
    <p:restoredTop sz="90045" autoAdjust="0"/>
  </p:normalViewPr>
  <p:slideViewPr>
    <p:cSldViewPr snapToGrid="0">
      <p:cViewPr varScale="1">
        <p:scale>
          <a:sx n="116" d="100"/>
          <a:sy n="116" d="100"/>
        </p:scale>
        <p:origin x="216" y="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72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5428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914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60BAEE6B-C59C-755A-D1EE-C708C0088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401DE1B5-DF58-705F-4360-9457A11EFB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54D56987-D12B-F0CC-48B0-CD8E17F516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9542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7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10 - Winter 2024</a:t>
            </a:r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Winter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4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10 -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3JnnX8pp7GhXvtYJuIcGKB?si=f166308f7b834ab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10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93109" y="5438150"/>
            <a:ext cx="2889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6798E5-66E4-608F-4D61-EC1606080458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3"/>
              </a:rPr>
              <a:t>CSE 121 24wi lecture beats :D </a:t>
            </a:r>
            <a:endParaRPr lang="en-US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ED73D06-0D63-4443-2B6E-CF642B4244A3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9CF7B8-D7AF-399A-83CD-7ED3DEB9FF42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6" name="Google Shape;54;p1">
            <a:extLst>
              <a:ext uri="{FF2B5EF4-FFF2-40B4-BE49-F238E27FC236}">
                <a16:creationId xmlns:a16="http://schemas.microsoft.com/office/drawing/2014/main" id="{D47EABDB-67E7-4387-A01D-2946217C2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398223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6E419E0-0B5B-5A9C-56A1-18DE7EA1E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1" y="3301823"/>
            <a:ext cx="2146356" cy="21363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663541" y="1275918"/>
            <a:ext cx="11295577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34963">
              <a:lnSpc>
                <a:spcPct val="100000"/>
              </a:lnSpc>
              <a:buSzPts val="2800"/>
            </a:pPr>
            <a:r>
              <a:rPr lang="en-US" sz="3100" dirty="0">
                <a:solidFill>
                  <a:schemeClr val="tx1"/>
                </a:solidFill>
              </a:rPr>
              <a:t>Creative Project 2 (C2) deadline extended! Due tomorrow, Feb 8th</a:t>
            </a:r>
          </a:p>
          <a:p>
            <a:pPr marL="914400" lvl="2" indent="-334963">
              <a:lnSpc>
                <a:spcPct val="100000"/>
              </a:lnSpc>
              <a:buSzPts val="2800"/>
            </a:pPr>
            <a:r>
              <a:rPr lang="en-US" sz="2400" dirty="0">
                <a:solidFill>
                  <a:schemeClr val="tx1"/>
                </a:solidFill>
              </a:rPr>
              <a:t>Note: uses Javadoc!</a:t>
            </a:r>
          </a:p>
          <a:p>
            <a:pPr indent="-334963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Resubmission Cycle 2  (R2) form </a:t>
            </a:r>
            <a:r>
              <a:rPr lang="en-US" sz="3200">
                <a:solidFill>
                  <a:schemeClr val="tx1"/>
                </a:solidFill>
              </a:rPr>
              <a:t>due tomorrow, Feb 8</a:t>
            </a:r>
            <a:r>
              <a:rPr lang="en-US" sz="3200" baseline="30000">
                <a:solidFill>
                  <a:schemeClr val="tx1"/>
                </a:solidFill>
              </a:rPr>
              <a:t>th</a:t>
            </a:r>
            <a:r>
              <a:rPr lang="en-US" sz="3200" dirty="0">
                <a:solidFill>
                  <a:schemeClr val="tx1"/>
                </a:solidFill>
              </a:rPr>
              <a:t>!</a:t>
            </a:r>
          </a:p>
          <a:p>
            <a:pPr marL="914400" lvl="2" indent="-334963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Eligible Assignments: </a:t>
            </a:r>
            <a:r>
              <a:rPr lang="en-US" sz="2800" b="1" dirty="0">
                <a:solidFill>
                  <a:srgbClr val="990033"/>
                </a:solidFill>
              </a:rPr>
              <a:t>C0</a:t>
            </a:r>
            <a:r>
              <a:rPr lang="en-US" sz="2800" dirty="0">
                <a:solidFill>
                  <a:schemeClr val="tx1"/>
                </a:solidFill>
              </a:rPr>
              <a:t>, P0, C1, P1</a:t>
            </a:r>
          </a:p>
          <a:p>
            <a:pPr indent="-334963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Resubmission Cycle 3 (R3) form releasing tomorrow, Feb 8</a:t>
            </a:r>
            <a:r>
              <a:rPr lang="en-US" sz="3200" baseline="30000" dirty="0">
                <a:solidFill>
                  <a:schemeClr val="tx1"/>
                </a:solidFill>
              </a:rPr>
              <a:t>th</a:t>
            </a:r>
          </a:p>
          <a:p>
            <a:pPr lvl="1" indent="-334963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Eligible assignments: </a:t>
            </a:r>
            <a:r>
              <a:rPr lang="en-US" sz="2800" b="1" dirty="0">
                <a:solidFill>
                  <a:srgbClr val="990033"/>
                </a:solidFill>
              </a:rPr>
              <a:t>P0</a:t>
            </a:r>
            <a:r>
              <a:rPr lang="en-US" sz="2800" dirty="0">
                <a:solidFill>
                  <a:schemeClr val="tx1"/>
                </a:solidFill>
              </a:rPr>
              <a:t>, C1, P1, C2 </a:t>
            </a:r>
          </a:p>
          <a:p>
            <a:pPr indent="-334963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Programming Assignment 2 (P2) releasing on Friday (due Feb 20th by 11:59 PM)</a:t>
            </a:r>
            <a:endParaRPr lang="en-US" sz="3200" dirty="0"/>
          </a:p>
          <a:p>
            <a:pPr lvl="0" indent="-406400">
              <a:lnSpc>
                <a:spcPct val="100000"/>
              </a:lnSpc>
              <a:buSzPts val="2800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10 -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Conditionals 1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Winter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83" y="3963769"/>
            <a:ext cx="4861743" cy="1795463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Executes a block of statements if and only if the test is true.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 descr="Syntax of an if statement. Top line says &quot;if (test) {&quot; with test being highlighted in light blue. The next line is indented and highlighted in yellow with text that says &quot;body (statements to be executed)&quot;. The last line says &quot;}&quot;.">
            <a:extLst>
              <a:ext uri="{FF2B5EF4-FFF2-40B4-BE49-F238E27FC236}">
                <a16:creationId xmlns:a16="http://schemas.microsoft.com/office/drawing/2014/main" id="{DEC11AF5-795D-489D-B722-DF17DDF78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52" y="2310701"/>
            <a:ext cx="6093307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4EECCD-C605-F967-C341-77C83A4B2266}"/>
              </a:ext>
            </a:extLst>
          </p:cNvPr>
          <p:cNvSpPr txBox="1"/>
          <p:nvPr/>
        </p:nvSpPr>
        <p:spPr>
          <a:xfrm>
            <a:off x="7269497" y="1814937"/>
            <a:ext cx="43365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9BDE"/>
                </a:solidFill>
              </a:rPr>
              <a:t>Hey! Want some vanilla ice cream? 🍦</a:t>
            </a:r>
          </a:p>
        </p:txBody>
      </p:sp>
    </p:spTree>
    <p:extLst>
      <p:ext uri="{BB962C8B-B14F-4D97-AF65-F5344CB8AC3E}">
        <p14:creationId xmlns:p14="http://schemas.microsoft.com/office/powerpoint/2010/main" val="203713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Conditionals 2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Winter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22" y="4656708"/>
            <a:ext cx="6971270" cy="1325563"/>
          </a:xfrm>
        </p:spPr>
        <p:txBody>
          <a:bodyPr>
            <a:normAutofit fontScale="92500"/>
          </a:bodyPr>
          <a:lstStyle/>
          <a:p>
            <a:pPr marL="628650" indent="-514350">
              <a:buSzPct val="98000"/>
              <a:buFont typeface="+mj-lt"/>
              <a:buAutoNum type="arabicPeriod"/>
            </a:pPr>
            <a:r>
              <a:rPr lang="en-US" dirty="0"/>
              <a:t>If the test is true: execute block of statements</a:t>
            </a:r>
          </a:p>
          <a:p>
            <a:pPr marL="628650" indent="-514350">
              <a:buSzPct val="98000"/>
              <a:buFont typeface="+mj-lt"/>
              <a:buAutoNum type="arabicPeriod"/>
            </a:pPr>
            <a:r>
              <a:rPr lang="en-US" dirty="0"/>
              <a:t>If not, execute </a:t>
            </a:r>
            <a:r>
              <a:rPr lang="en-US" u="sng" dirty="0"/>
              <a:t>other</a:t>
            </a:r>
            <a:r>
              <a:rPr lang="en-US" dirty="0"/>
              <a:t> block of statements</a:t>
            </a:r>
          </a:p>
        </p:txBody>
      </p:sp>
      <p:pic>
        <p:nvPicPr>
          <p:cNvPr id="3074" name="Picture 2" descr="Text showing the syntax of an if/else statement. The first line says &quot;if (test) {&quot; with &quot;test&quot; being highlighted light blue. The line below has text that says &quot;statement(s)&quot; highlighted light blue. The line below has text that says &quot;} else {&quot; with &quot;else&quot; being highlighted yellow. The line below has text &quot;statement(s)&quot; highlighted yellow. The last line below has text that is &quot;}&quot;.">
            <a:extLst>
              <a:ext uri="{FF2B5EF4-FFF2-40B4-BE49-F238E27FC236}">
                <a16:creationId xmlns:a16="http://schemas.microsoft.com/office/drawing/2014/main" id="{0E0E41CF-4639-4BDB-9198-1AA7B78F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3" y="1592721"/>
            <a:ext cx="3870278" cy="302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9CAD23-8674-703D-FDFB-D795333881CA}"/>
              </a:ext>
            </a:extLst>
          </p:cNvPr>
          <p:cNvSpPr txBox="1"/>
          <p:nvPr/>
        </p:nvSpPr>
        <p:spPr>
          <a:xfrm>
            <a:off x="7322209" y="989192"/>
            <a:ext cx="462797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BDE"/>
                </a:solidFill>
              </a:rPr>
              <a:t>Hey! Want some vanilla ice cream? 🍦</a:t>
            </a:r>
            <a:br>
              <a:rPr lang="en-US" sz="4000" b="1" dirty="0">
                <a:solidFill>
                  <a:srgbClr val="FF9BDE"/>
                </a:solidFill>
              </a:rPr>
            </a:br>
            <a:r>
              <a:rPr lang="en-US" sz="1600" b="1" dirty="0">
                <a:solidFill>
                  <a:srgbClr val="FF9BDE"/>
                </a:solidFill>
              </a:rPr>
              <a:t> </a:t>
            </a:r>
            <a:br>
              <a:rPr lang="en-US" sz="4000" b="1" dirty="0">
                <a:solidFill>
                  <a:srgbClr val="FF9BDE"/>
                </a:solidFill>
              </a:rPr>
            </a:br>
            <a:r>
              <a:rPr lang="en-US" sz="4000" b="1" dirty="0">
                <a:solidFill>
                  <a:srgbClr val="FF9BDE"/>
                </a:solidFill>
              </a:rPr>
              <a:t>No? FINE, here’s some chocolate ice cream instead. 🍫</a:t>
            </a:r>
          </a:p>
        </p:txBody>
      </p:sp>
    </p:spTree>
    <p:extLst>
      <p:ext uri="{BB962C8B-B14F-4D97-AF65-F5344CB8AC3E}">
        <p14:creationId xmlns:p14="http://schemas.microsoft.com/office/powerpoint/2010/main" val="29553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Conditionals 3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Winter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492" y="4374071"/>
            <a:ext cx="6747025" cy="1869570"/>
          </a:xfrm>
        </p:spPr>
        <p:txBody>
          <a:bodyPr>
            <a:normAutofit fontScale="92500"/>
          </a:bodyPr>
          <a:lstStyle/>
          <a:p>
            <a:pPr marL="628650" indent="-514350">
              <a:buSzPct val="96000"/>
              <a:buFont typeface="+mj-lt"/>
              <a:buAutoNum type="arabicPeriod"/>
            </a:pPr>
            <a:r>
              <a:rPr lang="en-US" dirty="0"/>
              <a:t>If the first test is true, execute that block</a:t>
            </a:r>
          </a:p>
          <a:p>
            <a:pPr marL="628650" indent="-514350">
              <a:buSzPct val="96000"/>
              <a:buFont typeface="+mj-lt"/>
              <a:buAutoNum type="arabicPeriod"/>
            </a:pPr>
            <a:r>
              <a:rPr lang="en-US" dirty="0"/>
              <a:t>If not, proceed to the next test, and repeat</a:t>
            </a:r>
          </a:p>
          <a:p>
            <a:pPr marL="628650" indent="-514350">
              <a:buSzPct val="96000"/>
              <a:buFont typeface="+mj-lt"/>
              <a:buAutoNum type="arabicPeriod"/>
            </a:pPr>
            <a:r>
              <a:rPr lang="en-US" dirty="0"/>
              <a:t>If none were true, don’t execute any blocks</a:t>
            </a:r>
          </a:p>
        </p:txBody>
      </p:sp>
      <p:pic>
        <p:nvPicPr>
          <p:cNvPr id="5122" name="Picture 2" descr="Text showing the syntax of an if/else statement. The first line says “if (test) {” with “test” being highlighted light blue. The line below has text that says “statement(s)” highlighted light blue. The line below has text that says “} else if (test) {” with “elseif (test)” being highlighted yellow. The line below has text “statement(s)” highlighted yellow. The last line below has text that is “}”.">
            <a:extLst>
              <a:ext uri="{FF2B5EF4-FFF2-40B4-BE49-F238E27FC236}">
                <a16:creationId xmlns:a16="http://schemas.microsoft.com/office/drawing/2014/main" id="{5C6FDFC3-BA1F-4F69-81F9-69464E9EC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64774"/>
            <a:ext cx="3761096" cy="290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0D6667-96FE-A3FB-DF52-7D6680503215}"/>
              </a:ext>
            </a:extLst>
          </p:cNvPr>
          <p:cNvSpPr txBox="1"/>
          <p:nvPr/>
        </p:nvSpPr>
        <p:spPr>
          <a:xfrm>
            <a:off x="7413713" y="679756"/>
            <a:ext cx="462797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BDE"/>
                </a:solidFill>
              </a:rPr>
              <a:t>Hey! Want some vanilla ice cream? 🍦</a:t>
            </a:r>
            <a:br>
              <a:rPr lang="en-US" sz="4000" b="1" dirty="0">
                <a:solidFill>
                  <a:srgbClr val="FF9BDE"/>
                </a:solidFill>
              </a:rPr>
            </a:br>
            <a:r>
              <a:rPr lang="en-US" sz="1800" b="1" dirty="0">
                <a:solidFill>
                  <a:srgbClr val="FF9BDE"/>
                </a:solidFill>
              </a:rPr>
              <a:t> </a:t>
            </a:r>
            <a:br>
              <a:rPr lang="en-US" sz="4400" b="1" dirty="0">
                <a:solidFill>
                  <a:srgbClr val="FF9BDE"/>
                </a:solidFill>
              </a:rPr>
            </a:br>
            <a:r>
              <a:rPr lang="en-US" sz="4000" b="1" dirty="0">
                <a:solidFill>
                  <a:srgbClr val="FF9BDE"/>
                </a:solidFill>
              </a:rPr>
              <a:t>No? Okay, well… do you want some chocolate ice cream instead? 🍫</a:t>
            </a:r>
          </a:p>
        </p:txBody>
      </p:sp>
    </p:spTree>
    <p:extLst>
      <p:ext uri="{BB962C8B-B14F-4D97-AF65-F5344CB8AC3E}">
        <p14:creationId xmlns:p14="http://schemas.microsoft.com/office/powerpoint/2010/main" val="652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F984E948-FC73-3F0C-BD12-C9273FB9B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2A2A682B-CAF9-80FB-3E72-95D2F50AFB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Conditionals 4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EBF0F496-FA59-5F3A-FEE2-848FF4D1D71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Winter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0FE19-51C4-AE1F-AC9E-1A45F59B0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492" y="3896393"/>
            <a:ext cx="6747025" cy="221432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With a </a:t>
            </a:r>
            <a:r>
              <a:rPr lang="en-US" b="1" dirty="0"/>
              <a:t>very large</a:t>
            </a:r>
            <a:r>
              <a:rPr lang="en-US" dirty="0"/>
              <a:t> if-else-if-else chain,</a:t>
            </a:r>
          </a:p>
          <a:p>
            <a:r>
              <a:rPr lang="en-US" dirty="0"/>
              <a:t>if there is an ending else, exactly </a:t>
            </a:r>
            <a:r>
              <a:rPr lang="en-US" u="sng" dirty="0"/>
              <a:t>one</a:t>
            </a:r>
            <a:r>
              <a:rPr lang="en-US" dirty="0"/>
              <a:t> block will execute</a:t>
            </a:r>
          </a:p>
          <a:p>
            <a:r>
              <a:rPr lang="en-US" dirty="0"/>
              <a:t>if there is no ending else, </a:t>
            </a:r>
            <a:r>
              <a:rPr lang="en-US" u="sng" dirty="0"/>
              <a:t>zero or one </a:t>
            </a:r>
            <a:r>
              <a:rPr lang="en-US" dirty="0"/>
              <a:t>blocks will execute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 descr="Text showing the syntax of an if/else statement. The first line says “if (test) {” with “test” being highlighted light blue. The line below has text that says “statement(s)” highlighted light blue. The line below has text that says “} else if (test) {” with “elseif (test)” being highlighted yellow. The line below has text “statement(s)” highlighted yellow. The last line below has text that is “}”.">
            <a:extLst>
              <a:ext uri="{FF2B5EF4-FFF2-40B4-BE49-F238E27FC236}">
                <a16:creationId xmlns:a16="http://schemas.microsoft.com/office/drawing/2014/main" id="{C8F3D329-CC8F-4F24-A2A7-D8E9CC53F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28" y="1504781"/>
            <a:ext cx="3150287" cy="243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AB8AB3-2F72-295C-45F7-4F02F306991A}"/>
              </a:ext>
            </a:extLst>
          </p:cNvPr>
          <p:cNvSpPr txBox="1"/>
          <p:nvPr/>
        </p:nvSpPr>
        <p:spPr>
          <a:xfrm>
            <a:off x="7328848" y="577577"/>
            <a:ext cx="46841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FF9BDE"/>
                </a:solidFill>
              </a:rPr>
              <a:t>Hey! Want some vanilla ice cream? 🍦</a:t>
            </a:r>
            <a:br>
              <a:rPr lang="en-US" sz="3800" b="1" dirty="0">
                <a:solidFill>
                  <a:srgbClr val="FF9BDE"/>
                </a:solidFill>
              </a:rPr>
            </a:br>
            <a:r>
              <a:rPr lang="en-US" sz="2000" b="1" dirty="0">
                <a:solidFill>
                  <a:srgbClr val="FF9BDE"/>
                </a:solidFill>
              </a:rPr>
              <a:t> </a:t>
            </a:r>
            <a:br>
              <a:rPr lang="en-US" sz="4600" b="1" dirty="0">
                <a:solidFill>
                  <a:srgbClr val="FF9BDE"/>
                </a:solidFill>
              </a:rPr>
            </a:br>
            <a:r>
              <a:rPr lang="en-US" sz="3800" b="1" dirty="0">
                <a:solidFill>
                  <a:srgbClr val="FF9BDE"/>
                </a:solidFill>
              </a:rPr>
              <a:t>No? Okay, want some other ice cream instead? </a:t>
            </a:r>
            <a:r>
              <a:rPr lang="en-US" sz="3600" b="1" dirty="0">
                <a:solidFill>
                  <a:srgbClr val="FF9BDE"/>
                </a:solidFill>
              </a:rPr>
              <a:t>Or another? </a:t>
            </a:r>
            <a:r>
              <a:rPr lang="en-US" sz="3200" b="1" dirty="0">
                <a:solidFill>
                  <a:srgbClr val="FF9BDE"/>
                </a:solidFill>
              </a:rPr>
              <a:t>Or another? </a:t>
            </a:r>
            <a:r>
              <a:rPr lang="en-US" sz="2800" b="1" dirty="0">
                <a:solidFill>
                  <a:srgbClr val="FF9BDE"/>
                </a:solidFill>
              </a:rPr>
              <a:t>Or another? </a:t>
            </a:r>
            <a:r>
              <a:rPr lang="en-US" sz="2400" b="1" dirty="0">
                <a:solidFill>
                  <a:srgbClr val="FF9BDE"/>
                </a:solidFill>
              </a:rPr>
              <a:t>Or another? </a:t>
            </a:r>
            <a:r>
              <a:rPr lang="en-US" sz="2000" b="1" dirty="0">
                <a:solidFill>
                  <a:srgbClr val="FF9BDE"/>
                </a:solidFill>
              </a:rPr>
              <a:t>Or another? </a:t>
            </a:r>
            <a:r>
              <a:rPr lang="en-US" sz="1800" b="1" dirty="0">
                <a:solidFill>
                  <a:srgbClr val="FF9BDE"/>
                </a:solidFill>
              </a:rPr>
              <a:t>Or another? </a:t>
            </a:r>
            <a:r>
              <a:rPr lang="en-US" b="1" dirty="0">
                <a:solidFill>
                  <a:srgbClr val="FF9BDE"/>
                </a:solidFill>
              </a:rPr>
              <a:t>Or another?</a:t>
            </a:r>
          </a:p>
        </p:txBody>
      </p:sp>
    </p:spTree>
    <p:extLst>
      <p:ext uri="{BB962C8B-B14F-4D97-AF65-F5344CB8AC3E}">
        <p14:creationId xmlns:p14="http://schemas.microsoft.com/office/powerpoint/2010/main" val="14318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tatic.us.edusercontent.com/files/KOtXSUNVjubJHHh1FSeuNexh">
            <a:extLst>
              <a:ext uri="{FF2B5EF4-FFF2-40B4-BE49-F238E27FC236}">
                <a16:creationId xmlns:a16="http://schemas.microsoft.com/office/drawing/2014/main" id="{488A2252-0BE3-4E00-9530-FE742A339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72" y="572975"/>
            <a:ext cx="7258028" cy="560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While Loops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10 -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511" y="3834372"/>
            <a:ext cx="4591151" cy="1795463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Repeatedly executes its body </a:t>
            </a:r>
            <a:r>
              <a:rPr lang="en-US" b="1" dirty="0"/>
              <a:t>as long as </a:t>
            </a:r>
            <a:r>
              <a:rPr lang="en-US" dirty="0"/>
              <a:t>the logical test is true.</a:t>
            </a:r>
          </a:p>
        </p:txBody>
      </p:sp>
      <p:pic>
        <p:nvPicPr>
          <p:cNvPr id="1026" name="Picture 2" descr="https://static.us.edusercontent.com/files/IIpAfWjRCOw2RSKtgzUHiQFq">
            <a:extLst>
              <a:ext uri="{FF2B5EF4-FFF2-40B4-BE49-F238E27FC236}">
                <a16:creationId xmlns:a16="http://schemas.microsoft.com/office/drawing/2014/main" id="{39D6AF21-7051-410B-9ED6-6520F750D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8" y="2331394"/>
            <a:ext cx="5838958" cy="152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02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31F482-D31B-4252-BB77-0DBEB59484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10 -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8FEA1-6E87-46C8-B0F4-A3639D10F1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EB6C64-B220-4A1F-ADBF-29ACD7C578EC}"/>
              </a:ext>
            </a:extLst>
          </p:cNvPr>
          <p:cNvSpPr txBox="1"/>
          <p:nvPr/>
        </p:nvSpPr>
        <p:spPr>
          <a:xfrm>
            <a:off x="282972" y="1639632"/>
            <a:ext cx="842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would you describe what the variable </a:t>
            </a:r>
            <a:r>
              <a:rPr lang="en-US" sz="28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calculates?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30673-B35E-4D2C-AA55-ED64851BD8A7}"/>
              </a:ext>
            </a:extLst>
          </p:cNvPr>
          <p:cNvSpPr txBox="1"/>
          <p:nvPr/>
        </p:nvSpPr>
        <p:spPr>
          <a:xfrm>
            <a:off x="7990795" y="2320608"/>
            <a:ext cx="42012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largest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smallest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first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sum of all values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913A94-2298-4653-8607-8CDC7C337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78" y="2320608"/>
            <a:ext cx="7169256" cy="27958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817B75-6BF1-D16F-BDBC-8D6DCC6F0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2238" y="212083"/>
            <a:ext cx="1697089" cy="16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5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33479</TotalTime>
  <Words>449</Words>
  <Application>Microsoft Macintosh PowerPoint</Application>
  <PresentationFormat>Widescreen</PresentationFormat>
  <Paragraphs>82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Consolas</vt:lpstr>
      <vt:lpstr>Calibri</vt:lpstr>
      <vt:lpstr>Office Theme</vt:lpstr>
      <vt:lpstr>CSE 121 – Lesson 10</vt:lpstr>
      <vt:lpstr>Announcements, Reminders</vt:lpstr>
      <vt:lpstr>(Recall) Conditionals 1</vt:lpstr>
      <vt:lpstr>(Recall) Conditionals 2</vt:lpstr>
      <vt:lpstr>(Recall) Conditionals 3</vt:lpstr>
      <vt:lpstr>(Recall) Conditionals 4</vt:lpstr>
      <vt:lpstr>(PCM) While Loops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Elba G.</cp:lastModifiedBy>
  <cp:revision>116</cp:revision>
  <dcterms:created xsi:type="dcterms:W3CDTF">2020-09-29T18:40:50Z</dcterms:created>
  <dcterms:modified xsi:type="dcterms:W3CDTF">2024-02-08T02:21:52Z</dcterms:modified>
</cp:coreProperties>
</file>