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8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9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12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58" r:id="rId4"/>
    <p:sldId id="267" r:id="rId5"/>
    <p:sldId id="268" r:id="rId6"/>
    <p:sldId id="269" r:id="rId7"/>
    <p:sldId id="277" r:id="rId8"/>
    <p:sldId id="270" r:id="rId9"/>
    <p:sldId id="275" r:id="rId10"/>
    <p:sldId id="271" r:id="rId11"/>
    <p:sldId id="278" r:id="rId12"/>
    <p:sldId id="272" r:id="rId13"/>
    <p:sldId id="276" r:id="rId14"/>
    <p:sldId id="273" r:id="rId15"/>
    <p:sldId id="280" r:id="rId16"/>
    <p:sldId id="279" r:id="rId17"/>
    <p:sldId id="274" r:id="rId18"/>
    <p:sldId id="281" r:id="rId19"/>
    <p:sldId id="285" r:id="rId20"/>
    <p:sldId id="286" r:id="rId21"/>
    <p:sldId id="263" r:id="rId22"/>
    <p:sldId id="264" r:id="rId23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26T19:13:30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9887 7165 864 0,'0'0'76'0,"0"0"-60"15,-6 15-16-15,-11-5 0 0,11 5 495 0,-5 0 96 16,5 1 19-16,6 4 4 0,-17 0-430 0,5 0-87 16,7 6-17-16,-1-6-3 0,-5 5-64 0,5 1-13 0,6-1 0 0,0 5 0 15,0 6 0-15,0-1 0 0,0-4 0 0,0-1 0 16,0 5 0-16,6-9 0 0,-1-1 0 0,7-5 0 15,5 0 0-15,0-4 0 0,11-1 0 0,1-10 0 16,11 5 0-16,0-10 0 0,11 0 0 0,6-5 0 16,6 0 0-16,-1-5 0 0,12 0 0 0,6 0 0 15,6-1-56-15,-7-4-6 0,7 5-2 0,-1 0 0 0,-5-5 52 0,0 5 12 16,-12 0 0-16,6 4 0 0,6 1 0 0,-17 0 0 16,5 0 0-16,6 5 0 0,-5 0 0 0,-1 0 0 15,-5 5 0-15,-1-5 0 0,1 5 0 0,-12 0 0 16,-5 1 0-16,5 4 0 0,-11-10 10 0,6 5 5 15,-7 0 1-15,1 0 0 0,0 0-16 0,0 0 0 16,-6-5 8-16,-5 0-8 16,5 0 10-16,-11 0-1 0,0-10 0 0,-6-5 0 15,5-6 10-15,-16-4 1 0,5-10 1 0,-11-6 0 0,-5-4-4 16,-7-11-1-16,1-10 0 0,-6-5 0 0,-6-5-16 16,12-5 0-16,-1-10 0 0</inkml:trace>
  <inkml:trace contextRef="#ctx0" brushRef="#br0" timeOffset="7214.61">11180 8542 864 0,'0'0'76'0,"0"0"-60"16,-17-5-16-16,17 5 0 0,0 0 464 0,0 0 91 16,-6 5 17-16,-5 0 4 0,11-5-387 0,-12 15-77 15,-5 1-16-15,6-1-4 0,-1 5-48 0,1 5-9 16,0 6-3-16,-1-1 0 15,1 0-10-15,-1 11-2 0,-5 5-1 0,6 4 0 0,0 6-6 0,-1 0-1 16,1 4 0-16,-1 21 0 0,7-10-12 0,-1-10 11 16,12-5-11-16,-1-1 10 0,1-14 4 0,11-1 1 15,-11 1 0-15,11-11 0 0,6-4-15 0,-6-6 0 0,6 0 0 0,-1-5 0 16,13-5 0-16,-1 1 0 0,0-11 0 0,6 0 0 16,0-11-14-16,0 1-6 0,0-5 0 0,-6 0-1 0,-6 0 10 15,-5 0 3-15,-6-6 0 0,-6 11 0 0,-11-5 8 0,0 5 0 16,-22-5 0-16,-1 5 0 0,-11 5 0 0,0-1 0 15,-6 6 8-15,5 6-8 0,1-1 8 16,0 5-8-16,0 5 8 16,5-5-8-16,7 5 0 0,5-5 0 0,-1 0 0 0,7 1 8 31,11-11-58-31,0 0-11 0,0 0-3 0</inkml:trace>
  <inkml:trace contextRef="#ctx0" brushRef="#br0" timeOffset="8085.94">7778 8537 2649 0,'0'0'117'0,"0"0"25"0,-11-5-114 0,0 5-28 0,-1-5 0 0,6 10 0 16,-5 5 160-16,11 0 25 0,0 0 6 0,-11 11 1 0,5 4-103 0,6 5-20 15,0 6-4-15,-11 9-1 0,11 11-51 0,-6 5-13 16,0 10 0-16,6 5 0 0,-6 0 0 0,1-6 0 15,5 1 0-15,-6-5 0 0,6-5-11 0,0-5-5 16,0-6 0-16,6-4-1 16,-1-6-75-16,7-9-16 0,5-1-2 0,0-5-863 15,12-4-173-15</inkml:trace>
  <inkml:trace contextRef="#ctx0" brushRef="#br0" timeOffset="8280.2">8434 9038 2613 0,'22'16'116'0,"-10"-11"24"0,5-5-112 0,6 5-28 15,11-5 0-15,-6 5 0 0,12 0 128 0,0 0 21 16,0 0 4-16,6-5 1 0,5-5-96 0,0 5-19 0,0 0-4 16,1 0-1-16,-1 0-16 0,-5 0-3 0,-1-10-1 15,-11 5 0 1,12-11-114-16,-23 1-22 0,5 0-5 0,-5 0-1229 0</inkml:trace>
  <inkml:trace contextRef="#ctx0" brushRef="#br0" timeOffset="8418.21">9009 8572 2880 0,'-34'21'128'0,"28"-11"25"0,-11 5-122 0,6 5-31 16,5 11 0-16,0 4 0 0,12 6 108 0,0-1 16 15,5 6 4-15,6 9 0 16,0 1-103-16,12 0-25 0,-12 0 0 0,6-1 0 15,-1-4-46-15,-4-11-14 0,4 6-4 0,-10-16 0 16</inkml:trace>
  <inkml:trace contextRef="#ctx0" brushRef="#br0" timeOffset="8803.52">5214 8998 2649 0,'0'0'58'0,"0"0"12"0,0 0 2 0,17 5 4 0,6 0-61 0,11 0-15 0,12-5 0 0,11 0 0 16,11-5 105-16,1 0 19 0,-1-10 3 0,6 5 1 16,-11-1-52-16,0-4-9 0,5 5-3 0,0-5 0 15,-11 5-51-15,-5 5-13 0,-7-5 0 0,6 10 0 16,-11-5-54-16,0 5-14 0,-17-6-2 0,0 12-1 15,5-1-193-15,-22 10-40 0,-6 0-7 0,0 5-1 0</inkml:trace>
  <inkml:trace contextRef="#ctx0" brushRef="#br0" timeOffset="8935">5636 9464 2649 0,'-11'20'117'0,"11"-20"25"0,0 0-114 0,0 0-28 0,17 5 0 0,5 0 0 15,7 0 145-15,11-5 23 16,-6 0 5-16,12-5 1 0,-1 0-110 0,1-5-21 15,11 0-5-15,5 0-1 16,-5-6-80-16,0 1-16 0,6 0-3 0</inkml:trace>
  <inkml:trace contextRef="#ctx0" brushRef="#br0" timeOffset="9282.58">6080 12168 1324 0,'0'10'118'0,"0"-10"-94"0,0 0-24 0,23 10 0 0,11-10 328 0,-5 5 62 15,11-5 12-15,11 0 2 0,6-5-250 0,6 5-50 16,-1-10-11-16,7 5-1 0,-12-5-23 0,5-5-4 16,-5 5-1-16,0-11 0 15,0 11-102-15,-11-5-21 0,5 0-4 0,-5 0-1 16,-6 4-102-16,-6 6-21 0,0-5-4 0,-5 5-999 0</inkml:trace>
  <inkml:trace contextRef="#ctx0" brushRef="#br0" timeOffset="9467.44">6109 12695 1843 0,'0'15'164'0,"0"-15"-132"0,11 10-32 0,6 0 0 16,-5-5 258-16,16 0 45 0,1 5 9 0,5-10 1 15,17 0-176-15,-5 0-35 0,16-10-7 0,7 5-2 16,-12-5-61-16,-6-5-13 0,0-6-3 0,6 6 0 31,0-5-76-31,-17 0-16 0,6-6-4 0,-18 6-1336 0</inkml:trace>
  <inkml:trace contextRef="#ctx0" brushRef="#br0" timeOffset="9821.84">7590 11768 3340 0,'0'0'74'0,"0"0"15"16,0 0 3-16,0 0 1 0,-5 10-74 0,5-10-19 0,17 10 0 0,0 0 0 0,6-5 36 0,16 0 4 15,7 0 1-15,5-5 0 0,1-5-28 0,-7 0-5 16,1 0-8-16,11 5 11 0,-6-5-11 0,6 0 0 16,0 0 0-16,-6-5 8 0,-5 5 6 0,11-5 1 0,-17 5 0 0,0 0 0 15,-12 5-15-15,1 5 0 0,-12 5 0 0,0 10 0 16,0 0 0-16,-17 6 0 0,6 4 0 0,-6 0 0 16,0 6 28-16,0 4 2 0,-6 1 1 0,6-1 0 15,0 6-31-15,0 5 8 0,0 4-8 0,0-4 4 16,0 5-4-16,0-6 0 0,0 6 0 0,0 5 0 15,0-6-56-15,0-9-8 0,0 0-2 0,-12-11 0 16,7-5-26-16,-1-4-4 0,0-6-2 0,-5 0 0 16,11-10-194-16,-11 1-38 0</inkml:trace>
  <inkml:trace contextRef="#ctx0" brushRef="#br0" timeOffset="9968.76">8194 12462 3366 0,'0'0'74'0,"12"0"15"0,16 0 3 0,6-5 3 0,6-6-76 16,12 1-19-16,-1-5 0 0,6-5 0 16,0-5 39-16,5-6 4 0,-5-4 1 0,17-1 0 0,-17-9-54 0,0 4-10 15,6-9-3-15,-12 9 0 0</inkml:trace>
  <inkml:trace contextRef="#ctx0" brushRef="#br0" timeOffset="15357.52">20547 8269 2649 0,'0'0'58'0,"0"0"12"0,0 0 2 0,11 15 4 0,1-5-61 0,-1 5-15 16,12-5 0-16,0 0 0 0,5-5 105 0,6 0 19 15,6-5 3-15,0 6 1 0,12-1-62 0,-7 0-12 16,1 0-2-16,5 0-1 16,-5-5-38-16,5 5-13 0,-6 0 9 0,1 0-9 15,0-5 0-15,-7 5-12 0,-10 5 0 0,-1 0 1 16,-5-5-180-16,-6 6-36 0,0-1-7 0</inkml:trace>
  <inkml:trace contextRef="#ctx0" brushRef="#br0" timeOffset="15511.15">20581 8871 2433 0,'0'0'53'0,"6"0"11"0,11 5 3 0,6-5 2 0,5 5-55 0,1 0-14 0,5 0 0 0,6-5 0 16,0 6 102-16,11-6 18 0,-5 0 3 0,16-6 1 16,12 6-100-16,0-5-24 0,0-5 0 0,1 0-850 31,-1 0-173-31</inkml:trace>
  <inkml:trace contextRef="#ctx0" brushRef="#br0" timeOffset="15943.75">22245 8410 2026 0,'0'0'90'0,"0"0"18"0,17-10-86 0,0 0-22 16,6 0 0-16,0 5 0 0,0-5 189 0,-1 5 34 15,1 0 6-15,6 5 2 0,-1 0-104 0,1 0-21 16,-1 0-4-16,1 5-1 16,-7 0-49-16,13 0-11 0,-7 5-1 0,0 0-1 0,1 0-25 0,-6 0-5 15,0 6-1-15,-1-1 0 0,-5 0-8 0,-5 5 0 0,-12 0 0 0,0 1 0 16,-6 4 0-16,-5 0 0 0,-1 1 0 0,-5-1 0 16,-17 0 0-16,0 1-9 0,-6-1 9 0,6 5-10 15,0-4-10-15,5-11-1 0,1 10-1 0,-1-5 0 16,6-4-14-1,1-1-4-15,4 0 0 0,1 0 0 0,6-5-27 0,0 0-5 16,5 1-2-16,6-11 0 16,0 0 2-16,11 5 0 0,6 0 0 0,0-5 0 15,1 5 32-15,4-5 6 0,13 5 2 0,4-5 0 0,7 0 6 0,-6 0 2 16,-6 5 0-16,6-5 0 0,6 0 57 0,-1 5 12 16,-11 0 3-16,6 5 0 0,-6 0 25 0,-5 0 6 15,-6 6 1-15,-12 4 0 0,-5 5-10 0,-6 1-2 16,-12-1 0-16,1 5 0 0,-12-4-20 0,0-1-5 15,-11 5-1-15,6-4 0 0,-1-6-30 0,1 0-12 0,-1 0 8 0,6-4-8 16,1-6-78-16,-1-5-21 0,6-5-4 0,0 0-1255 16</inkml:trace>
  <inkml:trace contextRef="#ctx0" brushRef="#br0" timeOffset="16191.01">23396 8699 2700 0,'0'0'120'0,"11"10"24"0,12 0-116 0,11 0-28 15,12-5 0-15,5-5 0 0,-5 0 105 0,16-5 15 16,-5 0 4-16,12-5 0 0,-7 0-94 0,-5 5-18 0,0-5-4 15,-5 0-8 1,-7 0-97-16,-11 0-27 0,1 4-4 0,-1-4-1152 0</inkml:trace>
  <inkml:trace contextRef="#ctx0" brushRef="#br0" timeOffset="16375.98">23823 8289 2214 0,'6'30'48'0,"0"-15"11"0,-1 6 1 0,1-1 3 0,11 10-51 0,-5 1-12 0,5-1 0 0,-6 6 0 15,6-1 100-15,0 0 16 0,0 1 4 0,0-1 1 16,0-4-97-16,1-1-24 0,-7 0 0 0,6 1 0 16,-6-1-223-16,1 1-46 15,-6 4-10-15</inkml:trace>
  <inkml:trace contextRef="#ctx0" brushRef="#br0" timeOffset="16544.93">23635 8988 2649 0,'0'0'117'0,"6"-16"25"0,-6 1-114 0,6 0-28 0,16-10 0 0,1-1 0 16,6-4 108-16,5 5 16 0,11-1 4 0,1-4 0 15,0-5-103 1,5 4-25-16,-6 1 0 0,7-1 0 15,-1 6-46-15,-5-5-14 0,5-1-4 0,-17 16-1254 16</inkml:trace>
  <inkml:trace contextRef="#ctx0" brushRef="#br0" timeOffset="16961.48">24638 8370 2880 0,'0'0'64'0,"11"-5"12"0,6 5 4 0,6-5 0 0,0 5-64 0,11 0-16 0,-5-5 0 0,-1 5 0 16,1 0 105-16,-1 0 19 0,1-5 3 0,-1 0 1 15,1 10-75-15,-7-5-14 16,-4 0-3-16,-1 5-1 0,0-5-19 0,0 5-3 16,-6 5-1-16,1 0 0 0,-12-10-3 0,11 10-1 0,-5 5 0 15,-1-5 0-15,-5 11-8 0,0-6 0 16,-5 0 0-16,-7 5 0 0,-5 1 0 0,6-1-11 0,-12 5 3 0,6 1 0 31,-12-1-32-31,1 5-5 0,-6 1-2 0,5-6 0 16,1 0-13-16,11 1-4 0,-6-6 0 0,12 0 0 0,-1 0 0 0,1-4 0 0,11-1 0 0,0 0 0 15,11 0 0-15,-5 0 0 0,11-5 0 0,0 1 0 0,0-6 52 0,0 10 12 16,0-5 0-16,6 5 0 0,0-5 48 0,0 5 13 16,-1-4 3-16,7 14 0 0,-6-5 0 0,0 5 0 15,-1 1 0-15,-5-1 0 0,-5 0 0 0,-1 6 0 16,1-6 0-16,-12 11 0 0,-6-1-28 0,-5-5-4 15,-1 6-2-15,1-1 0 0,-12-4-15 0,6-1-3 0,0 0-1 0,-6 1 0 32,-6-6-42-32,7 0-8 0,-7-4-1 0,1-1-1470 0</inkml:trace>
  <inkml:trace contextRef="#ctx0" brushRef="#br0" timeOffset="17330.79">20821 11986 3078 0,'0'0'68'0,"0"0"13"0,0 0 3 0,17 5 3 0,5 0-70 0,13 0-17 0,4-10 0 0,18 0 0 16,18 5 62-16,-1-5 9 0,5 0 1 0,-5-1 1 15,6 1-58-15,-6-5-15 0,0 0 0 0,6 0 0 16,-6-5 0-16,0 5 0 0,-5 5 0 0,-7-6 0 15,-5 6 0-15,-11 0 0 0,-12 5 0 0,-5 0 0 16,-12 5-151-16,-6 0-33 0,-17 11-6 16,-5-6-2-16,-18 0-102 0,7 5-21 0,-70 36-4 0,13-16-1 0</inkml:trace>
  <inkml:trace contextRef="#ctx0" brushRef="#br0" timeOffset="17462.28">21231 12224 2880 0,'0'0'64'0,"-6"15"12"0,6-15 4 0,0 0 0 0,0 10-64 0,11 0-16 0,7-5 0 0,4 5 0 16,7-10 105-16,5 0 19 0,6 0 3 0,0 0 1 15,0 0-52-15,5 0-9 0,1-5-3 0,11 5 0 0,5-10-51 0,-5 0-13 16,0 0 0-16,12 0 0 16,5-6-100-16,0 1-22 0,-6 5-5 0,-5-10-854 15,0 0-171-15</inkml:trace>
  <inkml:trace contextRef="#ctx0" brushRef="#br0" timeOffset="17794.53">23328 11474 3110 0,'0'0'68'0,"0"0"15"0,-6-10 2 0,0-5 3 0,0 5-71 0,-5-6-17 0,0 6 0 0,-1 0 0 0,-5 5 55 0,0 5 7 16,0 0 2-16,-6 0 0 0,-5 10 0 0,-1 5 0 16,1 1 0-16,-1 4 0 0,-5 0-52 0,6 0-12 15,-1 1 0-15,6-1 0 0,6 5 0 0,0-4 0 0,6-6 0 0,11-5 0 16,0 5 0-16,17-5 0 15,0 5 0-15,0-5 0 16,6-10-48-16,5 6-13 0,1-6-3 0,5-6 0 16,-6 6-51-16,1-5-10 0,-6 5-3 0,-1-5 0 0,1 5 103 0,-6 5 25 0,-5-5 0 0,-1 11 0 15,1 4 0 1,-1 5 0-16,-5 10 0 0,-1 11 0 0,-5 4 97 0,0 11 25 16,0 10 5-16,6 5 1 0,-6 0-80 0,6 5-15 15,-6 5-3-15,5-5-1 0,7-10-17 0,-6-6-3 16,-1-4-1-16,1-5 0 15,11-11-66-15,-6-4-14 0,-5-11-2 0,0-5-1395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2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24879 0 0,'-2'0'180'0'0,"0"1"0"0"0,0-1 0 0 0,-1 1 0 0 0,1-1 0 0 0,0 1 0 0 0,0 0 0 0 0,0 0 0 0 0,1 0 0 0 0,-1 0 0 0 0,0 0 0 0 0,0 1 0 0 0,1-1 0 0 0,-1 0 0 0 0,0 1 0 0 0,-2 3 0 0 0,2-3-187 0 0,0 0 1 0 0,0 0-1 0 0,1 1 1 0 0,-1-1-1 0 0,1 1 1 0 0,-1-1-1 0 0,1 1 1 0 0,0 0-1 0 0,0-1 1 0 0,0 1-1 0 0,-1 4 1 0 0,2-1 158 0 0,-1-1 1 0 0,0 0 0 0 0,0 0-1 0 0,-1 0 1 0 0,0 1 0 0 0,1-2 0 0 0,-2 1-1 0 0,-3 8 1 0 0,4-11-94 0 0,1 1 0 0 0,0-1 0 0 0,0 1 0 0 0,0 0 0 0 0,1-1 0 0 0,-1 1 0 0 0,1-1 0 0 0,-1 1 0 0 0,1 0 0 0 0,0 0 0 0 0,0 2 0 0 0,-3 23 297 0 0,-2-9-103 0 0,-3 24 1 0 0,7-35-234 0 0,0-1 1 0 0,1 1-1 0 0,0-1 1 0 0,0 1 0 0 0,1-1-1 0 0,2 12 1 0 0,0 9-7 0 0,-3-24-9 0 0,0 0 0 0 0,0-1 1 0 0,1 1-1 0 0,0 0 0 0 0,-1-1 0 0 0,1 1 1 0 0,0 0-1 0 0,1-1 0 0 0,2 7 0 0 0,3-1-1 0 0,0 1-1 0 0,10 9 1 0 0,-2-2-4 0 0,-12-14-25 0 0,1 1 0 0 0,-1-2 0 0 0,0 1 0 0 0,0 0 0 0 0,1-1 0 0 0,0 1 0 0 0,-1-1 0 0 0,1 0 0 0 0,0 0-1 0 0,0-1 1 0 0,0 1 0 0 0,1-1 0 0 0,-1 0 0 0 0,0 0 0 0 0,0 0 0 0 0,1 0 0 0 0,-1-1 0 0 0,0 0 0 0 0,8 0 0 0 0,-7-1-60 0 0,-1 1 0 0 0,1-1 0 0 0,0 0 0 0 0,-1 0 0 0 0,1-1 0 0 0,-1 1 0 0 0,1-1 0 0 0,-1 0 0 0 0,0 0 0 0 0,0-1 0 0 0,0 1 0 0 0,0-1 0 0 0,0 0 0 0 0,0 0 0 0 0,-1 0 0 0 0,1 0 0 0 0,4-8 0 0 0,6-11-451 0 0,-14 21 508 0 0,0 0 1 0 0,1 0-1 0 0,-1 0 1 0 0,0-1-1 0 0,1 1 1 0 0,-1 0-1 0 0,0 0 1 0 0,0 0-1 0 0,0 0 1 0 0,0-1 0 0 0,0 1-1 0 0,0 0 1 0 0,-1 0-1 0 0,1 0 1 0 0,0-1-1 0 0,0 1 1 0 0,-1 0-1 0 0,0-2 1 0 0,-5-17-30 0 0,6 18 57 0 0,0 1 1 0 0,0-1 0 0 0,0 1-1 0 0,-1-1 1 0 0,1 1-1 0 0,-1-1 1 0 0,1 1-1 0 0,-1-1 1 0 0,1 1 0 0 0,-1 0-1 0 0,0-1 1 0 0,1 1-1 0 0,-1 0 1 0 0,0-1-1 0 0,0 1 1 0 0,0 0 0 0 0,-2-1-1 0 0,-9-8 47 0 0,10 7-16 0 0,0 1 0 0 0,-1 0 0 0 0,1-1 0 0 0,-1 1-1 0 0,0 0 1 0 0,0 1 0 0 0,0-1 0 0 0,0 0 0 0 0,0 1 0 0 0,0 0 0 0 0,-6-2-1 0 0,-1 3 234 0 0,8 0 195 0 0,-1 1-287 0 0,-7 5-4 0 0,2 2-39 0 0,7-5-159 0 0,0 0 0 0 0,0 0 1 0 0,0 0-1 0 0,0 0 0 0 0,1 1 0 0 0,-1 3 0 0 0,0 2-1085 0 0,12-5-1587 0 0,1 3 1303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 9672 0 0,'0'-1'157'0'0,"0"0"0"0"0,-1 0 0 0 0,1 0 0 0 0,0 0 0 0 0,0 0 0 0 0,-1 0 0 0 0,1 0 0 0 0,0 0 1 0 0,0 0-1 0 0,0 0 0 0 0,1-1 0 0 0,-1 1 0 0 0,0 0 0 0 0,0 0 0 0 0,1 0 0 0 0,-1 0 0 0 0,0 0 0 0 0,1 0 1 0 0,-1 0-1 0 0,1 0 0 0 0,-1 0 0 0 0,1 0 0 0 0,0 1 0 0 0,-1-1 0 0 0,3-5 4369 0 0,-3 6-4446 0 0,-10-3 3954 0 0,16 3-42 0 0,20 6-1181 0 0,-26-6-2766 0 0,-1 0 1 0 0,1 1 0 0 0,-1-1-1 0 0,0 0 1 0 0,1 0 0 0 0,-1 0-1 0 0,1 0 1 0 0,-1 0 0 0 0,0 1-1 0 0,1-1 1 0 0,-1 0 0 0 0,1 0-1 0 0,-1 1 1 0 0,1-1 0 0 0,-1 0-1 0 0,1 1 1 0 0,-1-1-1 0 0,1 1 1 0 0,0-1 0 0 0,-1 1-1 0 0,-11 12 129 0 0,10-11-70 0 0,-12 13 45 0 0,1 2 0 0 0,0-1 0 0 0,1 2 0 0 0,-12 23 0 0 0,15-18-149 0 0,5-13-10 0 0,0 0 0 0 0,-1 0 0 0 0,-7 11 0 0 0,2-7-46 0 0,7-10 5 0 0,0 0 1 0 0,0 0-1 0 0,0 0 1 0 0,0 0-1 0 0,1 1 1 0 0,0 0 0 0 0,0-1-1 0 0,0 1 1 0 0,0 0-1 0 0,1 0 1 0 0,-1 0-1 0 0,1 0 1 0 0,1 0-1 0 0,-1 0 1 0 0,1 7-1 0 0,0 31-1472 0 0,-1-15-994 0 0,3-10 491 0 0,9-6-20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14280 0 0,'0'0'1102'0'0,"-3"1"-719"0"0,-8 2-705 0 0,-3 0 2337 0 0,-21 9 1 0 0,32-11-1542 0 0,0 1 0 0 0,0-1 0 0 0,1 0 0 0 0,-1 1 0 0 0,1 0 0 0 0,-1-1 1 0 0,1 1-1 0 0,-1 0 0 0 0,1 0 0 0 0,0 0 0 0 0,0 1 0 0 0,0-1 1 0 0,0 0-1 0 0,-1 4 0 0 0,0-1-60 0 0,0 0 0 0 0,0 0 0 0 0,-1-1 0 0 0,-5 7 0 0 0,6-8-306 0 0,0 1-1 0 0,0-1 1 0 0,1 1-1 0 0,-1-1 1 0 0,1 1-1 0 0,0 0 1 0 0,-4 8-1 0 0,-1 30 388 0 0,7-32-442 0 0,-2-1-1 0 0,1 0 0 0 0,-5 15 0 0 0,2-15-254 0 0,3-8 116 0 0,0 1 1 0 0,1-1 0 0 0,-1 1-1 0 0,0 0 1 0 0,1-1 0 0 0,-1 1-1 0 0,1 0 1 0 0,0-1 0 0 0,-1 1-1 0 0,1 0 1 0 0,0-1 0 0 0,0 1-1 0 0,0 0 1 0 0,0 0 0 0 0,1-1-1 0 0,-1 1 1 0 0,0 0 0 0 0,1-1-1 0 0,0 3 1 0 0,11 19-1115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23039 0 0,'-4'6'217'0'0,"1"-3"-54"0"0,0 1-1 0 0,0-1 1 0 0,0 1 0 0 0,0 0 0 0 0,1 0 0 0 0,0 0 0 0 0,0 0-1 0 0,0 0 1 0 0,0 0 0 0 0,1 1 0 0 0,-1-1 0 0 0,1 1-1 0 0,-1 7 1 0 0,3 2 19 0 0,1 0 0 0 0,1 0 1 0 0,0 0-1 0 0,0 0 0 0 0,2-1 0 0 0,8 21 0 0 0,9 29 495 0 0,-6-6-224 0 0,30 132 355 0 0,-8-26-765 0 0,-12-60 69 0 0,-25-96-94 0 0,5 14 47 0 0,-6-20-62 0 0,0-1 0 0 0,0 1 0 0 0,1-1 0 0 0,-1 0 0 0 0,0 1 0 0 0,1-1 0 0 0,-1 1 0 0 0,0-1 0 0 0,1 0 1 0 0,-1 1-1 0 0,0-1 0 0 0,1 0 0 0 0,-1 1 0 0 0,1-1 0 0 0,-1 0 0 0 0,0 1 0 0 0,1-1 0 0 0,-1 0 0 0 0,1 0 0 0 0,-1 0 0 0 0,1 0 0 0 0,-1 1 0 0 0,1-1 0 0 0,-1 0 0 0 0,1 0 0 0 0,-1 0 1 0 0,1 0-1 0 0,-1 0 0 0 0,1 0 0 0 0,-1 0 0 0 0,1 0 0 0 0,-1-1 0 0 0,1 1 0 0 0,-1 0 0 0 0,1 0 0 0 0,0 0 0 0 0,3-2 3 0 0,-1 0 0 0 0,1-1 1 0 0,-1 1-1 0 0,1 0 0 0 0,-1-1 0 0 0,0 0 0 0 0,0 0 0 0 0,0 0 1 0 0,4-6-1 0 0,23-35-110 0 0,-20 28 46 0 0,3-7-73 0 0,0 0 0 0 0,-2-1 0 0 0,-1-1 0 0 0,7-26 0 0 0,-2 9-222 0 0,19-36 73 0 0,-7 25 280 0 0,-20 43 49 0 0,-7 10-23 0 0,0 0-1 0 0,1 0 0 0 0,-1 0 0 0 0,1 0 0 0 0,-1 0 0 0 0,1 0 0 0 0,-1 0 0 0 0,0 0 0 0 0,1 0 0 0 0,-1 0 0 0 0,1 1 0 0 0,-1-1 0 0 0,0 0 0 0 0,1 0 1 0 0,-1 1-1 0 0,1-1 0 0 0,-1 0 0 0 0,0 1 0 0 0,1-1 0 0 0,-1 0 0 0 0,0 1 0 0 0,0-1 0 0 0,1 1 0 0 0,-1-1 39 0 0,4 5 53 0 0,-1-1 0 0 0,1 1 1 0 0,-1 0-1 0 0,-1-1 0 0 0,1 1 0 0 0,-1 1 1 0 0,0-1-1 0 0,0 0 0 0 0,2 8 0 0 0,2 5 4 0 0,5 12-25 0 0,1 3 44 0 0,12 45 0 0 0,-20-57-140 0 0,1 7 0 0 0,12 35 0 0 0,-14-55 0 0 0,0-1 0 0 0,0 0 0 0 0,0 0 0 0 0,1-1 0 0 0,-1 1 0 0 0,2-1 0 0 0,-1 0 0 0 0,1 0 0 0 0,10 11 0 0 0,-13-15 3 0 0,1 0 0 0 0,-1-1 1 0 0,1 1-1 0 0,-1 0 0 0 0,1-1 0 0 0,0 1 0 0 0,-1-1 0 0 0,1 0 0 0 0,0 0 1 0 0,0 0-1 0 0,0 0 0 0 0,0 0 0 0 0,0-1 0 0 0,0 1 0 0 0,0-1 0 0 0,0 0 1 0 0,0 0-1 0 0,0 0 0 0 0,0 0 0 0 0,4-1 0 0 0,-1-1 7 0 0,0 0 0 0 0,-1 0 1 0 0,1-1-1 0 0,-1 1 0 0 0,0-1 0 0 0,0 0 0 0 0,0-1 1 0 0,0 1-1 0 0,6-7 0 0 0,11-10 19 0 0,-1-2 0 0 0,-1 0-1 0 0,-1-1 1 0 0,28-44 0 0 0,-43 61-38 0 0,-1 0-1 0 0,0 0 1 0 0,0 0 0 0 0,0-1-1 0 0,-1 1 1 0 0,0-1 0 0 0,0 1 0 0 0,-1-1-1 0 0,1 0 1 0 0,-1-13 0 0 0,-1 15 1 0 0,0 1 1 0 0,-1 0 0 0 0,1 0-1 0 0,-1 0 1 0 0,0 0 0 0 0,0 0 0 0 0,0 0-1 0 0,-1 0 1 0 0,0 0 0 0 0,1 1 0 0 0,-1-1-1 0 0,-1 0 1 0 0,1 1 0 0 0,0 0-1 0 0,-1-1 1 0 0,0 1 0 0 0,0 0 0 0 0,1 0-1 0 0,-6-3 1 0 0,0-1-5 0 0,6 5 6 0 0,0 0-1 0 0,0 1 1 0 0,-1-1-1 0 0,1 0 1 0 0,0 1-1 0 0,-1 0 1 0 0,-2-2-1 0 0,4 3 14 0 0,1 0 0 0 0,-1 0 1 0 0,0 0-1 0 0,1 0 0 0 0,-1 0 0 0 0,0 0 0 0 0,0 0 0 0 0,1 0 0 0 0,-1 0 0 0 0,0 0 0 0 0,1 0 1 0 0,-1 1-1 0 0,0-1 0 0 0,1 0 0 0 0,-1 0 0 0 0,0 1 0 0 0,1-1 0 0 0,-1 0 0 0 0,1 1 0 0 0,-1-1 0 0 0,0 1 1 0 0,1-1-1 0 0,-1 1 0 0 0,1-1 0 0 0,-1 1 0 0 0,1-1 0 0 0,0 1 0 0 0,-1-1 0 0 0,1 1 0 0 0,0 0 1 0 0,-1-1-1 0 0,1 2 0 0 0,-3 4 30 0 0,0 0 0 0 0,1 0 1 0 0,0 0-1 0 0,0 0 0 0 0,0 0 1 0 0,1 1-1 0 0,0-1 0 0 0,0 1 1 0 0,1-1-1 0 0,0 0 1 0 0,0 1-1 0 0,1 7 0 0 0,2 5 57 0 0,0 1 1 0 0,11 31-1 0 0,-11-42-59 0 0,1 0 1 0 0,0 0-1 0 0,0 0 1 0 0,1 0-1 0 0,0 0 1 0 0,1-1-1 0 0,0 0 1 0 0,0-1-1 0 0,1 1 0 0 0,9 8 1 0 0,-10-11-41 0 0,0 0 0 0 0,1 0 0 0 0,-1 0 0 0 0,1-1 0 0 0,0 0 0 0 0,0-1 0 0 0,0 1 0 0 0,1-1 0 0 0,-1-1 0 0 0,1 0 0 0 0,0 0 0 0 0,-1 0 0 0 0,9 0 0 0 0,-8-1 70 0 0,-4 0-105 0 0,0-1 0 0 0,0 0 0 0 0,0 0 0 0 0,1 0 0 0 0,-1 0 0 0 0,0 0 0 0 0,0-1 0 0 0,0 1 0 0 0,0-1 0 0 0,0-1 0 0 0,0 1 0 0 0,5-3 0 0 0,0-1-636 0 0,0 0-1 0 0,0-1 1 0 0,-1 0-1 0 0,0-1 1 0 0,-1 0-1 0 0,1 0 1 0 0,7-11-1 0 0,-2-1-923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23039 0 0,'0'7'351'0'0,"0"-1"0"0"0,1 1-1 0 0,-1-1 1 0 0,1 1 0 0 0,1-1-1 0 0,2 10 1 0 0,5 11-38 0 0,7 49-1 0 0,-6-25 956 0 0,1-9 218 0 0,31 82 0 0 0,-27-85-1249 0 0,-7-17-274 0 0,16 30 1 0 0,-15-34-186 0 0,9 17-860 0 0,-16-32 547 0 0,0-1 0 0 0,-1 1 0 0 0,1-1 1 0 0,0 0-1 0 0,0 0 0 0 0,3 2 0 0 0</inkml:trace>
  <inkml:trace contextRef="#ctx0" brushRef="#br0" timeOffset="1">191 0 5984 0 0,'19'11'464'0'0,"-18"-11"-289"0"0,0 1 0 0 0,1 0 1 0 0,-1 0-1 0 0,0 0 0 0 0,0 0 1 0 0,0 0-1 0 0,-1 0 0 0 0,1 0 1 0 0,0 0-1 0 0,0 0 0 0 0,0 0 1 0 0,-1 0-1 0 0,1 0 0 0 0,0 3 1 0 0,1 0 1302 0 0,20 37 9177 0 0,4 24-4819 0 0,-8-20-4551 0 0,-6-15-604 0 0,32 82 565 0 0,-35-86-1161 0 0,-2 0 0 0 0,7 38 0 0 0,8 51-222 0 0,-9-55-332 0 0,-4-21-946 0 0,4-1-5737 0 0,0-10-2029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5064 0 0,'-5'0'7'0'0,"1"0"47"0"0,-1 0 0 0 0,0 0 1 0 0,1 1-1 0 0,-1-1 0 0 0,1 1 1 0 0,-1 0-1 0 0,1 0 0 0 0,-8 3 1 0 0,-18 15-121 0 0,26-15 1844 0 0,0 0-1 0 0,-1 0 1 0 0,2 0 0 0 0,-1 0 0 0 0,0 1-1 0 0,-5 9 1 0 0,7-10-539 0 0,0 0 1 0 0,1 0-1 0 0,-1 0 0 0 0,1 0 1 0 0,-1 1-1 0 0,1-1 1 0 0,1 0-1 0 0,-1 0 0 0 0,0 8 1 0 0,2-7-1263 0 0,-1-1 1 0 0,0 1 0 0 0,1-1 0 0 0,0 1 0 0 0,0-1 0 0 0,3 6-1 0 0,-1-2 146 0 0,0-1-1 0 0,1 1 0 0 0,0-1 1 0 0,0 0-1 0 0,1 0 0 0 0,0 0 1 0 0,0-1-1 0 0,0 0 0 0 0,1 0 1 0 0,0 0-1 0 0,10 7 0 0 0,-10-9-167 0 0,-1-1 0 0 0,1 1 1 0 0,0-1-1 0 0,0-1 0 0 0,0 1 0 0 0,0-1 0 0 0,1 0 0 0 0,-1-1 0 0 0,1 1 0 0 0,-1-1 0 0 0,1 0 0 0 0,-1-1 0 0 0,1 0 1 0 0,-1 0-1 0 0,8-1 0 0 0,-7 0-42 0 0,-1 0 0 0 0,1-1 1 0 0,0 0-1 0 0,-1 0 0 0 0,1 0 0 0 0,11-7 1 0 0,-17 8 67 0 0,1 0 0 0 0,0 0 1 0 0,-1 0-1 0 0,1-1 1 0 0,-1 1-1 0 0,1-1 1 0 0,-1 1-1 0 0,0-1 1 0 0,1 1-1 0 0,-1-1 1 0 0,0 1-1 0 0,1-4 1 0 0,-1 3 0 0 0,-1 1 0 0 0,1 0 1 0 0,-1-1-1 0 0,0 1 0 0 0,0 0 1 0 0,0-1-1 0 0,0 1 0 0 0,0-1 1 0 0,0 1-1 0 0,0 0 1 0 0,-1-1-1 0 0,1 1 0 0 0,0 0 1 0 0,-1-1-1 0 0,1 1 0 0 0,-1 0 1 0 0,1 0-1 0 0,-1-1 0 0 0,0 1 1 0 0,-1-2-1 0 0,-3-4 10 0 0,-1 1-1 0 0,0-1 1 0 0,-1 1 0 0 0,0 0-1 0 0,0 1 1 0 0,-11-8 0 0 0,-4-2-90 0 0,-6-2-162 0 0,21 13-263 0 0,-1-1 1 0 0,-10-8-1 0 0,3 0-1375 0 0,0-1-4620 0 0,2 0-1805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17159 0 0,'21'3'760'0'0,"-9"-3"160"0"0,6 8-736 0 0,0 5-184 0 0,7-6 0 0 0,2 5 0 0 0,-6 0 1344 0 0,10 2 224 0 0,-9-1 56 0 0,-1 1 8 0 0,5 2-896 0 0,-9-5-184 0 0,6 5-32 0 0,-3-1-8 0 0,-2-2-816 0 0,0-2-168 0 0,-1 0-32 0 0,-4-3-10039 0 0</inkml:trace>
  <inkml:trace contextRef="#ctx0" brushRef="#br0" timeOffset="1">356 1 23039 0 0,'8'11'1024'0'0,"-3"-3"200"0"0,3 3-976 0 0,5 5-248 0 0,5-1 0 0 0,4 4 0 0 0,-1 0 800 0 0,1 0 120 0 0,-1 5 16 0 0,5 3 8 0 0,4-4-656 0 0,-3 4-128 0 0,-1-4-24 0 0,4 4-12008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23039 0 0,'0'0'2086'0'0,"14"3"-1676"0"0,266-18 3687 0 0,-98-8-6163 0 0,-173 21 1245 0 0,-1 0 1 0 0,1 0 0 0 0,-1 0-1 0 0,0-1 1 0 0,12-6-1 0 0,6-5-1735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11 167 24879 0 0,'0'1'1142'0'0,"-2"3"-1015"0"0,0 0 0 0 0,1 0 0 0 0,-1 0 0 0 0,1 0 1 0 0,0 0-1 0 0,0 0 0 0 0,1 1 0 0 0,-1-1 0 0 0,1 0 1 0 0,0 0-1 0 0,0 1 0 0 0,1-1 0 0 0,1 8 0 0 0,2 8 205 0 0,12 32-1 0 0,-10-34 260 0 0,11 27 542 0 0,26 50 1 0 0,-5-12-1630 0 0,-22-51-1296 0 0,2-3-5329 0 0,1-4-2312 0 0</inkml:trace>
  <inkml:trace contextRef="#ctx0" brushRef="#br0" timeOffset="1">522 0 23039 0 0,'0'18'778'0'0,"-1"-11"-491"0"0,1-1-1 0 0,0 1 0 0 0,0 0 1 0 0,1 0-1 0 0,1 8 0 0 0,39 127 2811 0 0,-34-114-2450 0 0,0 0-1 0 0,2 37 0 0 0,4 14-149 0 0,3 9 68 0 0,2 4-3186 0 0,-13-73 1096 0 0,4-5-11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10592 0 0,'0'0'1136'0'0,"18"0"1664"0"0,-2 0 527 0 0,1-3 97 0 0,9 3 32 0 0,1-8-2360 0 0,4 8-464 0 0,2-8-96 0 0,10 8-24 0 0,-3-4-1848 0 0,-1 1-368 0 0,-4-5-80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5984 0 0,'-4'1'273'0'0,"-5"2"-484"0"0,1-1-1 0 0,0 1 1 0 0,0 1-1 0 0,-13 7 1 0 0,11-5 1964 0 0,1 1 0 0 0,-1 0 0 0 0,1 0 0 0 0,0 2 0 0 0,-13 14 0 0 0,14-13 238 0 0,1 1-1 0 0,-1-1 1 0 0,2 1 0 0 0,0 0 0 0 0,-7 17-1 0 0,10-19-1620 0 0,-1 1-1 0 0,2 0 1 0 0,-4 19-1 0 0,6-25-359 0 0,0 0 0 0 0,-1-1 0 0 0,2 1 0 0 0,-1 0 0 0 0,0 0 0 0 0,1-1-1 0 0,-1 1 1 0 0,1 0 0 0 0,0-1 0 0 0,0 1 0 0 0,1-1 0 0 0,-1 1 0 0 0,1-1-1 0 0,4 6 1 0 0,-3-4 7 0 0,1-1 0 0 0,-1 0 0 0 0,1 0 0 0 0,0 0 0 0 0,1-1 0 0 0,-1 1 0 0 0,1-1 0 0 0,-1 0 0 0 0,7 3 0 0 0,3 0 11 0 0,0-1 0 0 0,0 0 0 0 0,0-1 1 0 0,0 0-1 0 0,1-1 0 0 0,23 1 0 0 0,51-1-122 0 0,-58-3 14 0 0,0 1 0 0 0,57 10-1 0 0,-77-8 85 0 0,0-1 49 0 0,-1 0 0 0 0,0 1-1 0 0,1 0 1 0 0,18 9 0 0 0,-26-10-25 0 0,0-1 1 0 0,-1 1-1 0 0,1 0 1 0 0,-1 1-1 0 0,1-1 1 0 0,-1 0-1 0 0,0 1 1 0 0,1-1-1 0 0,-1 1 1 0 0,0 0-1 0 0,-1-1 1 0 0,1 1-1 0 0,-1 0 1 0 0,1 0-1 0 0,-1 0 0 0 0,0 1 1 0 0,0-1-1 0 0,0 0 1 0 0,0 0-1 0 0,0 5 1 0 0,-1-5 21 0 0,0 1 1 0 0,0-1-1 0 0,0 1 0 0 0,0-1 1 0 0,-1 1-1 0 0,1-1 1 0 0,-1 0-1 0 0,0 1 0 0 0,0-1 1 0 0,0 0-1 0 0,-1 0 1 0 0,1 1-1 0 0,-1-1 0 0 0,0 0 1 0 0,0 0-1 0 0,0-1 0 0 0,0 1 1 0 0,-3 3-1 0 0,-5 4 1 0 0,0-1-1 0 0,-1 0 0 0 0,-14 9 0 0 0,21-15-59 0 0,-5 3 126 0 0,0-1-1 0 0,-1 0 1 0 0,0 0-1 0 0,1-1 1 0 0,-1-1 0 0 0,-1 0-1 0 0,1 0 1 0 0,-15 2-1 0 0,10-3-255 0 0,-1-1-1 0 0,1 0 1 0 0,-1-1-1 0 0,1-1 1 0 0,-20-3-1 0 0,29 3-355 0 0,-1-1 0 0 0,1-1 1 0 0,0 1-1 0 0,0-1 0 0 0,0 0 0 0 0,1 0 0 0 0,-1-1 0 0 0,1 0 0 0 0,0 0 1 0 0,-9-7-1 0 0,14 11 492 0 0,-20-21-2043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18 23039 0 0,'-4'-2'114'0'0,"-16"-11"775"0"0,19 13-816 0 0,0-1 0 0 0,0 1-1 0 0,0 0 1 0 0,0-1 0 0 0,-1 1 0 0 0,1 0 0 0 0,0 0 0 0 0,0 0 0 0 0,0-1 0 0 0,-1 1 0 0 0,1 1 0 0 0,0-1-1 0 0,0 0 1 0 0,0 0 0 0 0,0 0 0 0 0,-1 1 0 0 0,0 0 0 0 0,-32 10 145 0 0,29-9-132 0 0,0-1 0 0 0,0 1 0 0 0,0 0 0 0 0,0 0 0 0 0,0 0 0 0 0,1 1 0 0 0,-1-1 0 0 0,1 1 1 0 0,-7 6-1 0 0,-33 25 1729 0 0,25-21-1004 0 0,-21 21 0 0 0,-54 66 303 0 0,92-97-1100 0 0,0 0-1 0 0,0 1 0 0 0,0-1 0 0 0,0 1 0 0 0,1 0 1 0 0,-1-1-1 0 0,1 1 0 0 0,0 0 0 0 0,0 0 0 0 0,0 0 1 0 0,0 7-1 0 0,-5 22 70 0 0,1-21-73 0 0,4-8-9 0 0,-1-1 0 0 0,1 1 0 0 0,-1 0 0 0 0,1 0 0 0 0,1 0 0 0 0,-1 0-1 0 0,0 0 1 0 0,1-1 0 0 0,0 1 0 0 0,0 0 0 0 0,0 0 0 0 0,0 0 0 0 0,1 0 0 0 0,1 6 0 0 0,0-5 4 0 0,1 0 1 0 0,0 0-1 0 0,-1 0 1 0 0,2 0-1 0 0,-1-1 1 0 0,1 1-1 0 0,6 6 0 0 0,8 10 5 0 0,-14-17-22 0 0,1 1 1 0 0,-1-1-1 0 0,1 1 0 0 0,0-1 0 0 0,0-1 1 0 0,0 1-1 0 0,0-1 0 0 0,0 0 0 0 0,1 0 1 0 0,0 0-1 0 0,0-1 0 0 0,-1 0 0 0 0,1 0 1 0 0,1 0-1 0 0,5 0 0 0 0,-5-1-8 0 0,0 0 1 0 0,0 0-1 0 0,1-1 0 0 0,-1 0 0 0 0,0 0 1 0 0,0 0-1 0 0,0-1 0 0 0,0 0 1 0 0,0-1-1 0 0,0 0 0 0 0,0 0 0 0 0,-1 0 1 0 0,8-4-1 0 0,-12 4-21 0 0,1 1 0 0 0,-1-1-1 0 0,0 0 1 0 0,1 0 0 0 0,-1-1 0 0 0,0 1-1 0 0,0 0 1 0 0,3-5 0 0 0,7-8-213 0 0,-10 12 236 0 0,0 1 0 0 0,0-1 0 0 0,0 0 0 0 0,-1 0 0 0 0,1 0 0 0 0,-1 0 0 0 0,0 0 0 0 0,1 0 0 0 0,-1 0 0 0 0,-1 0 0 0 0,1 0 0 0 0,0 0-1 0 0,-1-1 1 0 0,0 1 0 0 0,1-4 0 0 0,-1 5 10 0 0,0 0 0 0 0,0-1 0 0 0,-1 1-1 0 0,1-1 1 0 0,0 1 0 0 0,-1 0-1 0 0,1-1 1 0 0,-1 1 0 0 0,0 0-1 0 0,0 0 1 0 0,0-1 0 0 0,0 1-1 0 0,0 0 1 0 0,0 0 0 0 0,-1 0 0 0 0,1 0-1 0 0,-1 0 1 0 0,1 1 0 0 0,-1-1-1 0 0,-3-2 1 0 0,4 3 8 0 0,-1-1 1 0 0,0 1 0 0 0,-1-1 0 0 0,1 0 0 0 0,-1 1 0 0 0,0 0 0 0 0,1 0 0 0 0,-1 0 0 0 0,0 0 0 0 0,0 0 0 0 0,0 0 0 0 0,0 1 0 0 0,1-1-1 0 0,-6 1 1 0 0,-3 0-9 0 0,0 2-1 0 0,-15 2 0 0 0,-12 1-2239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22463 0 0,'6'-4'2032'0'0,"8"-2"-1718"0"0,1 1-1 0 0,0 0 0 0 0,0 2 0 0 0,0 0 1 0 0,23-2-1 0 0,77 1 2103 0 0,-110 4-2427 0 0,92-2 175 0 0,-65 0-2791 0 0,-1-1-3945 0 0,-8 2-1933 0 0</inkml:trace>
  <inkml:trace contextRef="#ctx0" brushRef="#br0" timeOffset="1">344 1 11056 0 0,'-3'10'199'0'0,"-9"44"2522"0"0,11-44-914 0 0,0-1-1 0 0,0 1 1 0 0,2 17-1 0 0,1 1 524 0 0,12 88 2789 0 0,-11-101-4899 0 0,1-1 1 0 0,0 1-1 0 0,1-1 1 0 0,0 0-1 0 0,13 24 1 0 0,-13-30-186 0 0,-1 2 0 0 0,0-1 1 0 0,-1 0-1 0 0,0 1 1 0 0,2 14-1 0 0,3 9-38 0 0,7 8-764 0 0,-2-18-3043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5528 0 0,'0'0'13'0'0,"1"0"1"0"0,0 0 0 0 0,-1 0-1 0 0,1 0 1 0 0,0 0-1 0 0,0 0 1 0 0,-1 0-1 0 0,1 0 1 0 0,0 1 0 0 0,-1-1-1 0 0,1 0 1 0 0,0 0-1 0 0,-1 1 1 0 0,1-1-1 0 0,0 0 1 0 0,-1 1 0 0 0,1-1-1 0 0,-1 0 1 0 0,1 1-1 0 0,0-1 1 0 0,-1 1 0 0 0,1-1-1 0 0,-1 1 1 0 0,0-1-1 0 0,1 1 1 0 0,-1 0-1 0 0,1-1 1 0 0,-1 1 0 0 0,0-1-1 0 0,1 1 1 0 0,-1 0-1 0 0,0-1 1 0 0,0 1-1 0 0,0 0 1 0 0,1 0 0 0 0,-1-1-1 0 0,0 1 1 0 0,0 0-1 0 0,0 0 1 0 0,3 10 43 0 0,14 28 2468 0 0,17 17 7064 0 0,-1-1-299 0 0,-15-16-6708 0 0,-6 2-2454 0 0,-1 0 0 0 0,-2 1 0 0 0,-2 0 0 0 0,3 57 0 0 0,-7-80-1426 0 0,2-2-423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13360 0 0,'0'0'1026'0'0,"-1"2"-668"0"0,-3 2 89 0 0,1 0 1 0 0,0 0-1 0 0,-1 1 1 0 0,2-1-1 0 0,-1 1 1 0 0,0 0-1 0 0,-2 7 1 0 0,-10 39 5644 0 0,7-21-4698 0 0,4-13-1100 0 0,1 0 0 0 0,0 0 1 0 0,1 1-1 0 0,1-1 0 0 0,1 0 0 0 0,1 0 0 0 0,0 1 1 0 0,1-1-1 0 0,1 0 0 0 0,1 0 0 0 0,0 0 0 0 0,1-1 1 0 0,1 1-1 0 0,7 15 0 0 0,-10-27-297 0 0,1 1 1 0 0,-1-1-1 0 0,1 1 0 0 0,0-1 0 0 0,0 0 0 0 0,0-1 1 0 0,1 1-1 0 0,0-1 0 0 0,0 0 0 0 0,0 0 0 0 0,0 0 1 0 0,0-1-1 0 0,1 1 0 0 0,0-1 0 0 0,0-1 0 0 0,0 1 1 0 0,0-1-1 0 0,0 0 0 0 0,0 0 0 0 0,0-1 1 0 0,1 0-1 0 0,-1 0 0 0 0,0-1 0 0 0,1 1 0 0 0,-1-1 1 0 0,1-1-1 0 0,-1 1 0 0 0,1-1 0 0 0,-1 0 0 0 0,0-1 1 0 0,0 1-1 0 0,10-5 0 0 0,-3 1-351 0 0,0-1-1 0 0,0 0 1 0 0,0-1-1 0 0,-1 0 1 0 0,0-1-1 0 0,17-15 1 0 0,-22 16 179 0 0,1-1 1 0 0,-1 0-1 0 0,0 0 1 0 0,-1 0-1 0 0,0-1 1 0 0,0 0-1 0 0,-1 0 1 0 0,0-1-1 0 0,5-14 1 0 0,-8 15 201 0 0,0 0 0 0 0,0-1 1 0 0,-1 0-1 0 0,0 1 0 0 0,-1-1 1 0 0,0 0-1 0 0,-3-15 0 0 0,2 18 181 0 0,-1 0 0 0 0,1 0-1 0 0,-2 1 1 0 0,1-1-1 0 0,-1 1 1 0 0,0 0 0 0 0,0-1-1 0 0,0 1 1 0 0,-1 1 0 0 0,0-1-1 0 0,0 0 1 0 0,-7-5 0 0 0,2 2-261 0 0,0 0 1 0 0,-1 0-1 0 0,0 1 0 0 0,-1 1 1 0 0,-16-10-1 0 0,19 13-6835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23039 0 0,'8'-3'1024'0'0,"-3"3"200"0"0,0 0-976 0 0,8 0-248 0 0,7 0 0 0 0,3 0 0 0 0,2 3 456 0 0,1-3 48 0 0,4 0 8 0 0,6 0 0 0 0,2 0-416 0 0,2 5-96 0 0,3-5 0 0 0,-12 3 0 0 0,7-3-1208 0 0,1 4-264 0 0,4-4-48 0 0,2 4-16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26719 0 0,'0'0'2040'0'0,"18"0"-1296"0"0,-6 0-592 0 0,5 0-152 0 0,5 5 0 0 0,8-5 0 0 0,6-5 440 0 0,2 5 56 0 0,5-3 16 0 0,5 0 0 0 0,8-2-832 0 0,0 5-160 0 0,1 0-32 0 0,-5 0-11664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5984 0 0,'0'1'7982'0'0,"0"4"-6032"0"0,0 5 901 0 0,-1 0 1 0 0,0 0 0 0 0,-4 16-1 0 0,1-11-1688 0 0,-11 25 0 0 0,1-11-1655 0 0,-28 44-1 0 0,25-50 294 0 0,0-1 1 0 0,-2-2-1 0 0,0 1 0 0 0,-42 32 0 0 0,8-7 725 0 0,52-45-487 0 0,0-1 1 0 0,1 1-1 0 0,-1-1 0 0 0,1 1 0 0 0,-1-1 1 0 0,1 1-1 0 0,0 0 0 0 0,-1-1 0 0 0,1 1 0 0 0,-1-1 1 0 0,1 1-1 0 0,0 0 0 0 0,0-1 0 0 0,-1 1 1 0 0,1 0-1 0 0,0 0 0 0 0,0-1 0 0 0,0 1 1 0 0,0 0-1 0 0,0-1 0 0 0,0 1 0 0 0,0 0 0 0 0,0 0 1 0 0,0-1-1 0 0,0 1 0 0 0,0 0 0 0 0,0-1 1 0 0,1 1-1 0 0,-1 0 0 0 0,0 0 0 0 0,0-1 0 0 0,1 1 1 0 0,-1-1-1 0 0,0 1 0 0 0,1 0 0 0 0,-1-1 1 0 0,1 1-1 0 0,-1-1 0 0 0,1 1 0 0 0,-1-1 1 0 0,1 1-1 0 0,0 0 0 0 0,1 1 13 0 0,1-1 0 0 0,-1 1 0 0 0,1 0-1 0 0,-1-1 1 0 0,1 0 0 0 0,0 1 0 0 0,-1-1 0 0 0,1 0 0 0 0,4 1-1 0 0,91 10 212 0 0,17-1-455 0 0,-47-5-313 0 0,-39-4-986 0 0,33 6-1 0 0,-36-1-28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26175 0 0,'0'9'1283'0'0,"0"-7"-1134"0"0,0 0 1 0 0,0 1-1 0 0,-1-1 1 0 0,1 0-1 0 0,-1 1 1 0 0,0-1-1 0 0,-1 4 1 0 0,1-4-104 0 0,0 1 0 0 0,0-1 0 0 0,0 1 0 0 0,0-1 1 0 0,1 1-1 0 0,-1-1 0 0 0,1 6 0 0 0,0-1-42 0 0,1 0 1 0 0,0 0-1 0 0,0 1 1 0 0,5 10-1 0 0,-4-10 11 0 0,1 1 0 0 0,-1-1 1 0 0,1 16-1 0 0,-2-8 164 0 0,0 0 1 0 0,2 1-1 0 0,0-1 1 0 0,0 0 0 0 0,12 30-1 0 0,11 19 182 0 0,11 30-515 0 0,-10-32-2825 0 0,-26-62 2131 0 0,0 1-1 0 0,-1 0 0 0 0,1 0 1 0 0,-1 0-1 0 0,1 0 0 0 0,-1 0 1 0 0,1 4-1 0 0,-5 13-8037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23039 0 0,'0'0'1126'0'0,"-2"2"-492"0"0,-35 34 206 0 0,2 2-1 0 0,1 1 1 0 0,2 2-1 0 0,-27 47 0 0 0,55-83-1256 0 0,1 1 0 0 0,0 0 0 0 0,0 0 0 0 0,1 0 0 0 0,-3 10 0 0 0,4-14 215 0 0,1-1-1 0 0,0 0 0 0 0,0 0 0 0 0,0 1 0 0 0,0-1 0 0 0,0 0 0 0 0,0 1 0 0 0,0-1 0 0 0,0 0 0 0 0,0 0 0 0 0,0 1 0 0 0,1-1 0 0 0,-1 0 0 0 0,1 0 0 0 0,-1 0 0 0 0,1 1 0 0 0,-1-1 0 0 0,1 0 0 0 0,0 0 0 0 0,0 0 0 0 0,-1 0 0 0 0,1 0 0 0 0,0 0 0 0 0,0 0 0 0 0,0 0 0 0 0,0-1 0 0 0,0 1 0 0 0,0 0 0 0 0,0 0 0 0 0,0-1 0 0 0,0 1 0 0 0,1-1 0 0 0,-1 1 0 0 0,0-1 0 0 0,2 1 0 0 0,1 0-410 0 0,0 0-1 0 0,0-1 1 0 0,0 1-1 0 0,8-1 1 0 0</inkml:trace>
  <inkml:trace contextRef="#ctx0" brushRef="#br0" timeOffset="1">246 162 5064 0 0,'4'-1'12663'0'0,"-8"8"-8809"0"0,0-1-1642 0 0,-1 3-1082 0 0,1 0 1 0 0,0 1 0 0 0,-3 10 0 0 0,4-7-1040 0 0,1-1 0 0 0,0 1 0 0 0,0-1 0 0 0,1 18 0 0 0,1-2-1379 0 0,-4 4-468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17215 0 0,'51'238'2816'0'0,"-33"-181"-380"0"0,35 74 0 0 0,-51-126-2388 0 0,17 46 341 0 0,-3 0 0 0 0,11 60-1 0 0,-23-94-7 0 0,0 4 101 0 0,4 13 153 0 0,-8-70-635 0 0,-2 28 0 0 0,1-1 0 0 0,0 0 0 0 0,0 1 0 0 0,1-1 0 0 0,0 0 0 0 0,2-10 0 0 0,3-35 0 0 0,-4 35 0 0 0,1 1 0 0 0,1-1 0 0 0,0 1 0 0 0,9-26 0 0 0,-7 32 20 0 0,-2 3 51 0 0,0 0 1 0 0,0 1-1 0 0,1-1 0 0 0,9-13 1 0 0,-12 21-62 0 0,0-1 1 0 0,0 1-1 0 0,0 0 1 0 0,0 0-1 0 0,0 0 1 0 0,0 0-1 0 0,0 0 1 0 0,0 0-1 0 0,0 0 1 0 0,0 0-1 0 0,1 1 1 0 0,-1-1-1 0 0,0 0 1 0 0,1 1-1 0 0,-1-1 1 0 0,0 1-1 0 0,1-1 1 0 0,-1 1-1 0 0,1 0 1 0 0,-1 0-1 0 0,0-1 1 0 0,1 1 0 0 0,-1 0-1 0 0,1 0 1 0 0,-1 0-1 0 0,1 1 1 0 0,-1-1-1 0 0,1 0 1 0 0,-1 0-1 0 0,0 1 1 0 0,1-1-1 0 0,-1 1 1 0 0,1-1-1 0 0,-1 1 1 0 0,0 0-1 0 0,0 0 1 0 0,2 0-1 0 0,-2 0 30 0 0,0 0-1 0 0,-1 0 1 0 0,1-1-1 0 0,0 1 1 0 0,-1 0-1 0 0,1 0 1 0 0,-1 0-1 0 0,1-1 1 0 0,-1 1-1 0 0,1 0 1 0 0,-1 0-1 0 0,0 0 1 0 0,1 2-1 0 0,7 11 377 0 0,-5-11-352 0 0,0 0-1 0 0,0 0 1 0 0,-1 0-1 0 0,1 1 1 0 0,-1-1-1 0 0,0 1 0 0 0,0 0 1 0 0,0 0-1 0 0,0 0 1 0 0,-1 0-1 0 0,1 0 1 0 0,-1 0-1 0 0,1 5 0 0 0,-1-6-47 0 0,-1-1 0 0 0,1 1 0 0 0,0-1 0 0 0,0 1 0 0 0,0-1 0 0 0,1 0 0 0 0,-1 1 0 0 0,1-1 0 0 0,-1 0 0 0 0,1 0 0 0 0,0 0 0 0 0,0 0 0 0 0,2 3 0 0 0,4 1 25 0 0,0-1 1 0 0,12 7-1 0 0,-12-7-11 0 0,5 3-19 0 0,15 9 33 0 0,36 16-1 0 0,-54-29 45 0 0,1 0 1 0 0,0-1-1 0 0,0 0 1 0 0,0 0-1 0 0,0-1 0 0 0,0-1 1 0 0,16 1-1 0 0,-22-2-62 0 0,1 1-10 0 0,0-1 0 0 0,-1 0-1 0 0,1 0 1 0 0,0-1 0 0 0,-1 1 0 0 0,1-1 0 0 0,-1-1 0 0 0,1 1 0 0 0,-1-1 0 0 0,1 0-1 0 0,-1 0 1 0 0,0 0 0 0 0,7-5 0 0 0,-5 2-132 0 0,-1 0-1 0 0,0 0 1 0 0,0-1-1 0 0,7-8 1 0 0,-11 12 75 0 0,0 0 0 0 0,-1-1 0 0 0,1 1 0 0 0,-1 0 0 0 0,0 0 0 0 0,1-1 0 0 0,-1 1 0 0 0,0-1 0 0 0,-1 1 0 0 0,1-1 0 0 0,0 1 0 0 0,-1-1 0 0 0,1 1 0 0 0,-1-1 0 0 0,0 0 0 0 0,0-4 0 0 0,-1-26-400 0 0,0 21 313 0 0,-1 9 56 0 0,0 1 56 0 0,1 1 16 0 0,0 0 0 0 0,0 0 0 0 0,1 0 0 0 0,-1 0 0 0 0,1 0 0 0 0,-1 0 0 0 0,1 0 0 0 0,-1 0 0 0 0,1 1 0 0 0,0-1 0 0 0,-1 0 0 0 0,1-1 0 0 0,0 1 0 0 0,0 0 0 0 0,0 0 0 0 0,0 0 0 0 0,0-1 0 0 0,0 1 0 0 0,0 1 0 0 0,0-1 0 0 0,0 1 0 0 0,0-1 0 0 0,0 1 0 0 0,0 0 0 0 0,-1-1 0 0 0,1 1 0 0 0,0-1 0 0 0,0 1 0 0 0,0-1 0 0 0,0 1 0 0 0,0 0 0 0 0,-1-1 0 0 0,1 1 0 0 0,0 0 0 0 0,0-1 0 0 0,-1 1 0 0 0,1 0 0 0 0,0-1 0 0 0,-1 1 0 0 0,1 0 0 0 0,0-1 0 0 0,-1 1 0 0 0,1 0 0 0 0,0 0 0 0 0,-1 0 0 0 0,1-1 0 0 0,-1 1 0 0 0,1 0 0 0 0,0 0 0 0 0,-1 0 0 0 0,1 0 0 0 0,-1 0 0 0 0,1 0 0 0 0,0 0 0 0 0,-1 0 0 0 0,1 0 0 0 0,-1 0 0 0 0,1 0 0 0 0,-1 0 0 0 0,0 0 0 0 0,1 0 0 0 0,-14 0 0 0 0,10 3 10 0 0,1-1 1 0 0,-1 1-1 0 0,1-1 0 0 0,-1 1 1 0 0,1 0-1 0 0,0 0 0 0 0,0 0 0 0 0,1 1 1 0 0,-1-1-1 0 0,1 1 0 0 0,-1-1 1 0 0,1 1-1 0 0,-3 8 0 0 0,2-4 71 0 0,1 0-1 0 0,0 1 1 0 0,1-1-1 0 0,-1 16 1 0 0,-1 0 92 0 0,2-16-110 0 0,1-1 0 0 0,0 1 0 0 0,0 0 0 0 0,1-1 0 0 0,0 1 0 0 0,0 0-1 0 0,1-1 1 0 0,0 1 0 0 0,0-1 0 0 0,6 12 0 0 0,0-2 128 0 0,2 1-1 0 0,22 30 1 0 0,-29-44-209 0 0,1 0-1 0 0,-1 0 1 0 0,1 0 0 0 0,0 0 0 0 0,1 0-1 0 0,-1-1 1 0 0,1 0 0 0 0,-1 0 0 0 0,1 0-1 0 0,0-1 1 0 0,0 0 0 0 0,0 1-1 0 0,0-2 1 0 0,1 1 0 0 0,-1-1 0 0 0,0 1-1 0 0,1-2 1 0 0,9 2 0 0 0,-3-2-59 0 0,-1 0 0 0 0,1-1 0 0 0,-1-1 0 0 0,1 1 0 0 0,-1-2 0 0 0,0 0 0 0 0,21-8 0 0 0,-29 10-49 0 0,0 0 0 0 0,-1-1 0 0 0,1 1-1 0 0,-1-1 1 0 0,1 0 0 0 0,-1 1 0 0 0,0-1-1 0 0,0 0 1 0 0,0-1 0 0 0,0 1 0 0 0,0 0-1 0 0,0-1 1 0 0,0 1 0 0 0,-1-1-1 0 0,0 1 1 0 0,2-4 0 0 0,0 0-462 0 0,1 0 1 0 0,-1 1-1 0 0,1-1 1 0 0,0 1-1 0 0,5-5 1 0 0,33-31-1909 0 0,-34 30 1239 0 0,13-18 0 0 0,-20 29 1253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1 456 0 0,'6'0'0'0'0,"0"0"0"0"0,0 1 0 0 0,10 2 0 0 0,-15-2 0 0 0,-1-1 0 0 0,0 0 0 0 0,0 0 0 0 0,1 1 0 0 0,-1-1 0 0 0,0 0 0 0 0,0 1 0 0 0,0-1 0 0 0,0 0 0 0 0,1 1 0 0 0,-1-1 0 0 0,0 0 0 0 0,0 1 0 0 0,0-1 0 0 0,0 1 0 0 0,0-1 0 0 0,0 0 0 0 0,0 1 0 0 0,0-1 0 0 0,0 0 0 0 0,0 1 0 0 0,0-1 0 0 0,0 1 0 0 0,0-1 0 0 0,0 0 0 0 0,0 1 0 0 0,0-1 0 0 0,0 0 0 0 0,-1 1 0 0 0,1-1 0 0 0,0 2 0 0 0,-1-1 0 0 0,1 0 0 0 0,0 0 0 0 0,0 0 0 0 0,0 0 0 0 0,0 0 0 0 0,0 1 0 0 0,0-1 0 0 0,0 0 0 0 0,0 0 0 0 0,1 2 0 0 0,12 23 120 0 0,-9-21 985 0 0,-1 1 1 0 0,0 0-1 0 0,0-1 0 0 0,3 12 0 0 0,-5-9 1162 0 0,0-1-1 0 0,0 1 0 0 0,-1 10 0 0 0,0-12-1023 0 0,0 0 1 0 0,1 0 0 0 0,-1 0-1 0 0,1-1 1 0 0,0 1-1 0 0,0 0 1 0 0,4 8-1 0 0,12 19 966 0 0,-12-25-1985 0 0,-1 0 0 0 0,0 0 0 0 0,0 0 0 0 0,3 11 0 0 0,0 28 398 0 0,-6-35-469 0 0,0-1 0 0 0,3 12 1 0 0,14 34 254 0 0,-11-39-260 0 0,-1 0 1 0 0,-2 1 0 0 0,1-1 0 0 0,1 25 0 0 0,-6-12-725 0 0,0-19 853 0 0,0-1-1 0 0,0 1 1 0 0,1-1 0 0 0,3 14-1 0 0,-3-22-541 0 0,0 0 1 0 0,0 0-1 0 0,0 0 1 0 0,0-1-1 0 0,1 1 0 0 0,-1 0 1 0 0,1-1-1 0 0,2 5 0 0 0,-2-6-301 0 0,0 1 0 0 0,-1-1 0 0 0,1 1-1 0 0,0-1 1 0 0,0 1 0 0 0,0-1 0 0 0,0 0-1 0 0,0 0 1 0 0,0 0 0 0 0,0 0 0 0 0,0-1-1 0 0,4 2 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6912 0 0,'2'1'528'0'0,"38"11"6599"0"0,-22-7-1305 0 0,26 2 0 0 0,3-5-5439 0 0,136-7 2233 0 0,-97 2-2180 0 0,-12 0-401 0 0,97-2-2101 0 0,-103 5 905 0 0,-8 0-14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13360 0 0,'5'8'419'0'0,"0"0"1"0"0,0 1 0 0 0,-1 0 0 0 0,1 0-1 0 0,-2 0 1 0 0,5 19 0 0 0,4 9 3641 0 0,13 37 1793 0 0,-1 5-3440 0 0,-9-31-1758 0 0,-6-10-1 0 0,6 40 0 0 0,0 4-1 0 0,-4-14-282 0 0,-9-51-505 0 0,0-1-1 0 0,1 0 1 0 0,1-1-1 0 0,0 1 0 0 0,13 28 1 0 0,-12-33-112 0 0,8 12-1356 0 0,0-10-5597 0 0,1-4-2168 0 0</inkml:trace>
  <inkml:trace contextRef="#ctx0" brushRef="#br0" timeOffset="1">507 428 13360 0 0,'-6'3'204'0'0,"1"-1"0"0"0,-1 1 0 0 0,0-1 0 0 0,1-1 0 0 0,-1 1 0 0 0,0-1 0 0 0,0 0 0 0 0,0 0 0 0 0,-7-1 0 0 0,-23 5 2446 0 0,32-4-1812 0 0,0 0 0 0 0,1 0 0 0 0,-1 0 0 0 0,0 1 0 0 0,1-1 0 0 0,-1 1 0 0 0,-4 4 0 0 0,-16 9 2774 0 0,17-11-3226 0 0,1 0 0 0 0,-1 0 0 0 0,-7 8 0 0 0,12-11-328 0 0,1 0-1 0 0,0 1 1 0 0,-1-1 0 0 0,1 1 0 0 0,0 0-1 0 0,0-1 1 0 0,0 1 0 0 0,0 0-1 0 0,0 0 1 0 0,0 0 0 0 0,1 0-1 0 0,-1 0 1 0 0,1 0 0 0 0,-1 0-1 0 0,1 0 1 0 0,0 0 0 0 0,-1 2-1 0 0,1 18 158 0 0,-1-10-83 0 0,1-1-1 0 0,2 21 0 0 0,-1-29-121 0 0,0 0 0 0 0,-1 1 1 0 0,1-1-1 0 0,0 0 0 0 0,1 0 1 0 0,-1 0-1 0 0,1 0 0 0 0,-1 0 0 0 0,1 0 1 0 0,0 0-1 0 0,0-1 0 0 0,0 1 0 0 0,0-1 1 0 0,3 3-1 0 0,10 7-72 0 0,0-1-1 0 0,24 12 1 0 0,-27-16 34 0 0,-2-2 13 0 0,1 0 0 0 0,-1-1-1 0 0,1 0 1 0 0,0-1-1 0 0,0 0 1 0 0,0-1-1 0 0,0 0 1 0 0,1-1 0 0 0,-1 0-1 0 0,0-1 1 0 0,20-1-1 0 0,-16-1-100 0 0,-1 0-1 0 0,1-1 1 0 0,-1 0-1 0 0,0-1 1 0 0,0 0-1 0 0,0-1 1 0 0,0-1 0 0 0,22-13-1 0 0,-30 14 42 0 0,-1 0 0 0 0,1 0-1 0 0,-1 0 1 0 0,0-1 0 0 0,-1 0 0 0 0,1 0 0 0 0,-1 0-1 0 0,-1 0 1 0 0,5-9 0 0 0,-7 13 50 0 0,0 0 0 0 0,-1 0-1 0 0,1 0 1 0 0,-1 0 0 0 0,1 0 0 0 0,-1 0 0 0 0,0 0-1 0 0,1 0 1 0 0,-1-1 0 0 0,0 1 0 0 0,0 0 0 0 0,-1 0-1 0 0,1 0 1 0 0,0 0 0 0 0,-1 0 0 0 0,1-1 0 0 0,-1 1-1 0 0,-1-3 1 0 0,-1-1 19 0 0,-1 0-1 0 0,1 0 0 0 0,-1 1 1 0 0,-6-9-1 0 0,6 11 18 0 0,1 0 0 0 0,0 0 0 0 0,-1 1 0 0 0,1-1 0 0 0,-1 1-1 0 0,0 0 1 0 0,1 0 0 0 0,-6-2 0 0 0,-16-8 19 0 0,9 1-1048 0 0,-1 1 0 0 0,0 1-1 0 0,-25-10 1 0 0,18 11-8108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9672 0 0,'3'5'544'0'0,"-1"-2"-240"0"0,-1 0 1 0 0,1-1-1 0 0,0 1 1 0 0,0 0-1 0 0,0-1 0 0 0,0 0 1 0 0,0 1-1 0 0,5 3 1 0 0,20 18 6134 0 0,-22-19-5472 0 0,0 0 0 0 0,0 0 0 0 0,10 6 0 0 0,10 2-242 0 0,0-1 0 0 0,53 18-1 0 0,-41-17-618 0 0,27 7-1492 0 0,-50-12-204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3224 0 0,'-3'5'288'0'0,"3"-2"-288"0"0,3 2 0 0 0,7-2 5280 0 0,3 5 992 0 0,4 0 207 0 0,1 7 41 0 0,3 1-5024 0 0,1 3-1008 0 0,-1 0-200 0 0,5 1-32 0 0,1 2-256 0 0,-1-3 0 0 0,-1 0-104 0 0,-2 1-12104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10592 0 0,'0'28'818'0'0,"2"-17"-523"0"0,1-9-186 0 0,0-6 330 0 0,0 2 539 0 0,1-1 0 0 0,-1 0 0 0 0,0 1-1 0 0,1 0 1 0 0,-1 0 0 0 0,1 0 0 0 0,0 0 0 0 0,0 0 0 0 0,0 1 0 0 0,0 0 0 0 0,0 0-1 0 0,0 0 1 0 0,5 0 0 0 0,211-16 3114 0 0,-72 22-8052 0 0,-119-5 1938 0 0,-2 0-24 0 0</inkml:trace>
  <inkml:trace contextRef="#ctx0" brushRef="#br0" timeOffset="1">329 1 7832 0 0,'-2'0'602'0'0,"1"1"-603"0"0,-1 0-1 0 0,1 0 0 0 0,-1-1 1 0 0,1 1-1 0 0,-1 0 0 0 0,1 0 1 0 0,0 1-1 0 0,0-1 0 0 0,-1 0 1 0 0,1 0-1 0 0,-1 2 0 0 0,0 0 664 0 0,1 0 0 0 0,-1 0 0 0 0,1 0-1 0 0,-1 0 1 0 0,1 0 0 0 0,0 0 0 0 0,1 1 0 0 0,-2 5-1 0 0,1 3 2566 0 0,1 0-1 0 0,0 0 1 0 0,2 15-1 0 0,4 9-1113 0 0,17 61 0 0 0,-17-75-1933 0 0,8 21-558 0 0,36 76 1 0 0,-48-114 238 0 0,3 5-513 0 0,1 0 0 0 0,0-1 0 0 0,0 0 0 0 0,1 0-1 0 0,9 10 1 0 0,11 9-9168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26719 0 0,'0'0'612'0'0,"0"3"84"0"0,2 30-107 0 0,12 64 1 0 0,0-5-141 0 0,21 154 751 0 0,-22-202-2926 0 0,-1-16-6560 0 0,-2-12-701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7368 0 0,'0'0'568'0'0,"3"-1"268"0"0,96-12 16101 0 0,-44 7-14366 0 0,54-7-1537 0 0,-21 3-3297 0 0,-1-1-5289 0 0,-120 26-493 0 0,-23-6 10387 0 0,21-4-625 0 0,1 2 0 0 0,0 1 0 0 0,0 1 0 0 0,-42 18 0 0 0,66-22-1247 0 0,-7 3 784 0 0,-19 12 0 0 0,32-18-1078 0 0,-1 1 1 0 0,1 0-1 0 0,1 0 0 0 0,-1 1 0 0 0,0-1 1 0 0,1 1-1 0 0,0 0 0 0 0,-1 0 1 0 0,-2 6-1 0 0,2-4 127 0 0,0 0 0 0 0,0 0 0 0 0,-10 10-1 0 0,10-12-220 0 0,2-3-53 0 0,1 0 0 0 0,0 1 1 0 0,0-1-1 0 0,0 1 0 0 0,-1-1 0 0 0,1 1 0 0 0,1-1 0 0 0,-1 1 1 0 0,0 0-1 0 0,0-1 0 0 0,1 1 0 0 0,-1 0 0 0 0,1 0 0 0 0,-1 0 0 0 0,1-1 1 0 0,0 1-1 0 0,0 0 0 0 0,-1 0 0 0 0,1 0 0 0 0,1 0 0 0 0,-1-1 1 0 0,0 1-1 0 0,0 0 0 0 0,1 0 0 0 0,-1 0 0 0 0,1-1 0 0 0,-1 1 0 0 0,1 0 1 0 0,0 0-1 0 0,0-1 0 0 0,1 3 0 0 0,1 0-15 0 0,0 0 0 0 0,1-1 1 0 0,-1 1-1 0 0,1-1 0 0 0,-1 0 0 0 0,1 0 0 0 0,0-1 0 0 0,0 1 0 0 0,0-1 0 0 0,0 0 1 0 0,5 2-1 0 0,18 5 14 0 0,0-1 0 0 0,1-2 1 0 0,52 6-1 0 0,17 3 12 0 0,-53-6-40 0 0,42 10 0 0 0,-74-16 0 0 0,-1 1 0 0 0,1 0 0 0 0,-1 1 0 0 0,0 1 0 0 0,10 6 0 0 0,-15-8 4 0 0,-4-3 9 0 0,1 1 0 0 0,-1-1 1 0 0,1 1-1 0 0,-1 0 1 0 0,0 0-1 0 0,0 0 0 0 0,0 0 1 0 0,2 3-1 0 0,-3-4 1 0 0,-1 0 0 0 0,1 1 1 0 0,-1-1-1 0 0,1 0 0 0 0,-1 1 0 0 0,0-1 0 0 0,0 0 1 0 0,1 1-1 0 0,-1-1 0 0 0,0 0 0 0 0,0 1 0 0 0,-1-1 0 0 0,1 1 1 0 0,0-1-1 0 0,0 0 0 0 0,-1 1 0 0 0,1-1 0 0 0,-1 0 1 0 0,1 0-1 0 0,-1 1 0 0 0,0 1 0 0 0,-2 2 62 0 0,-1 0 1 0 0,1-1-1 0 0,0 1 1 0 0,-1-1-1 0 0,0 0 1 0 0,0 1-1 0 0,0-2 0 0 0,-1 1 1 0 0,1-1-1 0 0,-1 1 1 0 0,-9 4-1 0 0,0-1 96 0 0,0-1 0 0 0,0 0-1 0 0,-17 4 1 0 0,0 0-182 0 0,15-4-38 0 0,0-1 1 0 0,0-1-1 0 0,-1 0 1 0 0,0-2-1 0 0,1 1 1 0 0,-23-1-1 0 0,33-3-63 0 0,1 0 0 0 0,-1 0 0 0 0,1 0 0 0 0,-1-1 0 0 0,1 0-1 0 0,0 0 1 0 0,-6-3 0 0 0,-7-2-573 0 0,2-2-1275 0 0,7-6-526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26719 0 0,'0'0'2041'0'0,"2"0"-1397"0"0,112 7 730 0 0,-25 0-876 0 0,-22-2-1344 0 0,30 2-1836 0 0,-72-7 1589 0 0</inkml:trace>
  <inkml:trace contextRef="#ctx0" brushRef="#br0" timeOffset="1">239 1 10592 0 0,'-2'3'82'0'0,"1"0"1"0"0,0 0 0 0 0,0 0 0 0 0,0 0 0 0 0,0 0-1 0 0,0 0 1 0 0,1 1 0 0 0,-1-1 0 0 0,1 0-1 0 0,0 0 1 0 0,0 1 0 0 0,0 3 0 0 0,2 5 564 0 0,6 24 1 0 0,-4-17 2022 0 0,16 58 8731 0 0,4-1-7473 0 0,4 17-3270 0 0,-23-76-649 0 0,3 13-115 0 0,1 1 1 0 0,1-2-1 0 0,2 1 1 0 0,22 41 0 0 0,-31-66-183 0 0,0-1 0 0 0,0 0 0 0 0,0-1 0 0 0,1 1 0 0 0,0 0 0 0 0,-1-1 0 0 0,1 0 0 0 0,7 5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24879 0 0,'-1'1'113'0'0,"0"0"-1"0"0,-1 0 1 0 0,1 0-1 0 0,0 0 1 0 0,0 0-1 0 0,0 1 1 0 0,0-1 0 0 0,1 0-1 0 0,-1 1 1 0 0,0-1-1 0 0,0 0 1 0 0,1 1-1 0 0,-1-1 1 0 0,1 1-1 0 0,-1-1 1 0 0,1 1-1 0 0,0-1 1 0 0,-1 3-1 0 0,3 31 509 0 0,-1-23-652 0 0,15 152 2576 0 0,-14-146-2067 0 0,4 21 0 0 0,2 11-363 0 0,-5-28-224 0 0,0 0 0 0 0,10 35 0 0 0,-11-52-31 0 0,0 0-1 0 0,0 0 0 0 0,0 0 0 0 0,0 0 1 0 0,6 7-1 0 0,-7-10-75 0 0,0-1 0 0 0,0 1 0 0 0,0-1 0 0 0,1 0 0 0 0,-1 1 0 0 0,0-1 0 0 0,1 0 0 0 0,-1 0 0 0 0,1 0 0 0 0,-1 0 0 0 0,1 0 0 0 0,0 0 0 0 0,0 0 0 0 0,-1 0 0 0 0,1-1 0 0 0,0 1 0 0 0,0-1 1 0 0,-1 1-1 0 0,5-1 0 0 0,10-2-1534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24735 0 0,'-6'3'261'0'0,"0"1"-1"0"0,0 0 0 0 0,0 1 1 0 0,1-1-1 0 0,-1 1 1 0 0,1 0-1 0 0,1 0 0 0 0,-1 1 1 0 0,1 0-1 0 0,0-1 0 0 0,0 2 1 0 0,0-1-1 0 0,1 0 1 0 0,0 1-1 0 0,0-1 0 0 0,-2 11 1 0 0,2-7-84 0 0,1 0 0 0 0,1 1 0 0 0,0-1 0 0 0,0 0 0 0 0,1 1 0 0 0,0-1 0 0 0,1 0 0 0 0,0 1 0 0 0,1-1 0 0 0,0 0 0 0 0,1 0 0 0 0,0 0 0 0 0,4 10 0 0 0,-4-12-121 0 0,0-1-1 0 0,1 1 1 0 0,0-1-1 0 0,0 0 1 0 0,0 0-1 0 0,1 0 0 0 0,0-1 1 0 0,1 1-1 0 0,-1-1 1 0 0,1-1-1 0 0,0 1 1 0 0,1-1-1 0 0,-1 0 1 0 0,1 0-1 0 0,0-1 1 0 0,14 7-1 0 0,-14-9-111 0 0,0 0 1 0 0,0-1-1 0 0,0 1 0 0 0,1-1 0 0 0,-1-1 1 0 0,1 0-1 0 0,-1 0 0 0 0,0 0 0 0 0,1-1 1 0 0,-1 0-1 0 0,0 0 0 0 0,11-4 1 0 0,-13 4 2 0 0,-1 0 0 0 0,0-1 0 0 0,0 1 0 0 0,0-1 0 0 0,0 0 1 0 0,0 0-1 0 0,-1-1 0 0 0,1 1 0 0 0,-1-1 0 0 0,1 0 0 0 0,-1 0 0 0 0,0 0 1 0 0,0 0-1 0 0,0 0 0 0 0,-1-1 0 0 0,1 1 0 0 0,-1-1 0 0 0,0 0 0 0 0,0 0 1 0 0,0 0-1 0 0,0 0 0 0 0,1-5 0 0 0,-2 5 30 0 0,0-1 0 0 0,0 0 0 0 0,0 0 0 0 0,0 0 1 0 0,-1 0-1 0 0,0 0 0 0 0,0 0 0 0 0,0 0 0 0 0,-1 0 0 0 0,0-6 0 0 0,-2 2 9 0 0,2 0-1 0 0,-1-1 1 0 0,1 0-1 0 0,1-18 1 0 0,0 18 0 0 0,0 1 0 0 0,0 0 0 0 0,-1-1 1 0 0,-4-17-1 0 0,-9-14-1771 0 0,3 17-4913 0 0,-2 4-2653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23039 0 0,'0'0'512'0'0,"-4"-3"96"0"0,13-2 32 0 0,4 2 0 0 0,5-5-512 0 0,-2 8-128 0 0,6-3 0 0 0,-1-2 0 0 0,9 2 432 0 0,1 3 64 0 0,4-3 16 0 0,4 3 0 0 0,-4-5-1232 0 0,0 5-240 0 0,-5 0-56 0 0,-4 5-8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3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13360 0 0,'4'3'237'0'0,"0"0"-72"0"0,1 1 0 0 0,-1 0 0 0 0,0 0 0 0 0,0 0 0 0 0,0 1 0 0 0,0-1 0 0 0,-1 1 0 0 0,3 5 0 0 0,-4-5 363 0 0,1 0-1 0 0,0 0 1 0 0,-1-1 0 0 0,2 1-1 0 0,-1-1 1 0 0,0 0-1 0 0,1 0 1 0 0,0 0-1 0 0,0-1 1 0 0,4 5 0 0 0,17 16 1303 0 0,18 36-1035 0 0,64 50 249 0 0,-43-48 766 0 0,-45-44-1619 0 0,1 0 1 0 0,1-1 0 0 0,42 25 0 0 0,73 30 618 0 0,-80-44-559 0 0,57 38 0 0 0,-5 5-404 0 0,-97-64-242 0 0,-1 0 0 0 0,-1 1 0 0 0,15 15 1 0 0,-15-14-1138 0 0,0-1 0 0 0,19 15 0 0 0,-1-7-6716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24391 0 0,'0'19'1080'0'0,"0"-16"224"0"0,0 2-1048 0 0,5-2-256 0 0,8 5 0 0 0,-5-8 0 0 0,9 0 576 0 0,6 0 56 0 0,15 0 8 0 0,15-3 8 0 0,3-2-552 0 0,8-6-96 0 0,20 3 0 0 0,-8-3-11880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24879 0 0,'-44'21'1892'0'0,"18"-2"-1068"0"0,19-13-796 0 0,-1-1 1 0 0,-15 10 0 0 0,18-13 138 0 0,0 1 0 0 0,1 0 0 0 0,0 0 0 0 0,-1 1 0 0 0,1-1 0 0 0,1 1 0 0 0,-7 6 0 0 0,-19 31 463 0 0,21-26-854 0 0,1 0 0 0 0,1 1 1 0 0,0-1-1 0 0,-5 29 0 0 0,10-42 107 0 0,-1 5-473 0 0,1 0 0 0 0,0 0 0 0 0,0 0 0 0 0,1 8 0 0 0,0 4-944 0 0</inkml:trace>
  <inkml:trace contextRef="#ctx0" brushRef="#br0" timeOffset="1">387 45 5984 0 0,'-36'16'264'0'0,"28"-8"56"0"0,-4-5-256 0 0,-6-3-64 0 0,-4 0 0 0 0,1 5 0 0 0,-2-2 4624 0 0,3 5 911 0 0,2 4 177 0 0,0 7 40 0 0,10-3-4392 0 0,-5 3-880 0 0,4 4-168 0 0,6 1-40 0 0,3 3-752 0 0,0 3-144 0 0,-5-3-32 0 0,10 4-10984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24879 0 0,'0'0'2498'0'0,"0"3"-2291"0"0,-3 7-157 0 0,0-1 0 0 0,-1 1 0 0 0,0-1-1 0 0,-8 13 1 0 0,-8 17 663 0 0,8-10-609 0 0,-2-2 0 0 0,-1 0-1 0 0,-1 0 1 0 0,-1-2 0 0 0,-2 0 0 0 0,0-1 0 0 0,-2-1 0 0 0,0-1 0 0 0,-2 0 0 0 0,-35 26-1 0 0,33-30 197 0 0,-25 24-1 0 0,48-40-180 0 0,2 0-14 0 0,-1-1-96 0 0,1 0-1 0 0,0 0 1 0 0,0 0-1 0 0,0 0 1 0 0,1 0-1 0 0,-1 0 1 0 0,0 0 0 0 0,0 0-1 0 0,0 0 1 0 0,1-1-1 0 0,-1 1 1 0 0,0 0-1 0 0,1 0 1 0 0,-1 0 0 0 0,1 0-1 0 0,-1 0 1 0 0,1-1-1 0 0,-1 1 1 0 0,1 0-1 0 0,0-1 1 0 0,0 2-1 0 0,2-1-3 0 0,0 1-1 0 0,-1-1 0 0 0,1 0 0 0 0,0 0 0 0 0,0 0 0 0 0,4 0 1 0 0,-3 0-4 0 0,27 6 97 0 0,1-2-1 0 0,0-1 1 0 0,0-2 0 0 0,0-1 0 0 0,1-1 0 0 0,-1-2 0 0 0,59-11-1 0 0,4-7-4466 0 0,-65 16-5527 0 0</inkml:trace>
  <inkml:trace contextRef="#ctx0" brushRef="#br0" timeOffset="1">372 269 21191 0 0,'-7'79'2296'0'0,"7"-71"-2050"0"0,0-1 0 0 0,1 1 0 0 0,0 0 0 0 0,1-1 0 0 0,-1 1 0 0 0,1-1 1 0 0,4 9-1 0 0,1 9 643 0 0,24 120-17 0 0,-22-110-1539 0 0,4 16-6934 0 0,-8-22-556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12896 0 0,'0'7'431'0'0,"0"-4"-336"0"0,0 0-1 0 0,0 0 1 0 0,0 0-1 0 0,0 0 0 0 0,0 0 1 0 0,-1 0-1 0 0,1 0 1 0 0,-1 0-1 0 0,-2 5 1 0 0,2-5 433 0 0,1 0 1 0 0,-1 1-1 0 0,1-1 1 0 0,0 1-1 0 0,0-1 1 0 0,0 0-1 0 0,0 1 1 0 0,1-1 0 0 0,-1 1-1 0 0,1-1 1 0 0,0 0-1 0 0,2 6 1 0 0,1 7 1819 0 0,12 49 2821 0 0,12 31-4183 0 0,-8-47-972 0 0,-13-35 24 0 0,8 28-1 0 0,24 135 1774 0 0,-31-130-1681 0 0,-4-17-113 0 0,11 38 1 0 0,-12-60-18 0 0,-1 2 0 0 0,1 0 0 0 0,1-1 0 0 0,6 12 0 0 0,-5-13 0 0 0,-4-7 0 0 0,0-1 0 0 0,-1 0 0 0 0,1 0 0 0 0,0 1 0 0 0,-1-1 0 0 0,1 0 0 0 0,0 0 0 0 0,-1 0 0 0 0,1 1 0 0 0,0-1 0 0 0,0 0 0 0 0,-1 0 0 0 0,1 0 0 0 0,1 0 0 0 0,0-1-18 0 0,0 0-1 0 0,0 1 1 0 0,0-1-1 0 0,0 0 1 0 0,0 0 0 0 0,0 0-1 0 0,0 0 1 0 0,0-1-1 0 0,-1 1 1 0 0,1-1 0 0 0,0 1-1 0 0,-1-1 1 0 0,1 1-1 0 0,-1-1 1 0 0,1 0-1 0 0,0-2 1 0 0,19-33-545 0 0,24-77-171 0 0,-8 14 352 0 0,-31 83 365 0 0,0 0 0 0 0,-2 0 0 0 0,5-28 0 0 0,-8 37 6 0 0,1 2-32 0 0,-1-1 0 0 0,1 1 0 0 0,5-11 0 0 0,-2 7 14 0 0,-5 9 302 0 0,1 2 13 0 0,34 49 996 0 0,17 27-954 0 0,-23-36-233 0 0,-18-24 13 0 0,0-1-1 0 0,2 0 1 0 0,0-1-1 0 0,1 0 1 0 0,0-1-1 0 0,1-1 1 0 0,1 0-1 0 0,29 18 1 0 0,-41-29-108 0 0,-1 0 0 0 0,1-1 0 0 0,-1 1 0 0 0,1-1 0 0 0,0 0 0 0 0,-1 0 0 0 0,1-1 0 0 0,0 1 0 0 0,0-1 0 0 0,0 0 0 0 0,-1 0 0 0 0,1 0 0 0 0,0 0 0 0 0,0-1 0 0 0,0 1 0 0 0,-1-1 0 0 0,1 0 0 0 0,0 0 0 0 0,-1 0 0 0 0,1-1 0 0 0,-1 1 0 0 0,1-1 0 0 0,-1 0 0 0 0,4-3 0 0 0,0 0 0 0 0,1-1 0 0 0,-1-1 0 0 0,0 1 0 0 0,-1-1 0 0 0,0 0 0 0 0,0 0 0 0 0,-1-1 0 0 0,9-14 0 0 0,2-2 0 0 0,-14 21 0 0 0,1 0 0 0 0,-1 0 0 0 0,1-1 0 0 0,-1 1 0 0 0,0-1 0 0 0,-1 1 0 0 0,1-1 0 0 0,-1 0 0 0 0,1 0 0 0 0,-1 1 0 0 0,0-1 0 0 0,0 0 0 0 0,0-5 0 0 0,-1-6-59 0 0,0 9-75 0 0,0 0 1 0 0,0 0-1 0 0,0 0 1 0 0,-1 0-1 0 0,-2-7 1 0 0,2 11 87 0 0,0-1 0 0 0,0 0 0 0 0,0 0 0 0 0,-1 1 0 0 0,1-1 0 0 0,-1 1 0 0 0,0-1 1 0 0,0 1-1 0 0,0 0 0 0 0,0-1 0 0 0,0 1 0 0 0,-1 0 0 0 0,-3-2 0 0 0,1 1 32 0 0,0-1 0 0 0,-1 1 1 0 0,1 0-1 0 0,-1 1 0 0 0,0-1 0 0 0,0 1 0 0 0,0 0 0 0 0,0 1 0 0 0,0-1 0 0 0,-1 1 0 0 0,1 1 0 0 0,0-1 0 0 0,-1 1 0 0 0,-10 1 0 0 0,16-1 14 0 0,-1 0 0 0 0,1 1 0 0 0,0-1 0 0 0,0 1 0 0 0,0-1 0 0 0,-1 1 0 0 0,1-1 0 0 0,0 1 0 0 0,0 0 0 0 0,0-1 0 0 0,-1 2 0 0 0,-5 3 0 0 0,6-4 0 0 0,-3 1 9 0 0,0 0 0 0 0,0 0 0 0 0,0 1 0 0 0,0 0 0 0 0,-6 6 0 0 0,9-8-4 0 0,0 0 1 0 0,1 0-1 0 0,-1 0 1 0 0,0 0-1 0 0,0 1 1 0 0,1-1-1 0 0,-1 0 1 0 0,1 0-1 0 0,-1 1 1 0 0,1-1-1 0 0,0 0 1 0 0,-1 1-1 0 0,1-1 1 0 0,0 1 0 0 0,0-1-1 0 0,0 0 1 0 0,0 1-1 0 0,0-1 1 0 0,0 1-1 0 0,0-1 1 0 0,1 0-1 0 0,-1 1 1 0 0,0-1-1 0 0,1 0 1 0 0,0 3-1 0 0,3 4 85 0 0,0 0 61 0 0,-1 1-1 0 0,0 0 1 0 0,2 10-1 0 0,0-1-5 0 0,1-1 0 0 0,0 1 0 0 0,1-1 0 0 0,1-1 0 0 0,15 25-1 0 0,4 9-150 0 0,-20-37 6 0 0,-1-1 0 0 0,2 0 0 0 0,0-1 0 0 0,0 1 0 0 0,1-2 0 0 0,0 1 0 0 0,15 12 0 0 0,-23-22-6 0 0,1 1 1 0 0,0-1-1 0 0,0 0 1 0 0,0 0-1 0 0,0 0 1 0 0,0 0-1 0 0,0 0 1 0 0,0 0-1 0 0,0 0 0 0 0,0-1 1 0 0,0 1-1 0 0,1-1 1 0 0,-1 1-1 0 0,0-1 1 0 0,0 0-1 0 0,1 0 0 0 0,-1 0 1 0 0,0 0-1 0 0,0 0 1 0 0,1-1-1 0 0,-1 1 1 0 0,0-1-1 0 0,0 1 1 0 0,0-1-1 0 0,1 0 0 0 0,-1 0 1 0 0,0 0-1 0 0,0 0 1 0 0,0 0-1 0 0,2-3 1 0 0,5-3-144 0 0,0 0 0 0 0,-1-1 0 0 0,0 0 0 0 0,12-15 0 0 0,-15 17 51 0 0,6-9-1150 0 0,17-31 0 0 0,-2 4-7109 0 0,-4 14-630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 0 0,'2'3'136'0'0,"-1"-1"-33"0"0,0 0 1 0 0,-1 0-1 0 0,1 0 1 0 0,0-1-1 0 0,-1 1 1 0 0,1 0-1 0 0,-1 0 1 0 0,0 0-1 0 0,1 0 1 0 0,-1 3-1 0 0,-1 1 1556 0 0,1-1 0 0 0,0 1 0 0 0,0-1-1 0 0,0 0 1 0 0,1 1 0 0 0,0-1-1 0 0,1 6 1 0 0,8 22 3292 0 0,-4-14-4352 0 0,7 24 807 0 0,-6-22-786 0 0,0 0-1 0 0,2 23 1 0 0,-6-5-163 0 0,-3-29-330 0 0,0 0 0 0 0,1 0 0 0 0,4 18 0 0 0,5-1 107 0 0,-7-21-171 0 0,-1 0 0 0 0,0 1 0 0 0,0-1 0 0 0,0 0 0 0 0,-1 0 0 0 0,0 1 0 0 0,1 7 0 0 0,-4 16 211 0 0,1-20-169 0 0,1 0 1 0 0,0-1-1 0 0,0 1 1 0 0,3 10-1 0 0,18 66 632 0 0,-9-44-587 0 0,-8-28-131 0 0,11 25 0 0 0,-4-13-93 0 0,-9-20-191 0 0,1-1 0 0 0,0 0 0 0 0,-1 1 0 0 0,1-2 0 0 0,1 1 0 0 0,-1 0 0 0 0,7 6 0 0 0,-10-11 93 0 0,1 0 1 0 0,-1 0 0 0 0,1 0 0 0 0,-1-1-1 0 0,1 1 1 0 0,-1 0 0 0 0,1 0-1 0 0,-1 0 1 0 0,0-1 0 0 0,1 1-1 0 0,-1 0 1 0 0,1 0 0 0 0,-1-1 0 0 0,0 1-1 0 0,1 0 1 0 0,-1-1 0 0 0,0 1-1 0 0,1-1 1 0 0,-1 1 0 0 0,0 0-1 0 0,0-1 1 0 0,1 0 0 0 0,8-19-2102 0 0,-1-4-21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8288 0 0,'0'0'638'0'0,"0"0"-631"0"0,1 0-1 0 0,-1 0 0 0 0,0 0 0 0 0,0 0 1 0 0,0 0-1 0 0,0 0 0 0 0,1 0 0 0 0,-1 0 0 0 0,0 0 1 0 0,0 0-1 0 0,0 0 0 0 0,0 0 0 0 0,0 0 1 0 0,0 0-1 0 0,1 0 0 0 0,-1 1 0 0 0,0-1 1 0 0,0 0-1 0 0,0 0 0 0 0,0 0 0 0 0,0 0 1 0 0,0 0-1 0 0,0 0 0 0 0,0 1 0 0 0,0-1 0 0 0,0 0 1 0 0,1 0-1 0 0,-1 0 0 0 0,0 0 0 0 0,0 0 1 0 0,0 1-1 0 0,0-1 0 0 0,0 0 0 0 0,0 0 1 0 0,0 0-1 0 0,0 0 0 0 0,0 1 0 0 0,0-1 0 0 0,0 0 1 0 0,-1 1 109 0 0,1 0 1 0 0,0 0 0 0 0,0 0-1 0 0,0 0 1 0 0,-1 0 0 0 0,1 0-1 0 0,0 0 1 0 0,-1 0 0 0 0,1 0-1 0 0,-1 0 1 0 0,1 0 0 0 0,-1 0-1 0 0,1 0 1 0 0,-2 1 0 0 0,1-1 45 0 0,0-1 0 0 0,1 1 0 0 0,-1-1 0 0 0,1 1 0 0 0,-1 0 0 0 0,1 0 0 0 0,-1-1 0 0 0,1 1 0 0 0,0 0 0 0 0,-1 0 1 0 0,1-1-1 0 0,0 1 0 0 0,0 0 0 0 0,0 0 0 0 0,-1 0 0 0 0,1-1 0 0 0,0 1 0 0 0,0 0 0 0 0,0 0 0 0 0,0 0 1 0 0,0 0-1 0 0,1 0 0 0 0,-1-1 0 0 0,0 1 0 0 0,0 0 0 0 0,0 0 0 0 0,1 0 0 0 0,-1-1 0 0 0,0 1 0 0 0,1 0 1 0 0,-1 0-1 0 0,1-1 0 0 0,0 2 0 0 0,22 33 5307 0 0,-9-15-2751 0 0,19 39 0 0 0,11 49-184 0 0,0 6-1539 0 0,-18-59-709 0 0,-9-21-37 0 0,13 40 0 0 0,-16-30-225 0 0,16 45-1248 0 0,-29-87 1051 0 0,0-1-1 0 0,0 0 1 0 0,-1 1 0 0 0,1-1-1 0 0,0 0 1 0 0,0 1 0 0 0,0-1-1 0 0,1 0 1 0 0,-1 0 0 0 0,0 0-1 0 0,0 0 1 0 0,0 0 0 0 0,1 0-1 0 0,-1 0 1 0 0,1-1 0 0 0,2 2-1 0 0,9 3-1359 0 0</inkml:trace>
  <inkml:trace contextRef="#ctx0" brushRef="#br0" timeOffset="1">584 428 23039 0 0,'-11'-4'567'0'0,"8"3"-351"0"0,1 0 0 0 0,-1 0 0 0 0,0 0 1 0 0,0 0-1 0 0,0 0 0 0 0,1 1 0 0 0,-1 0 1 0 0,-3-1-1 0 0,3 1-201 0 0,1 1 0 0 0,0-1 0 0 0,0 1 0 0 0,-1-1 0 0 0,1 1 0 0 0,0 0 0 0 0,0 0 0 0 0,-3 1 0 0 0,0 1 392 0 0,1 1 0 0 0,-1-1 0 0 0,1 1 0 0 0,-1 0 0 0 0,1 0 0 0 0,0 0 0 0 0,-4 6 0 0 0,-5 5 857 0 0,11-12-1180 0 0,0 1 1 0 0,0-1-1 0 0,0 0 0 0 0,1 1 0 0 0,-1-1 1 0 0,1 1-1 0 0,0 0 0 0 0,0-1 0 0 0,0 1 1 0 0,0 0-1 0 0,1 0 0 0 0,0-1 0 0 0,0 1 0 0 0,0 0 1 0 0,0 0-1 0 0,0 0 0 0 0,2 5 0 0 0,0 5-85 0 0,1 0 0 0 0,1-1 0 0 0,7 19 0 0 0,-9-25 1 0 0,1 0 0 0 0,1 0 0 0 0,-1-1 0 0 0,1 1 0 0 0,1-1 0 0 0,-1 0 0 0 0,1 0 0 0 0,0 0 0 0 0,0-1 0 0 0,1 1 0 0 0,8 5 0 0 0,-11-9 0 0 0,0 0 0 0 0,1 0 0 0 0,-1 0 0 0 0,1 0 0 0 0,0-1 0 0 0,-1 1 0 0 0,1-1 0 0 0,0 0 0 0 0,0-1 0 0 0,0 1 0 0 0,0-1 0 0 0,0 1 0 0 0,-1-1 0 0 0,1 0 0 0 0,0 0 0 0 0,0-1 0 0 0,0 1 0 0 0,0-1 0 0 0,0 0 0 0 0,0 0 0 0 0,-1 0 0 0 0,1-1 0 0 0,5-2 0 0 0,2-2-67 0 0,0 1-1 0 0,-1-2 1 0 0,1 0 0 0 0,17-15-1 0 0,-26 20 21 0 0,0 0-1 0 0,1-1 0 0 0,-1 1 1 0 0,0 0-1 0 0,0-1 0 0 0,0 0 1 0 0,-1 1-1 0 0,1-1 1 0 0,-1 0-1 0 0,1 0 0 0 0,-1 0 1 0 0,0 0-1 0 0,0 0 0 0 0,0 0 1 0 0,-1 0-1 0 0,1-1 0 0 0,-1 1 1 0 0,1 0-1 0 0,-1 0 0 0 0,0 0 1 0 0,0-1-1 0 0,-1 1 0 0 0,1 0 1 0 0,-2-4-1 0 0,1 2-79 0 0,-1 0 0 0 0,0 1 0 0 0,0-1 0 0 0,0 1 0 0 0,0-1 0 0 0,-5-4 0 0 0,-13-11-3269 0 0,7 11-6023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26719 0 0,'-1'10'612'0'0,"-6"18"482"0"0,5-21-849 0 0,0-1 0 0 0,0 1 0 0 0,-1 10-1 0 0,-1 122 107 0 0,6-113-14 0 0,0 1 0 0 0,2-1 0 0 0,8 33 0 0 0,8 24 275 0 0,-10-39-814 0 0,16 48-1 0 0,-19-74-136 0 0,5 16-1518 0 0,0-14-5344 0 0,-2-8-2232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69 10592 0 0,'0'-1'55'0'0,"0"0"1"0"0,0 0 0 0 0,0 0 0 0 0,0 0 0 0 0,0 0-1 0 0,0 0 1 0 0,0 0 0 0 0,0 0 0 0 0,0 0 0 0 0,0 0-1 0 0,1 1 1 0 0,-1-1 0 0 0,0 0 0 0 0,1 0 0 0 0,-1 0-1 0 0,1 0 1 0 0,-1 0 0 0 0,2-1 0 0 0,0 1 208 0 0,-1 1 0 0 0,1-1 0 0 0,0 1 0 0 0,0-1 0 0 0,0 1 0 0 0,0 0 1 0 0,0 0-1 0 0,-1-1 0 0 0,1 1 0 0 0,3 1 0 0 0,72-6 8977 0 0,43-13-7638 0 0,-43 6-2313 0 0,-49 7 131 0 0,-16 3-365 0 0,1 0 0 0 0,15-1-1 0 0,-27 3 207 0 0,0 1 319 0 0,-1-1 406 0 0,0 1 0 0 0,0-1 0 0 0,0 0 0 0 0,0 0 0 0 0,0 1 0 0 0,0-1 0 0 0,0 0 0 0 0,0 0 0 0 0,0 1 0 0 0,0-1 0 0 0,0 0 0 0 0,0 0 0 0 0,0 1 0 0 0,0-1 0 0 0,0 0 0 0 0,-1 0 0 0 0,1 0 0 0 0,0 1 0 0 0,0-1 0 0 0,0 0 0 0 0,0 0 0 0 0,0 0 0 0 0,-1 1 0 0 0,1-1 0 0 0,0 0 0 0 0,0 0 0 0 0,0 0 0 0 0,-1 1 0 0 0,0-1 33 0 0,-1 1 1 0 0,1 0 0 0 0,-1-1-1 0 0,0 1 1 0 0,1-1 0 0 0,-1 1-1 0 0,0-1 1 0 0,1 0 0 0 0,-1 0-1 0 0,0 0 1 0 0,-2 0 0 0 0,-6 0 345 0 0,-34 7 1416 0 0,0 2-1 0 0,-57 18 0 0 0,80-20-1398 0 0,1 2 0 0 0,-1 0 0 0 0,2 1 0 0 0,-35 25 0 0 0,45-29-19 0 0,0 1 0 0 0,-15 15 0 0 0,21-19-293 0 0,0 0 0 0 0,1 0 0 0 0,0 0 0 0 0,0 1 0 0 0,0-1-1 0 0,0 0 1 0 0,0 1 0 0 0,1-1 0 0 0,-1 1 0 0 0,1 0-1 0 0,0-1 1 0 0,-1 6 0 0 0,-3 9-71 0 0,4-17 0 0 0,1 0 0 0 0,-1 0 0 0 0,1 0 0 0 0,-1 0 0 0 0,1 0 0 0 0,-1 0 0 0 0,1 0 0 0 0,0 0 0 0 0,0 0 0 0 0,-1 0 0 0 0,1 0 0 0 0,0 1 0 0 0,0-1 0 0 0,0 0 0 0 0,0 0 0 0 0,0 0 0 0 0,1 0 0 0 0,-1 0 0 0 0,0 0 0 0 0,0 0 0 0 0,1 0 0 0 0,-1 0 0 0 0,0 0 0 0 0,1 0 0 0 0,-1 0 0 0 0,1 0 0 0 0,0 0 0 0 0,-1 0 0 0 0,1 0 0 0 0,0 0 0 0 0,7 9 0 0 0,-7-8 0 0 0,0 0 0 0 0,0-1 0 0 0,0 1 0 0 0,0-1 0 0 0,1 1 0 0 0,-1-1 0 0 0,0 0 0 0 0,1 0 0 0 0,-1 1 0 0 0,1-1 0 0 0,0 0 0 0 0,-1 0 0 0 0,1 0 0 0 0,2 1 0 0 0,15 3-1 0 0,1-1 1 0 0,-1 0-1 0 0,28 1 0 0 0,62-2 1 0 0,27 2 19 0 0,-115-2-8 0 0,-7-3-10 0 0,-1 2-1 0 0,-1 0 1 0 0,1 0 0 0 0,0 1-1 0 0,0 1 1 0 0,-1 0-1 0 0,16 8 1 0 0,-26-11 0 0 0,0 0 0 0 0,0 0 0 0 0,0 0-1 0 0,-1 1 1 0 0,1-1 0 0 0,0 1 0 0 0,0-1 0 0 0,-1 1 0 0 0,1 0 0 0 0,-1 0-1 0 0,0-1 1 0 0,1 1 0 0 0,-1 0 0 0 0,0 0 0 0 0,0 0 0 0 0,0 1 0 0 0,-1-1-1 0 0,1 0 1 0 0,0 0 0 0 0,-1 0 0 0 0,1 1 0 0 0,-1-1 0 0 0,0 0 0 0 0,0 0-1 0 0,0 1 1 0 0,0-1 0 0 0,0 0 0 0 0,0 1 0 0 0,-1-1 0 0 0,1 0-1 0 0,-1 3 1 0 0,-1-1 88 0 0,1 0-1 0 0,-1 0 0 0 0,0 0 1 0 0,0 0-1 0 0,-1 0 0 0 0,1 0 0 0 0,-1-1 1 0 0,0 1-1 0 0,0-1 0 0 0,0 0 1 0 0,0 0-1 0 0,0 0 0 0 0,-1 0 0 0 0,0 0 1 0 0,-6 3-1 0 0,-13 6 13 0 0,-1 0 1 0 0,-1-2-1 0 0,1 0 0 0 0,-2-2 1 0 0,-41 8-1 0 0,64-15-271 0 0,0-1 0 0 0,-1 1 0 0 0,1-1 0 0 0,0 0 0 0 0,-1 0 0 0 0,1 0 0 0 0,0 0 0 0 0,0-1 0 0 0,-1 1 0 0 0,1-1 0 0 0,0 0 0 0 0,0 0 0 0 0,0 0 0 0 0,0 0 0 0 0,0 0 1 0 0,0-1-1 0 0,0 1 0 0 0,0-1 0 0 0,0 0 0 0 0,1 0 0 0 0,-1 0 0 0 0,1 0 0 0 0,-1-1 0 0 0,1 1 0 0 0,0-1 0 0 0,-4-4 0 0 0,-2-5-9721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24647 0 0,'0'0'544'0'0,"9"4"104"0"0,-1 0 24 0 0,5 4 32 0 0,5 3-568 0 0,4 0-136 0 0,-6 5 0 0 0,2 0 0 0 0,12-1 352 0 0,-4 1 48 0 0,1 0 8 0 0,-6-2 0 0 0,1 2-600 0 0,-1-2-128 0 0,2 2-16 0 0,-6-4-8 0 0,-1-4-1768 0 0,-1 3-360 0 0</inkml:trace>
  <inkml:trace contextRef="#ctx0" brushRef="#br0" timeOffset="1">382 0 21191 0 0,'0'0'936'0'0,"5"11"200"0"0,4-3-912 0 0,-5 4-224 0 0,8-1 0 0 0,1 5 0 0 0,2 0 752 0 0,1 3 104 0 0,1 0 16 0 0,9 0 8 0 0,-4 4-1000 0 0,9-4-200 0 0,-1 5-32 0 0,5-1-10111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24879 0 0,'0'0'2498'0'0,"2"0"-2291"0"0,13 3 79 0 0,-1-2-1 0 0,1 0 0 0 0,-1 0 0 0 0,0-2 1 0 0,17-1-1 0 0,-8 0-101 0 0,28 1-1 0 0,-16 3-336 0 0,50-5 0 0 0,-6-8-3743 0 0,-58 7 2362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36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0 721 13360 0 0,'5'-2'129'0'0,"1"-1"0"0"0,-1 0 1 0 0,0 0-1 0 0,0 0 1 0 0,-1-1-1 0 0,1 0 1 0 0,-1 0-1 0 0,0 0 1 0 0,0 0-1 0 0,6-8 1 0 0,3-5 707 0 0,0 2 0 0 0,1 0 1 0 0,1 0-1 0 0,0 1 0 0 0,20-13 1 0 0,22-21 1668 0 0,-30 24-2137 0 0,1 1-1 0 0,2 0 1 0 0,33-18 0 0 0,14-5-6 0 0,102-66 1038 0 0,-107 64-1270 0 0,45-33-2484 0 0,-30 14 755 0 0,-3 8-24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18 206 24879 0 0,'-4'10'96'0'0,"1"-5"122"0"0,1 0 0 0 0,0-1 1 0 0,1 1-1 0 0,-1 0 0 0 0,1 0 1 0 0,0 0-1 0 0,1 0 0 0 0,-1 0 1 0 0,1 0-1 0 0,0 8 1 0 0,2 2-38 0 0,-1-6-157 0 0,0-1 1 0 0,1 1-1 0 0,0 0 1 0 0,6 15-1 0 0,10 17 764 0 0,-11-24-395 0 0,1 1 0 0 0,15 25 0 0 0,33 57-377 0 0,-45-79-11 0 0,-8-17-123 0 0,-1 1 0 0 0,0-1 0 0 0,1 0 0 0 0,0 0 0 0 0,0 0 0 0 0,0 0 0 0 0,4 3 0 0 0,14 12-3705 0 0,-9-13-5302 0 0</inkml:trace>
  <inkml:trace contextRef="#ctx0" brushRef="#br0" timeOffset="1">477 1 23039 0 0,'0'0'1058'0'0,"1"3"-30"0"0,3 10-820 0 0,10 27 0 0 0,1-3-70 0 0,37 107 3250 0 0,-18-54-1876 0 0,-10 0-759 0 0,-4-14-374 0 0,7 32-480 0 0,-27-107-48 0 0,1 1 1 0 0,0 0 0 0 0,-1-1 0 0 0,1 1-1 0 0,0-1 1 0 0,0 1 0 0 0,0-1-1 0 0,0 0 1 0 0,0 1 0 0 0,0-1-1 0 0,3 2 1 0 0,0 1-1976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53 22775 0 0,'0'0'522'0'0,"0"-14"1247"0"0,-1 11-1603 0 0,0 1 1 0 0,0-1-1 0 0,0 0 1 0 0,0 1-1 0 0,-1-1 0 0 0,1 1 1 0 0,-1 0-1 0 0,0-1 1 0 0,1 1-1 0 0,-1 0 0 0 0,0 0 1 0 0,0 0-1 0 0,0 0 1 0 0,0 1-1 0 0,-3-3 0 0 0,3 4 632 0 0,-6 0-32 0 0,6 0-715 0 0,-1 0-1 0 0,1 1 0 0 0,0 0 1 0 0,0-1-1 0 0,0 1 0 0 0,0 0 1 0 0,0 0-1 0 0,0 0 0 0 0,0 0 1 0 0,0 1-1 0 0,0-1 0 0 0,1 0 1 0 0,-1 1-1 0 0,0 0 0 0 0,1-1 1 0 0,-1 1-1 0 0,1 0 0 0 0,0-1 1 0 0,-2 4-1 0 0,-2 3 78 0 0,0 0 0 0 0,1 0 0 0 0,-5 14 0 0 0,-1 5 212 0 0,-23 75 180 0 0,30-89-520 0 0,0 1 0 0 0,1-1 0 0 0,1 1 0 0 0,0-1 0 0 0,2 26 0 0 0,0-29 0 0 0,0 0 0 0 0,1-1 0 0 0,0 1 0 0 0,3 9 0 0 0,-3-15 0 0 0,0-1 0 0 0,-1 1 0 0 0,1 0 0 0 0,1-1 0 0 0,-1 1 0 0 0,1-1 0 0 0,-1 0 0 0 0,1 0 0 0 0,0 0 0 0 0,0 0 0 0 0,0-1 0 0 0,5 4 0 0 0,-2-1 0 0 0,0-1 0 0 0,0 0 0 0 0,1 0 0 0 0,-1-1 0 0 0,1 0 0 0 0,0 0 0 0 0,0-1 0 0 0,0 0 0 0 0,0 0 0 0 0,0 0 0 0 0,0-1 0 0 0,0 0 0 0 0,1 0 0 0 0,-1-1 0 0 0,0 0 0 0 0,10-1 0 0 0,-6-1-118 0 0,-1-1 1 0 0,1 0-1 0 0,-1 0 1 0 0,0-1-1 0 0,0 0 1 0 0,0 0-1 0 0,-1-2 0 0 0,1 1 1 0 0,-1-1-1 0 0,-1 0 1 0 0,1-1-1 0 0,-1 0 0 0 0,0 0 1 0 0,0-1-1 0 0,-1 0 1 0 0,0 0-1 0 0,-1-1 0 0 0,0 1 1 0 0,0-1-1 0 0,-1-1 1 0 0,0 1-1 0 0,0-1 1 0 0,-1 0-1 0 0,-1 0 0 0 0,5-21 1 0 0,-6 22 64 0 0,-1-1 0 0 0,0 0 0 0 0,-1 1 0 0 0,0-1 0 0 0,-1 0 0 0 0,0 1 0 0 0,0-1 0 0 0,-1 0 0 0 0,0 1 0 0 0,-4-11 0 0 0,3 14 30 0 0,1-1 0 0 0,-1 1 0 0 0,-1 0 0 0 0,1 1 0 0 0,-1-1 0 0 0,0 1 0 0 0,0-1 0 0 0,0 1 0 0 0,-1 0 0 0 0,0 1 0 0 0,0-1 0 0 0,0 1 0 0 0,-1 0 0 0 0,1 0 0 0 0,-11-5 0 0 0,0 3-298 0 0,0 0 0 0 0,0 1-1 0 0,-22-5 1 0 0,8 5-1114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6912 0 0,'0'0'608'0'0,"13"4"-480"0"0,4-4-128 0 0,1 0 0 0 0,3 0 2784 0 0,4-4 544 0 0,2 4 95 0 0,-1-4 33 0 0,0 4-2768 0 0,-1 4-552 0 0,6-8-136 0 0,-1 4 0 0 0,-4 0-840 0 0,1 0-200 0 0,3 0-40 0 0,1 0-8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12896 0 0,'0'0'1376'0'0,"5"8"-1376"0"0,0 0 0 0 0,7-5 2303 0 0,1 2 409 0 0,5 6 80 0 0,7-7 24 0 0,1 0-1848 0 0,4 0-360 0 0,6 4-80 0 0,2-5-16 0 0,5 2-816 0 0,1-2-168 0 0,-1-3-32 0 0,-3 0-8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10592 0 0,'-19'7'839'0'0,"13"-6"-733"0"0,0 1 0 0 0,1 0-1 0 0,-1 0 1 0 0,1 1 0 0 0,0 0 0 0 0,0 0-1 0 0,-9 6 1 0 0,-3 7 4335 0 0,0 1 0 0 0,-15 20 0 0 0,16-16-3430 0 0,1 1 1 0 0,0 1-1 0 0,-15 33 1 0 0,22-40-1080 0 0,6-12-38 0 0,0-1 0 0 0,1 0 0 0 0,-1 1 0 0 0,1-1 0 0 0,-1 1 1 0 0,1-1-1 0 0,0 1 0 0 0,0-1 0 0 0,1 1 0 0 0,-1 0 0 0 0,1 0 0 0 0,0-1 1 0 0,0 1-1 0 0,0 4 0 0 0,0-2-697 0 0,0-5 618 0 0,0 0 1 0 0,0 0 0 0 0,0 0-1 0 0,0 0 1 0 0,1 0 0 0 0,-1 0-1 0 0,0 0 1 0 0,0-1 0 0 0,0 1-1 0 0,1 0 1 0 0,-1 0-1 0 0,1 0 1 0 0,-1 0 0 0 0,1 0-1 0 0,-1-1 1 0 0,2 2 0 0 0,9 6-1862 0 0</inkml:trace>
  <inkml:trace contextRef="#ctx0" brushRef="#br0" timeOffset="1">317 85 5064 0 0,'-4'13'448'0'0,"0"-7"-352"0"0,-5 2-96 0 0,-4 0 0 0 0,0 0 4008 0 0,0 3 792 0 0,0 5 151 0 0,1-1 33 0 0,-1 1-3176 0 0,3 3-632 0 0,5 0-128 0 0,2 1-24 0 0,3 2-960 0 0,0-3-184 0 0,3 0-40 0 0,2 1-7648 0 0,0 4-1527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23039 0 0,'0'0'1126'0'0,"-1"2"-492"0"0,0-1-578 0 0,0 1-1 0 0,1-1 1 0 0,-1 0-1 0 0,0 1 1 0 0,0-1-1 0 0,0 0 0 0 0,0 0 1 0 0,-1 0-1 0 0,1 0 1 0 0,0 0-1 0 0,0 0 1 0 0,-3 1-1 0 0,3-1-52 0 0,0-1 0 0 0,-1 1 0 0 0,1 0-1 0 0,0 0 1 0 0,0 0 0 0 0,0 0 0 0 0,0 0-1 0 0,0 0 1 0 0,0 0 0 0 0,0 1 0 0 0,0-1-1 0 0,0 0 1 0 0,1 0 0 0 0,-1 1 0 0 0,0-1-1 0 0,0 3 1 0 0,-3 35 137 0 0,2-32 199 0 0,-1 1-1 0 0,0-1 1 0 0,-7 10-1 0 0,7-10 36 0 0,-1-1-1 0 0,1 1 0 0 0,0 0 1 0 0,0 0-1 0 0,-2 13 1 0 0,3-8-166 0 0,2-7-194 0 0,-1-1 1 0 0,1 0-1 0 0,-1 0 0 0 0,0 0 1 0 0,0-1-1 0 0,-1 1 0 0 0,1 0 1 0 0,-3 5-1 0 0,-3 2-14 0 0,-28 51 60 0 0,26-46-17 0 0,-14 20 0 0 0,12-20-8 0 0,-10 19 0 0 0,17-28-13 0 0,0 1-1 0 0,0-1 1 0 0,-1-1-1 0 0,-7 9 1 0 0,12-14-15 0 0,0-1-1 0 0,0 1 1 0 0,-1 0-1 0 0,1-1 1 0 0,0 1-1 0 0,0-1 1 0 0,0 1 0 0 0,0-1-1 0 0,0 1 1 0 0,0 0-1 0 0,0-1 1 0 0,0 1-1 0 0,0-1 1 0 0,0 1 0 0 0,0-1-1 0 0,0 1 1 0 0,1 0-1 0 0,-1-1 1 0 0,0 1-1 0 0,0-1 1 0 0,0 1 0 0 0,1-1-1 0 0,-1 1 1 0 0,0-1-1 0 0,1 1 1 0 0,-1-1-1 0 0,1 1 1 0 0,-1-1 0 0 0,1 1-1 0 0,0 0 17 0 0,0 1-1 0 0,1-1 0 0 0,-1 0 1 0 0,0 0-1 0 0,1 0 1 0 0,-1 0-1 0 0,0 0 1 0 0,1 0-1 0 0,0 0 1 0 0,2 1-1 0 0,11 0 34 0 0,0 0 0 0 0,0-1 0 0 0,0 0 1 0 0,0-1-1 0 0,19-3 0 0 0,2 1 39 0 0,49-5-748 0 0,129-28-1 0 0,-196 31-2332 0 0,26-11-1 0 0,-31 10 1850 0 0,-6 2-1494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24879 0 0,'-35'18'564'0'0,"33"-17"-479"0"0,1 0 1 0 0,-1 0-1 0 0,1 0 0 0 0,-1 1 0 0 0,1-1 1 0 0,0 1-1 0 0,-1-1 0 0 0,1 1 0 0 0,0-1 0 0 0,0 1 1 0 0,0 0-1 0 0,0-1 0 0 0,1 1 0 0 0,-1 0 0 0 0,-1 2 1 0 0,1 2 104 0 0,0-1 0 0 0,1 0 0 0 0,-1 11 0 0 0,1-6-172 0 0,-2 15 6 0 0,0-12-6 0 0,1 0 0 0 0,1 0 0 0 0,2 26-1 0 0,4 1 671 0 0,1 47-1 0 0,3 0-98 0 0,0 3-570 0 0,-10-55-19 0 0,0-15 0 0 0,1 1 0 0 0,4 23 0 0 0,-3-31-37 0 0,1-3-97 0 0,-2 0 0 0 0,1 0-1 0 0,-1 1 1 0 0,-1-1 0 0 0,-1 18-1 0 0,1-26-76 0 0,0 1-1 0 0,0-1 1 0 0,0 1-1 0 0,0-1 0 0 0,1 0 1 0 0,-1 1-1 0 0,1-1 1 0 0,-1 1-1 0 0,1-1 0 0 0,0 0 1 0 0,0 0-1 0 0,0 1 1 0 0,0-1-1 0 0,0 0 0 0 0,0 0 1 0 0,3 2-1 0 0,5 9-8995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12440 0 0,'4'2'85'0'0,"-1"0"1"0"0,1 0 0 0 0,-1 1 0 0 0,0-1 0 0 0,0 1 0 0 0,0 0 0 0 0,0 0 0 0 0,-1 0-1 0 0,1 0 1 0 0,-1 1 0 0 0,1-1 0 0 0,-1 1 0 0 0,0-1 0 0 0,-1 1 0 0 0,1 0-1 0 0,-1-1 1 0 0,1 1 0 0 0,-1 0 0 0 0,0 6 0 0 0,10 38 3553 0 0,-6-28-1466 0 0,-1 0 1 0 0,2 26 0 0 0,-6-31-1438 0 0,0-5-406 0 0,0-1-1 0 0,1 1 1 0 0,1-1-1 0 0,3 15 1 0 0,10 13 404 0 0,4 9 135 0 0,-3 25-125 0 0,-13-49-460 0 0,2 0-1 0 0,10 31 1 0 0,-4-30-69 0 0,-8-18-144 0 0,-1 0 0 0 0,1 0 0 0 0,-1 0-1 0 0,0 0 1 0 0,0 0 0 0 0,-1 1 0 0 0,0-1-1 0 0,2 12 1 0 0,-5 9 226 0 0,1-20-215 0 0,1 1 1 0 0,0-1-1 0 0,0 1 1 0 0,0-1 0 0 0,2 12-1 0 0,1-6-55 0 0,-1-6-66 0 0,0 1 0 0 0,-1-1 0 0 0,1 0 0 0 0,-1 1 0 0 0,-1-1 1 0 0,0 0-1 0 0,1 1 0 0 0,-2-1 0 0 0,1 1 0 0 0,-3 10 0 0 0,2-14 58 0 0,1 1 0 0 0,-1-1 1 0 0,1 1-1 0 0,0 0 1 0 0,0-1-1 0 0,0 1 0 0 0,1-1 1 0 0,-1 1-1 0 0,1 0 0 0 0,0-1 1 0 0,0 1-1 0 0,0-1 1 0 0,0 0-1 0 0,1 1 0 0 0,-1-1 1 0 0,4 4-1 0 0,-4-4 116 0 0,0-3-384 0 0,0 0 206 0 0,0-1 1 0 0,0 1-1 0 0,0 0 1 0 0,0 0-1 0 0,0-1 1 0 0,-1 1-1 0 0,1-1 1 0 0,0 1-1 0 0,0-1 1 0 0,0 1-1 0 0,-1-1 1 0 0,1 0-1 0 0,0 1 1 0 0,-1-1-1 0 0,1 0 1 0 0,-1 1-1 0 0,1-1 1 0 0,-1 0-1 0 0,1 0 1 0 0,-1 0-1 0 0,1-1 1 0 0,8-21-264 0 0,-8 21 277 0 0,4-13-74 0 0,1 0 0 0 0,1 1 0 0 0,8-14 0 0 0,-5 10-27 0 0,10-23 0 0 0,37-109-153 0 0,-41 121 654 0 0,-3 47-146 0 0,-13-8 102 0 0,0-9-286 0 0,0 1 1 0 0,0-1-1 0 0,0 0 1 0 0,0 0-1 0 0,0 0 1 0 0,1 1-1 0 0,-1-1 1 0 0,0 0-1 0 0,1 0 0 0 0,-1 0 1 0 0,0 0-1 0 0,2 2 1 0 0,31 51 1059 0 0,-29-47-1099 0 0,0-1 0 0 0,1 0 0 0 0,0-1-1 0 0,0 1 1 0 0,1-1 0 0 0,-1 0 0 0 0,1 0 0 0 0,0 0 0 0 0,7 3-1 0 0,12 10-3 0 0,-21-15 2 0 0,1 0 0 0 0,-1 0 0 0 0,1 0 0 0 0,0-1 0 0 0,0 0 0 0 0,0 0 0 0 0,0 0 0 0 0,7 1 0 0 0,43 4 0 0 0,-50-6 0 0 0,0-1-18 0 0,0 0 1 0 0,0-1-1 0 0,0 1 0 0 0,-1-1 0 0 0,1 0 1 0 0,0 0-1 0 0,9-4 0 0 0,4-1-67 0 0,-16 5 72 0 0,1 1 0 0 0,-1-1 0 0 0,0 1 0 0 0,1-1 1 0 0,-1 0-1 0 0,0 0 0 0 0,1 0 0 0 0,-1 0 0 0 0,0 0 0 0 0,0-1 0 0 0,0 1 0 0 0,0-1 0 0 0,0 1 0 0 0,0-1 0 0 0,0 0 0 0 0,-1 0 0 0 0,1 0 0 0 0,-1 0 0 0 0,1 0 0 0 0,-1 0 0 0 0,1-2 0 0 0,17-19 11 0 0,-16 20 11 0 0,0 0 0 0 0,-1 0-1 0 0,1 0 1 0 0,-1 0 0 0 0,1 0 0 0 0,-1-1 0 0 0,0 1-1 0 0,0-1 1 0 0,-1 0 0 0 0,3-5 0 0 0,5-14 168 0 0,-6 19-143 0 0,-1-1 0 0 0,0 1 0 0 0,-1-1 0 0 0,3-6 0 0 0,-4 9-48 0 0,0 1 0 0 0,0 0-1 0 0,0-1 1 0 0,0 1 0 0 0,0 0-1 0 0,0-1 1 0 0,0 1 0 0 0,0 0-1 0 0,0-1 1 0 0,-1 1 0 0 0,1 0-1 0 0,-1-1 1 0 0,1 1 0 0 0,-1 0-1 0 0,1 0 1 0 0,-1 0 0 0 0,0-1-1 0 0,1 1 1 0 0,-1 0 0 0 0,-2-1-1 0 0,-1-2-52 0 0,3 3 48 0 0,0 0 0 0 0,0 0 0 0 0,0 1 0 0 0,0-1 0 0 0,0 0 0 0 0,0 0 0 0 0,0-1 0 0 0,0 1 0 0 0,1 0 0 0 0,-1 0-1 0 0,0 0 1 0 0,1 0 0 0 0,-1-1 0 0 0,0 1 0 0 0,1 0 0 0 0,0-1 0 0 0,-1 1 0 0 0,1-2 0 0 0,2-1-48 0 0,-2 3 63 0 0,0 1-1 0 0,0 0 1 0 0,1-1-1 0 0,-1 1 1 0 0,0 0-1 0 0,0-1 0 0 0,0 1 1 0 0,0-1-1 0 0,1 1 1 0 0,-1 0-1 0 0,0-1 1 0 0,0 1-1 0 0,0-1 1 0 0,0 1-1 0 0,0 0 1 0 0,0-1-1 0 0,0 1 1 0 0,0-1-1 0 0,0 1 1 0 0,0 0-1 0 0,0-1 1 0 0,0 1-1 0 0,0-1 1 0 0,-1 1-1 0 0,1 0 0 0 0,0-1 1 0 0,0 1-1 0 0,0-1 1 0 0,0 1-1 0 0,-1 0 1 0 0,1-1-1 0 0,0 1 1 0 0,0 0-1 0 0,-1-1 1 0 0,1 1-1 0 0,0 0 1 0 0,-1 0-1 0 0,1-1 1 0 0,-1 1-1 0 0,-1-1-12 0 0,-1 0 0 0 0,1 0 0 0 0,-1 0 1 0 0,1 0-1 0 0,-1 0 0 0 0,1 1 0 0 0,-1-1 0 0 0,0 1 0 0 0,1 0 0 0 0,-1-1 0 0 0,0 2 0 0 0,1-1 1 0 0,-1 0-1 0 0,0 0 0 0 0,1 1 0 0 0,-1-1 0 0 0,0 1 0 0 0,1 0 0 0 0,-1 0 0 0 0,1 0 0 0 0,-1 0 1 0 0,1 0-1 0 0,0 1 0 0 0,0-1 0 0 0,-1 1 0 0 0,-1 1 0 0 0,0 1 21 0 0,0-1-1 0 0,0 1 1 0 0,0-1-1 0 0,0 1 1 0 0,1 0-1 0 0,0 1 0 0 0,0-1 1 0 0,0 0-1 0 0,0 1 1 0 0,1 0-1 0 0,0 0 1 0 0,-3 7-1 0 0,-6 10 38 0 0,8-19-18 0 0,1 0-1 0 0,0 0 0 0 0,1 1 0 0 0,-1-1 0 0 0,1 1 0 0 0,-1-1 1 0 0,1 1-1 0 0,0-1 0 0 0,1 1 0 0 0,-1 0 0 0 0,0-1 1 0 0,1 7-1 0 0,12 48 259 0 0,-11-37-206 0 0,-1-15-56 0 0,0-1 1 0 0,1 1-1 0 0,-1-1 0 0 0,1 1 1 0 0,0-1-1 0 0,0 1 1 0 0,1-1-1 0 0,-1 0 0 0 0,1 0 1 0 0,6 10-1 0 0,-1-5 0 0 0,1-1 1 0 0,0-1-1 0 0,1 1 1 0 0,0-1-1 0 0,0-1 0 0 0,1 0 1 0 0,0 0-1 0 0,11 5 1 0 0,-7-3 25 0 0,-10-6-42 0 0,1-1 0 0 0,0 1 0 0 0,0-1 0 0 0,-1 0 0 0 0,1 0 1 0 0,0-1-1 0 0,1 1 0 0 0,-1-1 0 0 0,0 0 0 0 0,0 0 0 0 0,1-1 0 0 0,-1 0 0 0 0,0 0 0 0 0,0 0 0 0 0,1 0 0 0 0,-1-1 0 0 0,0 0 1 0 0,0 0-1 0 0,8-3 0 0 0,-3 0-656 0 0,0-1 1 0 0,0 0-1 0 0,0-1 0 0 0,-1 0 1 0 0,0 0-1 0 0,0-1 0 0 0,-1 0 1 0 0,10-10-1 0 0,-1 2-8730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13360 0 0,'0'0'1026'0'0,"1"6"-628"0"0,11 36 5207 0 0,7 52 1 0 0,6 21-2273 0 0,-5-44-2293 0 0,16 105-1 0 0,-19-92-1444 0 0,-16-78 115 0 0,0-1 1 0 0,1 1-1 0 0,0-1 0 0 0,0 1 1 0 0,0-1-1 0 0,0 1 1 0 0,1-1-1 0 0,0 0 0 0 0,4 6 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21391 0 0,'0'0'984'0'0,"0"2"-25"0"0,5 11-750 0 0,11 23-1 0 0,5 13 595 0 0,8 38 1425 0 0,23 80 37 0 0,-45-139-1811 0 0,1 30 1 0 0,1-2 172 0 0,0-2 0 0 0,-4-21-523 0 0,1 0 0 0 0,2 0 1 0 0,20 52-1 0 0,-25-78-337 0 0,1-1 0 0 0,-1 1 1 0 0,1-1-1 0 0,0 0 0 0 0,1 0 0 0 0,0-1 0 0 0,8 9 1 0 0,12 3-7918 0 0,-4-8-1161 0 0</inkml:trace>
  <inkml:trace contextRef="#ctx0" brushRef="#br0" timeOffset="1">598 513 1376 0 0,'-1'-1'65'0'0,"0"-1"-106"0"0,-1 0 0 0 0,0 0 0 0 0,0 0 0 0 0,-1 0 0 0 0,1 1 0 0 0,0-1 0 0 0,-1 1 0 0 0,-4-3 0 0 0,-13-2 1447 0 0,9 8 3040 0 0,2 2 1659 0 0,-13 8 6055 0 0,20-10-11845 0 0,1-1-1 0 0,-1 1 0 0 0,1-1 1 0 0,-1 1-1 0 0,1 0 0 0 0,-1 0 1 0 0,1 0-1 0 0,0 0 0 0 0,0 0 1 0 0,-1 2-1 0 0,-4 27 991 0 0,5-28-1229 0 0,0 0 0 0 0,0 0-1 0 0,1 0 1 0 0,-1 0 0 0 0,1 0 0 0 0,-1 0-1 0 0,1 0 1 0 0,0 0 0 0 0,0 1-1 0 0,0-1 1 0 0,1 0 0 0 0,-1 0-1 0 0,1 0 1 0 0,0 0 0 0 0,0 0-1 0 0,1 2 1 0 0,5 18 177 0 0,10 23 0 0 0,-13-38-256 0 0,0 0-1 0 0,0 0 0 0 0,1-1 0 0 0,-1 0 1 0 0,2 0-1 0 0,7 9 0 0 0,-7-10-11 0 0,1 0 0 0 0,0 0 0 0 0,0 0 0 0 0,0-1 0 0 0,9 5 0 0 0,-12-8-33 0 0,0-1 0 0 0,0 1 1 0 0,1 0-1 0 0,-1-1 0 0 0,0 0 1 0 0,1 0-1 0 0,0 0 0 0 0,-1-1 1 0 0,1 1-1 0 0,-1-1 0 0 0,8-1 0 0 0,-3 0-28 0 0,-1 0-1 0 0,1-1 1 0 0,0 0-1 0 0,-1 0 1 0 0,1-1-1 0 0,-1-1 1 0 0,14-6-1 0 0,-19 8 52 0 0,-1 1-1 0 0,0-1 0 0 0,1 1 0 0 0,-1-1 0 0 0,0 0 0 0 0,0 0 0 0 0,0 0 0 0 0,0-1 0 0 0,-1 1 1 0 0,1 0-1 0 0,0-1 0 0 0,0-2 0 0 0,-1 3 19 0 0,0 0 0 0 0,-1 0 0 0 0,1 0 0 0 0,-1 0 0 0 0,0-1 0 0 0,1 1 0 0 0,-1 0 0 0 0,0 0 1 0 0,0 0-1 0 0,-1 0 0 0 0,1 0 0 0 0,0-1 0 0 0,-1 1 0 0 0,1 0 0 0 0,-1 0 0 0 0,0 0 0 0 0,-1-4 0 0 0,-5-6-66 0 0,0 1-1 0 0,-1 0 0 0 0,0 0 1 0 0,-12-13-1 0 0,-3-3-1562 0 0,10 8-272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1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21191 0 0,'0'0'2127'0'0,"3"-1"-1946"0"0,7-2 349 0 0,1 0 0 0 0,-1 1 0 0 0,1 0-1 0 0,21-1 1 0 0,48 3 1188 0 0,-33 1-1901 0 0,-32 0 429 0 0,0 0 0 0 0,0 1 0 0 0,0 1 0 0 0,-1 0 0 0 0,1 1 1 0 0,25 10-1 0 0,-6 2-118 0 0,49 29 1 0 0,-71-37-143 0 0,-1 0 0 0 0,1 1 1 0 0,-1 1-1 0 0,-1 0 0 0 0,0 0 0 0 0,0 1 0 0 0,-1 0 0 0 0,-1 0 1 0 0,10 17-1 0 0,-9-12-44 0 0,-1 1 0 0 0,0-1 0 0 0,-2 1 0 0 0,0 0 0 0 0,0 1 0 0 0,4 32 0 0 0,-6-14 86 0 0,-2-1 0 0 0,-2 0 0 0 0,-1 1 0 0 0,-1-1 0 0 0,-13 60 0 0 0,-3-20 116 0 0,-41 111 0 0 0,8-70-79 0 0,19-46-66 0 0,10-19 1 0 0,-2-1 0 0 0,-2-2 0 0 0,-58 81 0 0 0,69-109 3 0 0,-46 53-96 0 0,53-65-89 0 0,0 0 1 0 0,-1-1 0 0 0,0 0-1 0 0,0 0 1 0 0,0-1 0 0 0,-15 6-1 0 0,16-7-84 0 0,4-3 223 0 0,1-1 0 0 0,-1 1 0 0 0,0 0-1 0 0,1-1 1 0 0,-1 0 0 0 0,-7 1 0 0 0,9-2 25 0 0,1 0 0 0 0,0 0 0 0 0,0 0 0 0 0,-1 0 0 0 0,1 0 0 0 0,0-1 1 0 0,0 1-1 0 0,0-1 0 0 0,-1 1 0 0 0,1-1 0 0 0,0 1 0 0 0,0-1 0 0 0,0 0 1 0 0,0 1-1 0 0,0-1 0 0 0,0 0 0 0 0,0 0 0 0 0,0 0 0 0 0,1 0 0 0 0,-1 0 1 0 0,0 0-1 0 0,0 0 0 0 0,1 0 0 0 0,-1 0 0 0 0,0 0 0 0 0,0-1 1 0 0,-2-5-121 0 0,0 0 1 0 0,0 0 0 0 0,1 0 0 0 0,0 0 0 0 0,0-1 0 0 0,0 1 0 0 0,1-1 0 0 0,0 1 0 0 0,1-1 0 0 0,0 1 0 0 0,0-8 0 0 0,3-7 150 0 0,1 0 0 0 0,8-30 0 0 0,-8 41-13 0 0,0 1 0 0 0,0 0 0 0 0,1-1 0 0 0,10-14 0 0 0,9-20 0 0 0,-24 44 1 0 0,0 1-1 0 0,0-1 0 0 0,0 1 1 0 0,1-1-1 0 0,-1 1 0 0 0,0-1 1 0 0,0 1-1 0 0,1 0 1 0 0,-1-1-1 0 0,0 1 0 0 0,1-1 1 0 0,-1 1-1 0 0,0 0 0 0 0,1-1 1 0 0,-1 1-1 0 0,1 0 0 0 0,-1 0 1 0 0,1-1-1 0 0,-1 1 1 0 0,0 0-1 0 0,1 0 0 0 0,-1 0 1 0 0,1-1-1 0 0,-1 1 0 0 0,1 0 1 0 0,-1 0-1 0 0,1 0 0 0 0,0 0 1 0 0,0 0 52 0 0,5 18 107 0 0,-2-9-32 0 0,-1 3 153 0 0,3 23-1 0 0,-6-25-167 0 0,2 0 1 0 0,0-1-1 0 0,0 1 1 0 0,5 11-1 0 0,8 10 196 0 0,4 9 318 0 0,-17-34-499 0 0,1-1 0 0 0,0 1 0 0 0,0-1 0 0 0,0 1 0 0 0,1-1 0 0 0,0 0 0 0 0,0 0 0 0 0,0-1 0 0 0,0 1 0 0 0,1-1 0 0 0,0 0 0 0 0,5 4 0 0 0,0-1 68 0 0,0-1 0 0 0,1-1 0 0 0,-1 1 0 0 0,1-2 0 0 0,18 7 0 0 0,-24-10-146 0 0,0 0-1 0 0,0 0 0 0 0,0 0 1 0 0,0-1-1 0 0,0 1 1 0 0,0-1-1 0 0,0 0 1 0 0,0-1-1 0 0,0 1 0 0 0,0-1 1 0 0,8-2-1 0 0,11-6-589 0 0,-8 4-1915 0 0,0-3-3649 0 0,2-5-3517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24879 0 0,'-4'10'1892'0'0,"2"-3"-1761"0"0,0 0 1 0 0,0-1-1 0 0,0 1 0 0 0,1 0 0 0 0,0 1 1 0 0,0 11-1 0 0,5 49 188 0 0,-2-40 218 0 0,6 41 842 0 0,18 77 0 0 0,-15-92-988 0 0,19 85-776 0 0,-29-132 95 0 0,1-1 1 0 0,0 1 0 0 0,0 0-1 0 0,0-1 1 0 0,0 1 0 0 0,1-1-1 0 0,0 0 1 0 0,1 0 0 0 0,-1 0-1 0 0,1 0 1 0 0,0 0 0 0 0,7 6-1 0 0,2-1-2211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16128 0 0,'0'0'1241'0'0,"3"1"-811"0"0,19 5-182 0 0,-16-4 539 0 0,-1 0 0 0 0,1 0 1 0 0,-1-1-1 0 0,1 0 1 0 0,0 0-1 0 0,0-1 0 0 0,9 1 1 0 0,153-18 2688 0 0,-62 7-5356 0 0,-80 6-1949 0 0,-12 2-2556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3224 0 0,'-14'6'72'0'0,"-26"6"1"0"0,24-8 1448 0 0,-22 10 1 0 0,9-2 2691 0 0,8-3-771 0 0,-1 1 0 0 0,-32 21 0 0 0,35-17-2232 0 0,0 0-1 0 0,1 2 0 0 0,1 0 1 0 0,-22 26-1 0 0,26-27-942 0 0,8-9-16 0 0,0-1 1 0 0,0 1 0 0 0,0 0-1 0 0,1 0 1 0 0,-7 13-1 0 0,10-17-220 0 0,0 0 0 0 0,1 0-1 0 0,-1 0 1 0 0,1 0 0 0 0,0-1-1 0 0,-1 1 1 0 0,1 0 0 0 0,0 0-1 0 0,0 0 1 0 0,0 0-1 0 0,1 0 1 0 0,-1 0 0 0 0,0 0-1 0 0,1 0 1 0 0,-1 0 0 0 0,1-1-1 0 0,0 1 1 0 0,-1 0 0 0 0,1 0-1 0 0,0-1 1 0 0,0 1 0 0 0,0 0-1 0 0,0-1 1 0 0,0 1 0 0 0,1-1-1 0 0,-1 1 1 0 0,0-1-1 0 0,3 2 1 0 0,0 0-31 0 0,0 0 0 0 0,1 0 0 0 0,-1-1 0 0 0,1 1 0 0 0,-1-1 0 0 0,1 0 0 0 0,0-1 0 0 0,0 1 0 0 0,0-1 0 0 0,0 0 0 0 0,0 0 0 0 0,6 0 0 0 0,11 1 0 0 0,33-3 0 0 0,191-17-204 0 0,-87 11 408 0 0,-139 7-204 0 0,32 5 0 0 0,-47-5 0 0 0,1 1 0 0 0,-1 0 0 0 0,0 1 0 0 0,0-1 0 0 0,0 1 0 0 0,0 0 0 0 0,0 1 0 0 0,0-1 0 0 0,0 1 0 0 0,8 6 0 0 0,-12-8 18 0 0,0 0-1 0 0,0 0 1 0 0,0 0-1 0 0,0 0 1 0 0,0 0-1 0 0,0 1 1 0 0,0-1-1 0 0,0 0 1 0 0,-1 1-1 0 0,1-1 1 0 0,0 1-1 0 0,-1-1 1 0 0,1 1-1 0 0,-1-1 1 0 0,0 1-1 0 0,1-1 1 0 0,-1 1-1 0 0,0-1 1 0 0,0 1 0 0 0,0 0-1 0 0,0-1 1 0 0,0 1-1 0 0,0-1 1 0 0,-1 1-1 0 0,1-1 1 0 0,0 1-1 0 0,-1 0 1 0 0,1-1-1 0 0,-1 0 1 0 0,0 1-1 0 0,1-1 1 0 0,-1 1-1 0 0,0-1 1 0 0,0 0-1 0 0,-1 2 1 0 0,-4 5 103 0 0,0-1 1 0 0,-1 0-1 0 0,0-1 0 0 0,-13 10 1 0 0,16-13-137 0 0,-30 23 154 0 0,-64 36 0 0 0,92-59-139 0 0,-1 0 1 0 0,1 0-1 0 0,-1-1 0 0 0,1 0 0 0 0,-1 0 0 0 0,0-1 0 0 0,1 1 0 0 0,-12-1 0 0 0,-3-1-503 0 0,-31-4 0 0 0,50 4 391 0 0,-1 0 0 0 0,1-1 0 0 0,0 0 0 0 0,0 1 0 0 0,0-1 0 0 0,0 0 0 0 0,1 0 0 0 0,-1 0 0 0 0,0 0 0 0 0,-3-3 0 0 0,4 3-172 0 0,0 1 0 0 0,1-1 0 0 0,-1 0 0 0 0,0 0 0 0 0,0 0 0 0 0,1 0 0 0 0,-1 0 0 0 0,0 0-1 0 0,1 0 1 0 0,-1 0 0 0 0,1 0 0 0 0,-1-2 0 0 0</inkml:trace>
  <inkml:trace contextRef="#ctx0" brushRef="#br0" timeOffset="1">914 33 27127 0 0,'0'0'1324'0'0,"1"2"-581"0"0,3 10-557 0 0,-1 0 0 0 0,0 0 1 0 0,0 1-1 0 0,0 16 1 0 0,3 15 147 0 0,5 12 86 0 0,-2 1-1 0 0,1 83 1 0 0,-2 33-1053 0 0,-8-168 440 0 0,0 1 0 0 0,1-1 0 0 0,-1 0 0 0 0,3 8 0 0 0,-3-12 44 0 0,0 0 0 0 0,1 0-1 0 0,-1 0 1 0 0,0 0 0 0 0,1 0 0 0 0,-1 0 0 0 0,1 0-1 0 0,-1-1 1 0 0,1 1 0 0 0,-1 0 0 0 0,1 0 0 0 0,-1 0-1 0 0,1 0 1 0 0,0-1 0 0 0,-1 1 0 0 0,1 0-1 0 0,0-1 1 0 0,0 1 0 0 0,0-1 0 0 0,0 1 0 0 0,-1-1-1 0 0,1 1 1 0 0,0-1 0 0 0,0 1 0 0 0,0-1-1 0 0,0 0 1 0 0,0 0 0 0 0,0 1 0 0 0,1-1 0 0 0,4 0-1529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14280 0 0,'-3'4'703'0'0,"1"0"1"0"0,-1 0-1 0 0,0 0 1 0 0,1 1 0 0 0,0-1-1 0 0,0 0 1 0 0,0 1 0 0 0,1-1-1 0 0,-1 1 1 0 0,1 0-1 0 0,0 0 1 0 0,1-1 0 0 0,-1 1-1 0 0,1 5 1 0 0,-3 33 3519 0 0,2-27-3330 0 0,1 32 0 0 0,2-21-675 0 0,2 0 1 0 0,1 0-1 0 0,11 35 1 0 0,-13-50-155 0 0,1-1 0 0 0,1 0 0 0 0,0 0 0 0 0,1 0 1 0 0,0-1-1 0 0,1 1 0 0 0,0-2 0 0 0,0 1 1 0 0,1-1-1 0 0,12 12 0 0 0,-15-17-87 0 0,0 0 0 0 0,1-1 0 0 0,0 1 0 0 0,-1-1-1 0 0,1 0 1 0 0,0-1 0 0 0,1 0 0 0 0,-1 1 0 0 0,0-2 0 0 0,1 1 0 0 0,-1-1 0 0 0,1 0 0 0 0,-1 0-1 0 0,1-1 1 0 0,0 0 0 0 0,-1 0 0 0 0,1-1 0 0 0,-1 1 0 0 0,1-1 0 0 0,-1-1 0 0 0,1 1 0 0 0,-1-1-1 0 0,0 0 1 0 0,0-1 0 0 0,1 0 0 0 0,6-4 0 0 0,-2 1-119 0 0,-1-1 0 0 0,0 0 0 0 0,-1-1 0 0 0,14-12 0 0 0,-21 17 99 0 0,1 0 0 0 0,-1-1-1 0 0,1 1 1 0 0,-1 0 0 0 0,0-1 0 0 0,-1 1 0 0 0,1-1-1 0 0,0 0 1 0 0,-1 0 0 0 0,0 1 0 0 0,0-1-1 0 0,0 0 1 0 0,-1 0 0 0 0,1 0 0 0 0,-1 0 0 0 0,0 0-1 0 0,0-7 1 0 0,-1 6 20 0 0,1-1-1 0 0,-1 0 1 0 0,0 1-1 0 0,-1-1 1 0 0,1 1-1 0 0,-1-1 1 0 0,0 1-1 0 0,-1 0 1 0 0,1 0-1 0 0,-1 0 1 0 0,0 0-1 0 0,-6-7 1 0 0,-27-32-76 0 0,-26-27-41 0 0,44 53 190 0 0,11 10 1 0 0,-1 1 0 0 0,0 0 0 0 0,0 0 0 0 0,0 1 0 0 0,-10-6 0 0 0,14 10-52 0 0,0-1-1 0 0,0 1 1 0 0,0 0 0 0 0,0-1-1 0 0,0 0 1 0 0,1 0 0 0 0,-1 0-1 0 0,1-1 1 0 0,-5-6 0 0 0,7 9-514 0 0,2-1-214 0 0,3-6-1806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0,'0'0'970'0'0,"4"7"319"0"0,22 18-775 0 0,-17-16 492 0 0,1 0 0 0 0,-1 0-1 0 0,16 9 1 0 0,33 26 657 0 0,-1 0-2479 0 0,-52-41-12 0 0,3 2 504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25055 0 0,'0'0'1227'0'0,"1"-1"-540"0"0,2 0-629 0 0,-1 1 0 0 0,1-1 0 0 0,-1 0 0 0 0,1 1 0 0 0,0 0 1 0 0,-1 0-1 0 0,1-1 0 0 0,0 2 0 0 0,-1-1 0 0 0,1 0 0 0 0,-1 0 1 0 0,1 1-1 0 0,0 0 0 0 0,-1-1 0 0 0,5 3 0 0 0,3 1 103 0 0,0 2 0 0 0,14 9 0 0 0,6 2 568 0 0,7 4-689 0 0,0 1 0 0 0,52 42 0 0 0,-44-23-2421 0 0,-31-27 1728 0 0,11 8-929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37 2304 0 0,'-17'-8'-17'0'0,"-12"2"2106"0"0,-3-2 5916 0 0,1-1 2471 0 0,1 4-6105 0 0,21 5-4275 0 0,0 0 1 0 0,0 0-1 0 0,0 1 0 0 0,0 0 0 0 0,0 0 0 0 0,1 1 0 0 0,-1 0 1 0 0,-10 5-1 0 0,16-6-96 0 0,-70 29-212 0 0,65-25 181 0 0,0-1 1 0 0,0 1 0 0 0,1 0 0 0 0,0 1 0 0 0,0 0 0 0 0,-11 11 0 0 0,13-10 156 0 0,-1-1-1 0 0,1 1 0 0 0,0 0 1 0 0,0 0-1 0 0,-4 10 1 0 0,8-14-88 0 0,0-1 0 0 0,0 1 0 0 0,1-1 0 0 0,-1 1-1 0 0,1 0 1 0 0,-1-1 0 0 0,1 1 0 0 0,0 0 0 0 0,0-1 0 0 0,0 1 0 0 0,1 0 0 0 0,-1-1 0 0 0,0 1 0 0 0,1 0 0 0 0,0-1 0 0 0,0 1 0 0 0,0-1 0 0 0,0 1 0 0 0,0-1 0 0 0,3 5-1 0 0,8 11 30 0 0,0-1 0 0 0,2 0 0 0 0,0-1 1 0 0,16 15-1 0 0,71 54 32 0 0,6 5-255 0 0,-76-59-124 0 0,50 61 1 0 0,-70-76 240 0 0,0 0 0 0 0,-1 0 0 0 0,0 2 0 0 0,-1-1 0 0 0,-1 1 0 0 0,8 29 0 0 0,-14-40 74 0 0,-1 0 1 0 0,0 1-1 0 0,0-1 1 0 0,-1 0-1 0 0,1 0 0 0 0,-2 0 1 0 0,1 1-1 0 0,-1-1 0 0 0,0 0 1 0 0,-1 0-1 0 0,0 0 0 0 0,0 0 1 0 0,-5 12-1 0 0,4-13-6 0 0,0 0 0 0 0,0-1 0 0 0,-1 1-1 0 0,1-1 1 0 0,-1 0 0 0 0,-1 0 0 0 0,1 0 0 0 0,-1 0-1 0 0,1-1 1 0 0,-1 1 0 0 0,-1-1 0 0 0,1-1 0 0 0,0 1-1 0 0,-1-1 1 0 0,-8 4 0 0 0,3-3 14 0 0,-1 0 0 0 0,0-1-1 0 0,0 0 1 0 0,0-1 0 0 0,0-1 0 0 0,0 0 0 0 0,-1 0-1 0 0,1-1 1 0 0,0-1 0 0 0,-19-2 0 0 0,25 1-1 0 0,0 0 1 0 0,1 0-1 0 0,0 0 1 0 0,-1 0-1 0 0,1-1 1 0 0,0 0-1 0 0,0 0 1 0 0,0 0 0 0 0,1-1-1 0 0,-1 1 1 0 0,1-1-1 0 0,0 0 1 0 0,0-1-1 0 0,0 1 1 0 0,0-1-1 0 0,1 1 1 0 0,0-1-1 0 0,0 0 1 0 0,-3-7-1 0 0,-4-11 145 0 0,0 0 0 0 0,2-1 0 0 0,-6-27 0 0 0,9 34-168 0 0,2-2-19 0 0,0 0 0 0 0,1 0 0 0 0,0 0 0 0 0,3-30 0 0 0,0 16 0 0 0,-1 23 0 0 0,0 0 0 0 0,2 0 0 0 0,-1 0 0 0 0,1 0 0 0 0,0 0 0 0 0,1 0 0 0 0,1 1 0 0 0,-1-1 0 0 0,1 1 0 0 0,6-9 0 0 0,-2 4 0 0 0,2 1 0 0 0,-1 0 0 0 0,2 0 0 0 0,0 1 0 0 0,17-15 0 0 0,-16 18-22 0 0,0 1 0 0 0,0 1 0 0 0,1 0-1 0 0,0 0 1 0 0,1 1 0 0 0,-1 1 0 0 0,15-4 0 0 0,-19 7-64 0 0,0-1 0 0 0,-1 2 0 0 0,1-1 0 0 0,0 1 0 0 0,0 0 0 0 0,0 1 0 0 0,12 1 0 0 0,-8 1-565 0 0,0 0 0 0 0,0 1 0 0 0,0 1 0 0 0,20 8 0 0 0,18 8-1135 0 0,-5 3-20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92 26463 0 0,'-26'-8'1176'0'0,"16"5"232"0"0,7 0-1120 0 0,3-2-288 0 0,-5 2 1096 0 0,5-5-520 0 0,8 0 8 0 0,2 0-464 0 0,3 4-120 0 0,4-4 0 0 0,-1 0 0 0 0,2 5-992 0 0,4-5-216 0 0,-1 0-40 0 0,2 2-10184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58 24879 0 0,'-11'8'989'0'0,"8"-7"-881"0"0,0 1 1 0 0,0 0 0 0 0,1-1 0 0 0,-1 1-1 0 0,0 0 1 0 0,1 0 0 0 0,0 1-1 0 0,0-1 1 0 0,-1 1 0 0 0,1-1 0 0 0,1 1-1 0 0,-1-1 1 0 0,0 1 0 0 0,1 0-1 0 0,-2 4 1 0 0,-18 29 245 0 0,17-29 147 0 0,-1 0 0 0 0,1 1-1 0 0,0-1 1 0 0,-5 16-1 0 0,7-15-443 0 0,0 1-1 0 0,1-1 0 0 0,0 1 1 0 0,0-1-1 0 0,1 1 0 0 0,0-1 0 0 0,0 0 1 0 0,1 1-1 0 0,0-1 0 0 0,1 1 1 0 0,-1-1-1 0 0,2 0 0 0 0,4 12 0 0 0,-3-10-54 0 0,0 0-1 0 0,1-1 0 0 0,0 0 1 0 0,1 0-1 0 0,0 0 0 0 0,9 10 1 0 0,-10-14 1 0 0,0 0 1 0 0,1-1 0 0 0,-1 1 0 0 0,1-1 0 0 0,0-1-1 0 0,0 1 1 0 0,1-1 0 0 0,-1 0 0 0 0,1 0-1 0 0,7 2 1 0 0,-2-2-51 0 0,0 0 0 0 0,1 0-1 0 0,-1-2 1 0 0,1 1 0 0 0,0-2 0 0 0,-1 1 0 0 0,1-2-1 0 0,0 0 1 0 0,-1 0 0 0 0,1-1 0 0 0,-1-1 0 0 0,1 0-1 0 0,-1 0 1 0 0,12-6 0 0 0,-17 6-101 0 0,2 0-74 0 0,0-1-1 0 0,0 0 0 0 0,-1 0 0 0 0,0-1 0 0 0,0 0 0 0 0,11-9 0 0 0,-11 8 67 0 0,-1-1 0 0 0,-1 0 0 0 0,1-1 0 0 0,-1 0 1 0 0,0 0-1 0 0,4-8 0 0 0,-8 12 145 0 0,0 1 0 0 0,-1-1 0 0 0,1 0 0 0 0,-1 1 1 0 0,0-1-1 0 0,0 0 0 0 0,-1 0 0 0 0,1 0 0 0 0,-1 0 0 0 0,0 0 0 0 0,0 0 1 0 0,0 1-1 0 0,0-1 0 0 0,-1 0 0 0 0,1 0 0 0 0,-1 0 0 0 0,-3-7 1 0 0,-2-4 126 0 0,-1-1 1 0 0,-1 2-1 0 0,0-1 1 0 0,-1 1 0 0 0,-1 0-1 0 0,0 1 1 0 0,-1 0 0 0 0,0 1-1 0 0,-23-20 1 0 0,6 6 131 0 0,21 19-189 0 0,1 1 0 0 0,-1 0 0 0 0,0 0 0 0 0,-1 0 0 0 0,1 1 0 0 0,-1 0 0 0 0,-10-4 0 0 0,6 4-2186 0 0,-23-6 0 0 0,21 8-7082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7832 0 0,'-14'6'848'0'0,"12"-5"-835"0"0,-1 0 0 0 0,1 0 0 0 0,0 0-1 0 0,0 0 1 0 0,-1 0 0 0 0,1 1 0 0 0,0-1 0 0 0,-3 4-1 0 0,3-3 411 0 0,1-1 0 0 0,0 1 0 0 0,0 0 0 0 0,0 0 0 0 0,0-1 0 0 0,0 1 0 0 0,0 0 0 0 0,1 0 0 0 0,-2 2 0 0 0,-7 26 6075 0 0,5-21-4441 0 0,1 2 1 0 0,0-1-1 0 0,-2 18 0 0 0,2 12-310 0 0,-13 103 292 0 0,-87 388-2631 0 0,93-492-6843 0 0,-3-4-2660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2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1376 0 0,'0'4'19859'0'0,"0"8"-17200"0"0,3 37 925 0 0,10 21-2440 0 0,-4-27-1145 0 0,-5-23 275 0 0,11 35 0 0 0,-4-31-3523 0 0,3 0-3306 0 0,-6-13-1794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39 128 12896 0 0,'0'0'997'0'0,"2"-1"-656"0"0,11-7 1073 0 0,-12 7-1015 0 0,1 0-1 0 0,-1 0 1 0 0,1 0-1 0 0,-1 0 1 0 0,1 0-1 0 0,-1 0 1 0 0,0 0-1 0 0,0 0 0 0 0,1 0 1 0 0,0-2-1 0 0,-1 1 73 0 0,0 0 0 0 0,0 0-1 0 0,1 1 1 0 0,-1-1-1 0 0,0 1 1 0 0,1-1-1 0 0,-1 1 1 0 0,1 0 0 0 0,-1 0-1 0 0,1-1 1 0 0,0 1-1 0 0,-1 0 1 0 0,1 0-1 0 0,2 0 1 0 0,31-9 380 0 0,-2 0 131 0 0,8-11-291 0 0,-32 15-679 0 0,0 1 1 0 0,1 0-1 0 0,14-5 0 0 0,-4 5-12 0 0,0 0 0 0 0,0 2 0 0 0,1 0 0 0 0,40 1 0 0 0,-56 2 0 0 0,0 1 0 0 0,0-1 0 0 0,0 1 0 0 0,1 0 0 0 0,-1 0 0 0 0,0 0 0 0 0,-1 1 0 0 0,1-1 0 0 0,0 1 0 0 0,6 4 0 0 0,-9-5 0 0 0,0 0 0 0 0,-1 0 0 0 0,1 1 0 0 0,0-1 0 0 0,0 1 0 0 0,-1-1 0 0 0,1 1 0 0 0,-1 0 0 0 0,1 0 0 0 0,-1 0 0 0 0,0 0 0 0 0,0 0 0 0 0,0 0 0 0 0,0 0 0 0 0,0 0 0 0 0,0 0 0 0 0,0 0 0 0 0,-1 1 0 0 0,1-1 0 0 0,-1 0 0 0 0,0 1 0 0 0,0-1 0 0 0,0 0 0 0 0,0 5 0 0 0,0-3 0 0 0,0 1 0 0 0,-1 1 0 0 0,1 0 0 0 0,-1 0 0 0 0,0-1 0 0 0,-1 1 0 0 0,1 0 0 0 0,-1-1 0 0 0,0 0 0 0 0,-5 9 0 0 0,-3 0-1 0 0,0-1-1 0 0,-1-1 1 0 0,0 0 0 0 0,-1 0 0 0 0,-1-1-1 0 0,-17 12 1 0 0,-88 49 201 0 0,96-60-95 0 0,-8 4 21 0 0,-40 13 0 0 0,4-2-309 0 0,34-9-39 0 0,27-14 299 0 0,0-1 0 0 0,-1 0 0 0 0,-9 4 0 0 0,36-3 665 0 0,96-6-251 0 0,68 1-772 0 0,-141 5 161 0 0,70 14 1 0 0,-104-16-10 0 0,-6-1 60 0 0,1-1 0 0 0,-1 1 0 0 0,1 0 1 0 0,-1 0-1 0 0,0 0 0 0 0,1 1 0 0 0,-1 0 1 0 0,0-1-1 0 0,0 1 0 0 0,0 1 0 0 0,0-1 1 0 0,0 1-1 0 0,4 3 0 0 0,-5-2 65 0 0,1-1 0 0 0,-1 0 0 0 0,1 0-1 0 0,0-1 1 0 0,4 3 0 0 0,-5-3 26 0 0,0-1 0 0 0,0 1 0 0 0,-1 0 0 0 0,1 0 0 0 0,-1 0 0 0 0,1 0 0 0 0,-1 0 0 0 0,0 0 0 0 0,0 1 0 0 0,0-1 0 0 0,0 1 0 0 0,2 2 0 0 0,-4-2 32 0 0,1 0-1 0 0,-1-1 1 0 0,0 1-1 0 0,0 0 1 0 0,0-1-1 0 0,-1 1 1 0 0,1 0-1 0 0,-1-1 1 0 0,1 1-1 0 0,-1 0 1 0 0,0-1-1 0 0,0 1 1 0 0,0-1-1 0 0,-2 3 0 0 0,-1 7 193 0 0,2-8-153 0 0,0 1-1 0 0,0 0 0 0 0,-1 0 1 0 0,1-1-1 0 0,-1 0 0 0 0,0 1 0 0 0,-1-1 1 0 0,1 0-1 0 0,-1 0 0 0 0,-4 3 1 0 0,-6 5 177 0 0,-26 14 1 0 0,17-11-174 0 0,1-2-127 0 0,0-1 0 0 0,0 0 0 0 0,-1-2 1 0 0,0-1-1 0 0,-48 11 0 0 0,30-8-165 0 0,23-7 17 0 0,1 0-1 0 0,-32 4 0 0 0,23-7-132 0 0,-35-3 0 0 0,37-4-1407 0 0,5-6-5427 0 0,-2-4-2446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0,'-1'0'2086'0'0,"4"0"-1867"0"0,-1 0 1 0 0,0 0 0 0 0,1 0 0 0 0,-1 1-1 0 0,1-1 1 0 0,-1 1 0 0 0,0-1-1 0 0,1 1 1 0 0,-1 0 0 0 0,0 0 0 0 0,0 0-1 0 0,1 0 1 0 0,-1 0 0 0 0,3 3 0 0 0,-3-2-44 0 0,0-1 1 0 0,0 0 0 0 0,0 0-1 0 0,0 0 1 0 0,1 1-1 0 0,-1-2 1 0 0,5 2 0 0 0,30 5 344 0 0,18 5-144 0 0,-39-9-375 0 0,0 0-1 0 0,0-1 0 0 0,0-1 0 0 0,18 0 1 0 0,27 1-201 0 0,-27 2 24 0 0,-4-1-1051 0 0,-1 0 0 0 0,1-2 1 0 0,50-4-1 0 0,-59 0-309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6912 0 0,'2'2'9577'0'0,"0"0"-8668"0"0,0 1 1 0 0,0-1 0 0 0,0 1-1 0 0,0-1 1 0 0,-1 1-1 0 0,1 0 1 0 0,-1 0-1 0 0,0 0 1 0 0,0 0-1 0 0,0 0 1 0 0,1 6 0 0 0,8 20 157 0 0,-3-18-921 0 0,0 0 0 0 0,0 0 0 0 0,1 0-1 0 0,1-1 1 0 0,-1-1 0 0 0,2 1 0 0 0,10 8 0 0 0,20 20-121 0 0,10 19-108 0 0,60 90-1 0 0,-50-54-3587 0 0,-47-70-2789 0 0,-4 1-1889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22 452 23039 0 0,'-22'-11'1024'0'0,"32"3"200"0"0,7 0-976 0 0,-4-8-248 0 0,0-4 0 0 0,4 1 0 0 0,9 0 864 0 0,13-3 120 0 0,9-1 24 0 0,3-4 8 0 0,7-5-608 0 0,-2 6-120 0 0,0-6-32 0 0,-13 7 0 0 0,0 1-1632 0 0,5 1-320 0 0,64-47-72 0 0,-38 23-16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24479 0 0,'7'-21'1595'0'0,"-7"19"-1506"0"0,1 0-1 0 0,-1 0 1 0 0,1 0-1 0 0,0 0 1 0 0,-1 0-1 0 0,1 0 1 0 0,0 0-1 0 0,0 0 1 0 0,0 0-1 0 0,0 0 1 0 0,2-1 0 0 0,3-4 141 0 0,1 0 1 0 0,-1 1-1 0 0,2 0 1 0 0,-1 0 0 0 0,14-8-1 0 0,-16 12-148 0 0,-1 0 0 0 0,0 0-1 0 0,0 0 1 0 0,1 1 0 0 0,-1 0-1 0 0,1 0 1 0 0,-1 0-1 0 0,1 1 1 0 0,-1-1 0 0 0,1 1-1 0 0,-1 0 1 0 0,1 0-1 0 0,8 2 1 0 0,-1 1-82 0 0,0 0 0 0 0,19 9 0 0 0,-9-3 0 0 0,-9-4-3 0 0,-1 1-1 0 0,0 0 1 0 0,-1 1-1 0 0,1 0 1 0 0,-1 1 0 0 0,-1 0-1 0 0,0 1 1 0 0,0 0-1 0 0,0 0 1 0 0,12 17 0 0 0,-9-8 112 0 0,-1 0 0 0 0,-1 0 1 0 0,0 1-1 0 0,-1 1 0 0 0,12 36 1 0 0,6 33 787 0 0,-25-73-793 0 0,0 0-1 0 0,0 1 1 0 0,0 26 0 0 0,-4-15-145 0 0,-1 1 1 0 0,-1-1-1 0 0,-1 0 1 0 0,-1 0-1 0 0,-2 0 1 0 0,-1 0-1 0 0,-1-1 1 0 0,-1-1-1 0 0,-2 0 1 0 0,0 0-1 0 0,-2-1 0 0 0,-1 0 1 0 0,0-2-1 0 0,-2 1 1 0 0,-1-2-1 0 0,-1-1 1 0 0,-26 25-1 0 0,39-41-12 0 0,-1 0-1 0 0,0 0 0 0 0,0-1 0 0 0,0 0 0 0 0,0 0 0 0 0,-1 0 0 0 0,0-1 1 0 0,-12 4-1 0 0,17-7 16 0 0,1 1 0 0 0,-1-1 0 0 0,0 0 0 0 0,0 1 0 0 0,1-1 0 0 0,-1 0 0 0 0,0 0 0 0 0,0-1-1 0 0,1 1 1 0 0,-1-1 0 0 0,0 1 0 0 0,-4-3 0 0 0,5 2 17 0 0,0 0-1 0 0,1 0 1 0 0,-1 0-1 0 0,0 0 1 0 0,1-1-1 0 0,-1 1 1 0 0,1 0-1 0 0,0-1 1 0 0,-1 0-1 0 0,1 1 1 0 0,0-1-1 0 0,0 0 1 0 0,0 1-1 0 0,0-1 1 0 0,0 0-1 0 0,0 0 1 0 0,1 0-1 0 0,-1 0 1 0 0,0-3-1 0 0,1 1 15 0 0,-1 0 0 0 0,1 1-1 0 0,0-1 1 0 0,0 0 0 0 0,1 0-1 0 0,-1 0 1 0 0,1 1 0 0 0,0-1 0 0 0,0 0-1 0 0,0 1 1 0 0,0-1 0 0 0,1 1 0 0 0,0-1-1 0 0,-1 1 1 0 0,1-1 0 0 0,0 1-1 0 0,1 0 1 0 0,-1 0 0 0 0,5-5 0 0 0,2-1 39 0 0,1-1 0 0 0,0 1 1 0 0,0 1-1 0 0,16-10 0 0 0,-16 12 1 0 0,1 0 1 0 0,0 1-1 0 0,1 0 0 0 0,-1 1 1 0 0,1 0-1 0 0,0 1 0 0 0,0 0 1 0 0,0 1-1 0 0,16-1 0 0 0,-1 1 75 0 0,0 2 0 0 0,0 1-1 0 0,32 6 1 0 0,-31-1 161 0 0,0 1 1 0 0,-1 2-1 0 0,-1 0 0 0 0,39 20 0 0 0,-14-6-2407 0 0,1-3-4528 0 0,-24-12-3111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11520 0 0,'-1'2'886'0'0,"-17"14"13778"0"0,23-14-14324 0 0,0 0 0 0 0,0 0-1 0 0,-1 0 1 0 0,1 0 0 0 0,0-1 0 0 0,1 1 0 0 0,8 0 0 0 0,40 0 250 0 0,-29-1-286 0 0,42-1 30 0 0,-1-3 0 0 0,121-22 1 0 0,-135 18-725 0 0,59 1 1 0 0,-72 4 158 0 0,78 0-793 0 0,-23 2-572 0 0,-27-5-2378 0 0,-53 5-2106 0 0,0 0-1698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3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26695 0 0,'0'0'2024'0'0,"18"3"-1272"0"0,-5-3-600 0 0,8 0-152 0 0,4 0 0 0 0,11-3 0 0 0,2-2 448 0 0,2 2 56 0 0,8-5 8 0 0,8 0 8 0 0,5-3-944 0 0,3 3-192 0 0,-3-3-40 0 0,0 3-7408 0 0,-5 1-1487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36 182 5064 0 0,'-2'-1'54'0'0,"1"1"-1"0"0,-1-1 1 0 0,1 1 0 0 0,-1-1-1 0 0,0 0 1 0 0,1 1 0 0 0,0-1 0 0 0,-1 0-1 0 0,1 0 1 0 0,-1 0 0 0 0,1 0 0 0 0,0 0-1 0 0,0 0 1 0 0,-1-1 0 0 0,1 1-1 0 0,0 0 1 0 0,-1-3 0 0 0,-6-12 4172 0 0,8 15-3474 0 0,-1 0 0 0 0,1 0-1 0 0,0 0 1 0 0,0 0 0 0 0,0 0-1 0 0,0 0 1 0 0,0-1 0 0 0,0 1-1 0 0,0 0 1 0 0,0 0 0 0 0,0 0-1 0 0,0 0 1 0 0,1-1 0 0 0,14-28 6498 0 0,-12 25-7141 0 0,1 0-1 0 0,-1 1 0 0 0,1-1 1 0 0,0 1-1 0 0,0 0 0 0 0,1 0 1 0 0,-1 0-1 0 0,1 0 0 0 0,0 1 1 0 0,8-4-1 0 0,5-3-95 0 0,0 1 0 0 0,0 0 0 0 0,27-6 0 0 0,-38 12-11 0 0,0 2 0 0 0,0-1 1 0 0,1 1-1 0 0,-1 0 0 0 0,0 0 0 0 0,1 1 0 0 0,-1 0 0 0 0,1 1 0 0 0,-1 0 1 0 0,0 0-1 0 0,1 0 0 0 0,9 4 0 0 0,-11-3 1 0 0,1 1 1 0 0,-1 0-1 0 0,0 0 1 0 0,0 1-1 0 0,-1-1 0 0 0,1 1 1 0 0,-1 1-1 0 0,1-1 0 0 0,-1 1 1 0 0,-1 0-1 0 0,1 0 1 0 0,-1 0-1 0 0,0 1 0 0 0,0-1 1 0 0,0 1-1 0 0,-1 0 0 0 0,0 0 1 0 0,3 8-1 0 0,2 11 56 0 0,-1 2-1 0 0,-2-1 0 0 0,0 1 1 0 0,1 32-1 0 0,-4-26-56 0 0,-1 0 0 0 0,-2-1-1 0 0,-1 1 1 0 0,-2 0 0 0 0,-1-1-1 0 0,-14 49 1 0 0,14-65-116 0 0,-1 0 0 0 0,-1-1 0 0 0,0 1 1 0 0,-1-1-1 0 0,-1-1 0 0 0,0 0 0 0 0,-18 21 0 0 0,13-20-51 0 0,0 0 0 0 0,-1 0 1 0 0,-1-2-1 0 0,0 0 0 0 0,-34 20 0 0 0,41-28 154 0 0,0-1-1 0 0,0 0 1 0 0,0-1-1 0 0,-16 5 1 0 0,21-7 12 0 0,0 0 0 0 0,0-1 0 0 0,0 1 1 0 0,0-1-1 0 0,-1 0 0 0 0,1 0 0 0 0,0 0 1 0 0,0 0-1 0 0,0-1 0 0 0,-1 0 0 0 0,1 0 1 0 0,0 0-1 0 0,-5-2 0 0 0,8 2 6 0 0,-1 0-1 0 0,1-1 0 0 0,0 1 1 0 0,0-1-1 0 0,-1 1 0 0 0,1-1 1 0 0,0 1-1 0 0,0-1 0 0 0,1 0 1 0 0,-1 1-1 0 0,0-1 1 0 0,0 0-1 0 0,1 0 0 0 0,-1 0 1 0 0,1 1-1 0 0,-1-5 0 0 0,0 0-22 0 0,1 1 0 0 0,-1-1-1 0 0,1 0 1 0 0,1-9 0 0 0,0 11 38 0 0,0 0 0 0 0,1 0 0 0 0,0 0 0 0 0,0 0 0 0 0,0 0 0 0 0,0 0 0 0 0,0 1 0 0 0,1-1 0 0 0,0 1 0 0 0,-1-1 0 0 0,1 1 0 0 0,0 0-1 0 0,5-3 1 0 0,-1 0 101 0 0,1 0 0 0 0,0 0 0 0 0,1 0-1 0 0,14-6 1 0 0,-9 6-43 0 0,0 1-1 0 0,1 0 1 0 0,0 1-1 0 0,0 1 1 0 0,0 1-1 0 0,0 0 1 0 0,0 0-1 0 0,0 2 1 0 0,0 0-1 0 0,1 1 1 0 0,-1 0-1 0 0,0 1 1 0 0,0 1 0 0 0,0 0-1 0 0,0 1 1 0 0,22 10-1 0 0,-13-4 123 0 0,43 22 204 0 0,-22-7-218 0 0,-23-14-172 0 0,0 1-1 0 0,19 16 1 0 0,-28-20-346 0 0,-1 0 1 0 0,1-1 0 0 0,17 7-1 0 0,-3-1-2032 0 0,-14-8 959 0 0,1-2-5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0,'0'0'2328'0'0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 12440 0 0,'-2'-1'162'0'0,"0"1"0"0"0,1 0 1 0 0,-1-1-1 0 0,0 1 0 0 0,1 0 1 0 0,-1 0-1 0 0,0 0 0 0 0,0 0 1 0 0,1 0-1 0 0,-1 1 0 0 0,0-1 1 0 0,0 0-1 0 0,1 1 0 0 0,-1-1 1 0 0,1 1-1 0 0,-4 1 0 0 0,2 0 619 0 0,0-1-1 0 0,0 1 0 0 0,1-1 0 0 0,-1 1 1 0 0,0 0-1 0 0,1 0 0 0 0,-1 0 0 0 0,1 1 1 0 0,-4 4-1 0 0,-11 17 2907 0 0,6-9-2799 0 0,0 1 0 0 0,1 0 0 0 0,-9 21-1 0 0,6-1-589 0 0,2 2-1 0 0,2-1 0 0 0,1 1 1 0 0,-4 52-1 0 0,11-78-262 0 0,1 0-1 0 0,0 1 1 0 0,1-1 0 0 0,0 0-1 0 0,1 0 1 0 0,0 1 0 0 0,1-1-1 0 0,1-1 1 0 0,-1 1 0 0 0,2 0-1 0 0,0-1 1 0 0,0 0 0 0 0,1 0-1 0 0,0 0 1 0 0,1-1 0 0 0,0 0-1 0 0,1 0 1 0 0,0-1 0 0 0,1 0-1 0 0,-1 0 1 0 0,2-1 0 0 0,-1 0-1 0 0,1-1 1 0 0,0 0 0 0 0,1-1-1 0 0,0 0 1 0 0,0 0 0 0 0,0-1-1 0 0,22 7 1 0 0,-19-8-132 0 0,0-1 0 0 0,0 0 1 0 0,0-1-1 0 0,20 0 0 0 0,-31-1 76 0 0,1-1 0 0 0,0 0 0 0 0,0-1 0 0 0,-1 1 0 0 0,1-1 0 0 0,0 1 0 0 0,-1-1 0 0 0,1 0 0 0 0,-1-1 0 0 0,1 1 0 0 0,-1-1 0 0 0,0 1-1 0 0,1-1 1 0 0,-1 0 0 0 0,0 0 0 0 0,0 0 0 0 0,0-1 0 0 0,-1 1 0 0 0,1-1 0 0 0,0 0 0 0 0,-1 1 0 0 0,3-5 0 0 0,-4 6 21 0 0,0-1 0 0 0,-1 1 0 0 0,1-1 0 0 0,0 0 0 0 0,-1 1 0 0 0,1-1 0 0 0,-1 0 0 0 0,1 1 0 0 0,-1-1 0 0 0,0 0 0 0 0,0 0 0 0 0,0 1 0 0 0,0-1 0 0 0,0 0 0 0 0,0 1 0 0 0,0-1 0 0 0,-1 0 0 0 0,1 0 0 0 0,0 1 0 0 0,-1-1 0 0 0,0 0 0 0 0,1 1 0 0 0,-1-1 0 0 0,0 1 0 0 0,0-1 0 0 0,0 1 0 0 0,-1-2 0 0 0,-3-3 0 0 0,0 1 0 0 0,0-1 0 0 0,-1 2 0 0 0,-11-10 0 0 0,7 8 0 0 0,-2-3 0 0 0,0 0 0 0 0,0 1 0 0 0,-1 1 0 0 0,-1 0 0 0 0,1 1 0 0 0,-19-6 0 0 0,27 10-12 0 0,-3-1-215 0 0,0 0-1 0 0,0 1 1 0 0,0 0 0 0 0,0 0-1 0 0,0 1 1 0 0,0 0 0 0 0,0 0-1 0 0,-1 1 1 0 0,-9 1 0 0 0,8-1-1025 0 0,7 0-11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2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84 135 8752 0 0,'-13'-24'384'0'0,"8"18"88"0"0,-3-2-376 0 0,-6-3-96 0 0,1-2 0 0 0,5-2 0 0 0,0 3 2784 0 0,3 0 536 0 0,-5 4 103 0 0,10 2 33 0 0,0-2-2632 0 0,10 3-824 0 0,-2-1-1800 0 0,1 6-392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43 26719 0 0,'-5'1'437'0'0,"-1"-1"0"0"0,1 1 0 0 0,-1-1 0 0 0,-7-1 0 0 0,-4 0 289 0 0,16 1-707 0 0,1 0-17 0 0,-1 0 1 0 0,1 0 0 0 0,0 0 0 0 0,0 0-1 0 0,-1 0 1 0 0,1 0 0 0 0,0 0 0 0 0,-1 0-1 0 0,1 0 1 0 0,0 0 0 0 0,0 0 0 0 0,-1 0-1 0 0,1 0 1 0 0,0 0 0 0 0,0 0 0 0 0,-1 0-1 0 0,1 0 1 0 0,0-1 0 0 0,0 1 0 0 0,0 0-1 0 0,-1 0 1 0 0,1 0 0 0 0,0 0 0 0 0,0-1-1 0 0,0 1 1 0 0,-1 0 0 0 0,1 0 0 0 0,0-1-1 0 0,0 1 33 0 0,0 0 0 0 0,0-1-1 0 0,0 1 1 0 0,0-1-1 0 0,0 1 1 0 0,0 0 0 0 0,0-1-1 0 0,0 1 1 0 0,0 0-1 0 0,0-1 1 0 0,0 1 0 0 0,0 0-1 0 0,0-1 1 0 0,1 1-1 0 0,-1 0 1 0 0,0-1-1 0 0,0 1 1 0 0,0 0 0 0 0,0-1-1 0 0,1 1 1 0 0,-1 0-1 0 0,0-1 1 0 0,0 1 0 0 0,1 0-1 0 0,-1 0 1 0 0,0-1-1 0 0,1 1 1 0 0,8-7 371 0 0,-6 4-342 0 0,1 1 0 0 0,-1 0-1 0 0,1 1 1 0 0,0-1 0 0 0,-1 1-1 0 0,1-1 1 0 0,0 1 0 0 0,0 0 0 0 0,6 0-1 0 0,39 0-120 0 0,-15 1 70 0 0,14-3-107 0 0,48-1-142 0 0,-42 6-29 0 0,110 9-2632 0 0,-119-4-7252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23007 0 0,'-13'0'2824'0'0,"28"1"-1514"0"0,32 1-505 0 0,60-4 0 0 0,29 0 99 0 0,-117 4-2073 0 0,1-2 1 0 0,-1 0-1 0 0,1-1 1 0 0,-1-1-1 0 0,33-8 0 0 0,-21 0-1387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24879 0 0,'-10'9'695'0'0,"9"-8"-629"0"0,0-1 1 0 0,0 1 0 0 0,0-1 0 0 0,0 1-1 0 0,0 0 1 0 0,0-1 0 0 0,0 1 0 0 0,1 0 0 0 0,-1 0-1 0 0,0 0 1 0 0,1-1 0 0 0,-1 1 0 0 0,0 0-1 0 0,1 0 1 0 0,-1 0 0 0 0,1 0 0 0 0,0 0 0 0 0,-1 0-1 0 0,1 0 1 0 0,0 0 0 0 0,-1 0 0 0 0,1 1-1 0 0,0-1 1 0 0,0 0 0 0 0,0 0 0 0 0,0 1 0 0 0,2 14 97 0 0,-1-5-91 0 0,0-1 1 0 0,1 0 0 0 0,0 0-1 0 0,0 0 1 0 0,1 0 0 0 0,5 10-1 0 0,2 6 642 0 0,14 48-1 0 0,-2-3-536 0 0,-16-56-178 0 0,-2-5 0 0 0,0 1 0 0 0,-1-1 0 0 0,4 19 0 0 0,-6-5 0 0 0,-1-18 0 0 0,0-1 0 0 0,0 0 0 0 0,1 0 0 0 0,0 1 0 0 0,0-1 0 0 0,3 9 0 0 0,7 12 2 0 0,-6-15-103 0 0,-1 0 0 0 0,0 0 1 0 0,5 22-1 0 0,-5-17-339 0 0,0-1-1 0 0,7 19 1 0 0,0-3-1090 0 0,-10-28 1195 0 0,0 1 0 0 0,-1-1-1 0 0,1 0 1 0 0,-1 0 0 0 0,0 1-1 0 0,0 5 1 0 0,-1 1-1646 0 0,5 10-6206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26719 0 0,'1'-1'612'0'0,"7"-13"557"0"0,-6 12-1040 0 0,-1 0 1 0 0,1 0-1 0 0,-1 0 0 0 0,0-1 0 0 0,0 1 0 0 0,2-4 0 0 0,-2 1-106 0 0,0 1 0 0 0,1-1 0 0 0,-1 0 0 0 0,1 1-1 0 0,0 0 1 0 0,1-1 0 0 0,-1 1 0 0 0,1 0 0 0 0,-1 0-1 0 0,8-7 1 0 0,31-37-27 0 0,-23 26 13 0 0,0 1 0 0 0,30-26 0 0 0,53-33 376 0 0,-83 67-647 0 0,21-12 1 0 0,-26 17-521 0 0,1 0 0 0 0,-1-2 0 0 0,0 1 0 0 0,13-14 0 0 0,-8 3-881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8:4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21191 0 0,'0'0'480'0'0,"-3"-5"646"0"0,3 3-1088 0 0,1 1 1 0 0,0-1 0 0 0,-1 1-1 0 0,1 0 1 0 0,0-1-1 0 0,0 1 1 0 0,0 0 0 0 0,0 0-1 0 0,0 0 1 0 0,0-1 0 0 0,1 1-1 0 0,-1 0 1 0 0,0 0-1 0 0,0 1 1 0 0,1-1 0 0 0,-1 0-1 0 0,3-1 1 0 0,4-3-12 0 0,-3 0 224 0 0,1 0 0 0 0,-1-1 0 0 0,0 1 0 0 0,7-12 0 0 0,3-3 1344 0 0,-2 5-1395 0 0,1 2 1 0 0,0-1 0 0 0,1 2-1 0 0,0 0 1 0 0,1 1-1 0 0,0 0 1 0 0,1 1 0 0 0,0 1-1 0 0,26-10 1 0 0,-36 17-156 0 0,-1-1 0 0 0,1 1-1 0 0,0 1 1 0 0,-1-1 0 0 0,1 1-1 0 0,0 0 1 0 0,0 1 0 0 0,0 0-1 0 0,0 0 1 0 0,0 0 0 0 0,0 1-1 0 0,0 0 1 0 0,0 0 0 0 0,0 1-1 0 0,-1 0 1 0 0,1 0 0 0 0,-1 0 0 0 0,1 1-1 0 0,-1 0 1 0 0,0 0 0 0 0,0 1-1 0 0,0 0 1 0 0,0 0 0 0 0,-1 0-1 0 0,0 1 1 0 0,1 0 0 0 0,-2 0-1 0 0,9 10 1 0 0,7 14 186 0 0,-2 1 0 0 0,-1 1 0 0 0,19 46-1 0 0,-27-56-160 0 0,2 5 84 0 0,-2 0 0 0 0,0 1 0 0 0,-2 0 0 0 0,-1 1 0 0 0,4 45 0 0 0,-7-29-126 0 0,-3 0-1 0 0,-8 81 1 0 0,5-108-28 0 0,-1-1 0 0 0,0 1 0 0 0,-2-1 0 0 0,0 0 0 0 0,0 0 0 0 0,-1-1 0 0 0,-1 0 0 0 0,-1 0 0 0 0,0-1 0 0 0,-1 0 0 0 0,-13 15 0 0 0,18-24-1 0 0,0 0 0 0 0,0-1 0 0 0,-1 1 0 0 0,1-1-1 0 0,-1 0 1 0 0,-11 6 0 0 0,-40 13-434 0 0,41-17 133 0 0,11-5 244 0 0,1 0 0 0 0,-1 0 1 0 0,1 0-1 0 0,-1-1 1 0 0,1 0-1 0 0,-1 1 0 0 0,1-2 1 0 0,-1 1-1 0 0,1 0 0 0 0,-1-1 1 0 0,1 0-1 0 0,-5-1 0 0 0,9 2 50 0 0,-1 0 0 0 0,1 0 0 0 0,-1 0-1 0 0,1 0 1 0 0,0-1 0 0 0,-1 1 0 0 0,1 0-1 0 0,-1 0 1 0 0,1 0 0 0 0,-1 0-1 0 0,1-1 1 0 0,-1 1 0 0 0,1 0 0 0 0,0 0-1 0 0,-1-1 1 0 0,1 1 0 0 0,0 0 0 0 0,-1 0-1 0 0,1-1 1 0 0,0 1 0 0 0,-1-1-1 0 0,1 1 1 0 0,0 0 0 0 0,0-1 0 0 0,-1 1-1 0 0,1-1 1 0 0,0 1 0 0 0,0 0 0 0 0,0-1-1 0 0,-1 1 1 0 0,1-1 0 0 0,0 1-1 0 0,0-1 1 0 0,0 0 0 0 0,1 0-26 0 0,-1-1 1 0 0,1 1-1 0 0,0 0 1 0 0,0-1-1 0 0,0 1 1 0 0,0 0-1 0 0,0 0 1 0 0,2-2-1 0 0,9-12-192 0 0,-11 12 204 0 0,0 1 0 0 0,1-1 0 0 0,-1 0-1 0 0,1 1 1 0 0,0-1 0 0 0,-1 1 0 0 0,1 0 0 0 0,0-1-1 0 0,1 1 1 0 0,-1 0 0 0 0,0 0 0 0 0,1 0 0 0 0,-1 1-1 0 0,1-1 1 0 0,-1 0 0 0 0,1 1 0 0 0,0 0 0 0 0,-1 0-1 0 0,7-2 1 0 0,17-7 4 0 0,37-8 0 0 0,-51 15 105 0 0,0 1 0 0 0,0 1 0 0 0,0 0 0 0 0,1 0 0 0 0,20 3-1 0 0,-24-1-19 0 0,16 1-18 0 0,-1 1 0 0 0,0 2-1 0 0,-1 0 1 0 0,1 1-1 0 0,31 14 1 0 0,63 42-245 0 0,-101-50-144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20:59:0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24879,'5'-2'391,"0"-1"1,0 1-1,0-1 0,5-4 0,-7 5-280,1-1-1,0 0 0,1 1 0,-1 0 1,0 0-1,8-2 0,16 0-6,-1 2 0,0 0 0,33 4 0,9 2-671,1 4 0,77 18 0,-126-19-962,-2 5-65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20:59:0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26719,'0'0'1304,"13"0"-568,4-3 8,-1-5-592,11 4-152,4 0 0,15-3 0,10-1 224,10 3 24,0-1 0,-2-2 0,-8 3-376,-8 2-80,-5-5-16,-12 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23983 0 0,'-37'-24'1851'0'0,"37"24"-1835"0"0,-1-1 0 0 0,1 1 0 0 0,-1 0 1 0 0,1 0-1 0 0,-1-1 0 0 0,1 1 0 0 0,0 0 0 0 0,-1-1 0 0 0,1 1 1 0 0,-1 0-1 0 0,1-1 0 0 0,0 1 0 0 0,-1-1 0 0 0,1 1 0 0 0,0-1 1 0 0,-1 1-1 0 0,1-1 0 0 0,0 1 0 0 0,0-1 0 0 0,0 1 0 0 0,-1-1 1 0 0,1 1-1 0 0,0-1 0 0 0,0 1 0 0 0,0-1 0 0 0,0 1 0 0 0,0-1 1 0 0,0 1-1 0 0,0-1 0 0 0,0 1 0 0 0,0-1 0 0 0,0 0 0 0 0,0 1 1 0 0,0-1-1 0 0,0 1 0 0 0,1-1 0 0 0,-1 1 0 0 0,0-1 0 0 0,0 1 1 0 0,1-1-1 0 0,-1 1 0 0 0,0-1 0 0 0,0 1 0 0 0,1 0 0 0 0,-1-1 1 0 0,1 1-1 0 0,-1-1 0 0 0,0 1 0 0 0,1 0 0 0 0,-1-1 0 0 0,1 1 1 0 0,-1 0-1 0 0,1 0 0 0 0,-1-1 0 0 0,2 1 0 0 0,2-2 121 0 0,0 0 0 0 0,0 0 0 0 0,1 0-1 0 0,6-1 1 0 0,86-14 2455 0 0,-17 3-1619 0 0,98-14-242 0 0,3 4-1405 0 0,-59 18-3160 0 0,-102 8 2437 0 0,-9 4-10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13824 0 0,'-54'11'1339'0'0,"10"-3"-700"0"0,39-6 231 0 0,1-1 0 0 0,0 1 0 0 0,0 0 0 0 0,0 1 0 0 0,0-1 0 0 0,1 1 1 0 0,-1 0-1 0 0,1 0 0 0 0,-1 0 0 0 0,1 0 0 0 0,0 0 0 0 0,0 1 0 0 0,-3 5 0 0 0,4-6-696 0 0,0 0 1 0 0,0 0-1 0 0,1 0 1 0 0,-1 0-1 0 0,1 0 1 0 0,0 1-1 0 0,0-1 0 0 0,0 0 1 0 0,0 0-1 0 0,0 7 1 0 0,0 59 186 0 0,2-64-361 0 0,-1 0 0 0 0,1-1 0 0 0,0 1 0 0 0,0-1 0 0 0,0 1 0 0 0,0 0 0 0 0,1-1 0 0 0,0 0 0 0 0,0 0 0 0 0,0 1 0 0 0,1-1 0 0 0,3 5 0 0 0,1 2 0 0 0,-4-6 0 0 0,0-1 0 0 0,0 0 0 0 0,0 0 0 0 0,1 0 0 0 0,-1-1 0 0 0,1 1 0 0 0,0-1 0 0 0,0 0 0 0 0,0 0 0 0 0,1 0 0 0 0,6 3 0 0 0,6 1 0 0 0,34 10 0 0 0,-31-10 0 0 0,-7-4 0 0 0,-1-1 0 0 0,1 0 0 0 0,15 1 0 0 0,4 0 0 0 0,11 2-27 0 0,96 16-272 0 0,-118-16 255 0 0,-1 0 1 0 0,0 2-1 0 0,0 0 1 0 0,30 15-1 0 0,-46-19 53 0 0,0 0 0 0 0,1-1-1 0 0,-1 1 1 0 0,0 1 0 0 0,-1-1-1 0 0,6 6 1 0 0,-8-8-5 0 0,0 0-1 0 0,0 0 1 0 0,0 0 0 0 0,0 0-1 0 0,-1 0 1 0 0,1 1 0 0 0,0-1 0 0 0,-1 0-1 0 0,1 1 1 0 0,-1-1 0 0 0,1 0-1 0 0,-1 1 1 0 0,0-1 0 0 0,0 1-1 0 0,1-1 1 0 0,-1 0 0 0 0,0 1-1 0 0,0-1 1 0 0,0 1 0 0 0,-1-1-1 0 0,1 1 1 0 0,0-1 0 0 0,0 0-1 0 0,-1 1 1 0 0,1-1 0 0 0,-1 0-1 0 0,0 3 1 0 0,-3 0 53 0 0,1 1 1 0 0,-1 0-1 0 0,0-1 0 0 0,0 1 1 0 0,0-1-1 0 0,0-1 0 0 0,-1 1 1 0 0,1 0-1 0 0,-1-1 0 0 0,0 0 1 0 0,0 0-1 0 0,-7 2 0 0 0,-8 4 347 0 0,-41 10 0 0 0,44-15-217 0 0,-29 7-143 0 0,-82 8-1 0 0,82-14-94 0 0,40-5-149 0 0,0 1 0 0 0,-1-2 0 0 0,1 1-1 0 0,-8-2 1 0 0,-11 0-1599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1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24879 0 0,'0'0'2728'0'0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4144 0 0,'0'0'319'0'0,"2"1"-210"0"0,12 12 1993 0 0,-9-7 383 0 0,-1-1 0 0 0,1 1 1 0 0,-1 0-1 0 0,6 12 1 0 0,14 29 1542 0 0,-11-26-3329 0 0,-2 2 1 0 0,0-1-1 0 0,-2 2 0 0 0,8 27 1 0 0,-13-36-357 0 0,0 0 0 0 0,11 27 0 0 0,-3-5 193 0 0,-11-31-433 0 0,1 1-1 0 0,0-1 0 0 0,0 0 1 0 0,4 9-1 0 0,-5-14-87 0 0,0-1 0 0 0,-1 1 0 0 0,1 0 1 0 0,-1 0-1 0 0,0 0 0 0 0,1 0 0 0 0,-1-1 0 0 0,0 1 0 0 0,1 0 0 0 0,-1 0 0 0 0,0 0 0 0 0,0 0 1 0 0,0 0-1 0 0,0 0 0 0 0,0 0 0 0 0,0 0 0 0 0,0 0 0 0 0,0 0 0 0 0,0 0 0 0 0,0 0 0 0 0,0 0 1 0 0,-1-1-1 0 0,1 1 0 0 0,0 0 0 0 0,-1 0 0 0 0,1 0 0 0 0,0 0 0 0 0,-1 0 0 0 0,0-1 0 0 0,1 1 1 0 0,-1 0-1 0 0,1 0 0 0 0,-1-1 0 0 0,0 1 0 0 0,0 0 0 0 0,0 0 76 0 0,-2-25-22 0 0,5 16-68 0 0,0 0 1 0 0,0 1-1 0 0,3-9 0 0 0,5-14-29 0 0,-1-24-213 0 0,-6 35 137 0 0,0 0 0 0 0,8-23 0 0 0,-2 12-59 0 0,-5 18 128 0 0,-1-1 0 0 0,2 1 0 0 0,0 0 1 0 0,0 0-1 0 0,12-16 0 0 0,-16 26 42 0 0,0 0 0 0 0,1 0 0 0 0,-1 1 0 0 0,1-1 0 0 0,-1 1 0 0 0,1-1 0 0 0,0 1 0 0 0,-1-1 0 0 0,1 1 0 0 0,0 0 0 0 0,0 0 0 0 0,0 0 0 0 0,0 0 1 0 0,0 0-1 0 0,0 0 0 0 0,1 1 0 0 0,-1-1 0 0 0,2 0 0 0 0,-1 1 20 0 0,0 0 0 0 0,0 1 0 0 0,0-1 0 0 0,0 0-1 0 0,-1 1 1 0 0,1 0 0 0 0,0-1 0 0 0,0 1 0 0 0,-1 0 0 0 0,1 1 0 0 0,0-1 0 0 0,2 2 0 0 0,4 3 58 0 0,-1 0-1 0 0,0 1 1 0 0,-1 0-1 0 0,0 0 1 0 0,0 0 0 0 0,11 17-1 0 0,4 6 12 0 0,20 30-917 0 0,-27-36-1312 0 0,-3-10-5187 0 0</inkml:trace>
  <inkml:trace contextRef="#ctx0" brushRef="#br0" timeOffset="1">485 101 11520 0 0,'0'0'1224'0'0,"10"-4"-1224"0"0,-2-4 2192 0 0,5 4 399 0 0,0 1 73 0 0,-4-2 24 0 0,4-3-1744 0 0,5 8-344 0 0,-2-3-72 0 0,-2 0-16 0 0,-1 3-408 0 0,0-5-104 0 0,4 2 0 0 0,-4-2-6808 0 0,5 5-1383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10 141 24879 0 0,'-1'-1'65'0'0,"0"0"18"0"0,1 1 0 0 0,-1-1 0 0 0,1 0 0 0 0,-1 0 0 0 0,1 0 0 0 0,-1 0 0 0 0,1 0 0 0 0,-1 0 0 0 0,1 0 0 0 0,0 0 0 0 0,-1 0 1 0 0,1 0-1 0 0,0 0 0 0 0,0 0 0 0 0,0 0 0 0 0,0 0 0 0 0,0 0 0 0 0,0 0 0 0 0,0 0 0 0 0,0 0 0 0 0,1-2 0 0 0,-1 2-22 0 0,0 0 0 0 0,1 0 0 0 0,-1 0 0 0 0,0 0 0 0 0,0 0 0 0 0,-1 0 0 0 0,1 0 0 0 0,0 0 0 0 0,0 0 0 0 0,0 0 0 0 0,-1-2 0 0 0,-1-2 20 0 0,1 1-63 0 0,2 1-13 0 0,0 0-3 0 0,2-2-6 0 0,4-1 9 0 0,-4 2 19 0 0,0 1 4 0 0,2-1 120 0 0,0-1 0 0 0,1 1 0 0 0,-1 0 0 0 0,1 1 0 0 0,0-1 0 0 0,0 1 0 0 0,0 0 0 0 0,0 1 0 0 0,7-3 0 0 0,62-14 327 0 0,-70 18-460 0 0,17-3-11 0 0,1 0 1 0 0,41 0-1 0 0,-53 4-29 0 0,0 0 1 0 0,0 1 0 0 0,0 1 0 0 0,0-1 0 0 0,0 2-1 0 0,-1 0 1 0 0,20 7 0 0 0,-26-8 57 0 0,0 0 0 0 0,0 0-1 0 0,0 1 1 0 0,0-1 0 0 0,0 1 0 0 0,-1 0-1 0 0,0 0 1 0 0,1 0 0 0 0,-1 0 0 0 0,0 1-1 0 0,-1-1 1 0 0,1 1 0 0 0,4 7 0 0 0,-7-9-6 0 0,1 0 1 0 0,-1 0-1 0 0,0 1 1 0 0,0-1-1 0 0,0 0 1 0 0,0 0-1 0 0,-1 0 1 0 0,1 0-1 0 0,-1 0 1 0 0,1 0-1 0 0,-1 1 1 0 0,1-1 0 0 0,-1 0-1 0 0,0-1 1 0 0,-1 3-1 0 0,-18 25 93 0 0,-104 117-591 0 0,73-95 223 0 0,42-37 248 0 0,8-14-8 0 0,1 1 0 0 0,0-1 0 0 0,-1 1 1 0 0,1-1-1 0 0,0 1 0 0 0,0-1 0 0 0,-1 1 0 0 0,1-1 0 0 0,0 1 0 0 0,0-1 0 0 0,0 1 0 0 0,0 0 1 0 0,0-1-1 0 0,0 1 0 0 0,0-1 0 0 0,0 1 0 0 0,0-1 0 0 0,0 1 0 0 0,0-1 0 0 0,0 1 0 0 0,0 0 1 0 0,1-1-1 0 0,-1 1 0 0 0,0-1 0 0 0,1 1 0 0 0,-1 0-29 0 0,1 0-1 0 0,0 0 1 0 0,0 0-1 0 0,0-1 1 0 0,0 1-1 0 0,0-1 1 0 0,0 1-1 0 0,0 0 1 0 0,0-1-1 0 0,0 1 1 0 0,0-1-1 0 0,1 1 1 0 0,5 0-227 0 0,1 1 0 0 0,-1-1 0 0 0,10 0 0 0 0,-9 0 97 0 0,143 22 878 0 0,-140-22-621 0 0,1 1-1 0 0,-1 0 1 0 0,1 0 0 0 0,-1 1-1 0 0,0 1 1 0 0,0 0-1 0 0,0 1 1 0 0,-1 0 0 0 0,15 9-1 0 0,-24-13-72 0 0,1 0 0 0 0,0 1 0 0 0,0-1-1 0 0,-1 1 1 0 0,1-1 0 0 0,-1 1 0 0 0,0-1 0 0 0,1 1 0 0 0,-1 0-1 0 0,0 0 1 0 0,0 0 0 0 0,0 0 0 0 0,0 0 0 0 0,0 0-1 0 0,0 0 1 0 0,-1 0 0 0 0,1 0 0 0 0,0 4 0 0 0,-1-3 27 0 0,0 0 1 0 0,-1 0-1 0 0,1 0 0 0 0,-1-1 1 0 0,1 1-1 0 0,-1 0 0 0 0,0 0 1 0 0,0 0-1 0 0,0-1 1 0 0,0 1-1 0 0,-1 0 0 0 0,-1 2 1 0 0,-4 4 66 0 0,1-1 0 0 0,-1 0 1 0 0,-1 0-1 0 0,1-1 0 0 0,-1 0 1 0 0,-12 8-1 0 0,-10 4 254 0 0,-1-3 0 0 0,-1 0 0 0 0,-60 20 0 0 0,89-35-342 0 0,-11 4 20 0 0,1-1 0 0 0,-1-1 0 0 0,-26 4 0 0 0,32-7-329 0 0,-1 1 1 0 0,1-1-1 0 0,-1 0 0 0 0,1-1 0 0 0,-1 0 0 0 0,1-1 0 0 0,-13-3 0 0 0,-1-6-971 0 0,0-4-14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1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26719 0 0,'0'0'592'0'0,"13"5"120"0"0,4-2 24 0 0,9-3 8 0 0,4 0-592 0 0,4 0-152 0 0,6-3 0 0 0,3-2 0 0 0,8 2 440 0 0,-3-1 56 0 0,0 0 16 0 0,9 0 0 0 0,-1 0-792 0 0,-4-3-152 0 0,-8-1-32 0 0,-1 0-8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2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24879 0 0,'0'0'2498'0'0,"-1"0"-2254"0"0,-1 4-258 0 0,0 5 5 0 0,0-4 21 0 0,-1 2 71 0 0,1-1 37 0 0,1 6 241 0 0,2 33 751 0 0,-2 45 122 0 0,-4 33-378 0 0,3-32-525 0 0,2 113-319 0 0,2-182-207 0 0,1 0-1 0 0,11 40 1 0 0,8 5-3795 0 0,-13-43-5906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10592 0 0,'25'0'944'0'0,"-10"0"-752"0"0,1-5-192 0 0,6 5 0 0 0,-1 0 2800 0 0,9-3 527 0 0,6 3 97 0 0,-1-5 32 0 0,-5 5-2768 0 0,1 0-552 0 0,-3-3-136 0 0,8 3 0 0 0,-6 3 0 0 0,1-3 0 0 0,-1 0 0 0 0,-4 0-6800 0 0,4 0-1391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6912 0 0,'-5'-19'2656'0'0,"5"19"-2616"0"0,-1 5 1724 0 0,1-2-988 0 0,0-1 0 0 0,1 1 0 0 0,-1 0 0 0 0,1-1 0 0 0,0 1 0 0 0,0 0 0 0 0,0-1 0 0 0,2 5 0 0 0,-1-4-68 0 0,-1 1 0 0 0,1-1 0 0 0,-1 0 0 0 0,0 1 0 0 0,0-1-1 0 0,0 1 1 0 0,0 5 0 0 0,0 6 448 0 0,-1-4-618 0 0,1-1 0 0 0,0 1-1 0 0,1-1 1 0 0,0 0 0 0 0,6 20 0 0 0,27 95 689 0 0,-28-98-1217 0 0,32 224-466 0 0,-33-197-1061 0 0,-3-20-8350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18 23039 0 0,'0'0'1058'0'0,"-4"-7"339"0"0,3 6-1377 0 0,0 0 1 0 0,0 0 0 0 0,0 0-1 0 0,0 0 1 0 0,0 1-1 0 0,0-1 1 0 0,0 0-1 0 0,0 1 1 0 0,-1-1-1 0 0,1 1 1 0 0,0-1 0 0 0,0 1-1 0 0,-1 0 1 0 0,1-1-1 0 0,0 1 1 0 0,-1 0-1 0 0,1 0 1 0 0,0 0-1 0 0,-1 0 1 0 0,-1 0 0 0 0,1 1 56 0 0,0-1 1 0 0,-1 1 0 0 0,1 0 0 0 0,-1 0-1 0 0,1 0 1 0 0,0 0 0 0 0,0 0 0 0 0,-1 1 0 0 0,1-1-1 0 0,-2 2 1 0 0,-2 3 172 0 0,-1 0 0 0 0,1 1 0 0 0,0 0 0 0 0,-9 14 0 0 0,0 5 228 0 0,0 1-1 0 0,2-1 1 0 0,-10 34-1 0 0,-20 88 1112 0 0,37-124-1650 0 0,1 0 1 0 0,2 0 0 0 0,0 1 0 0 0,2-1 0 0 0,1 37-1 0 0,3-44 137 0 0,1 0-1 0 0,0 0 0 0 0,1 0 0 0 0,1-1 1 0 0,0 0-1 0 0,14 25 0 0 0,-7-22-75 0 0,-7-11 0 0 0,1 0 0 0 0,14 13 0 0 0,-5-7 0 0 0,-5-5 0 0 0,5 3 0 0 0,-6-5 0 0 0,3 0 72 0 0,8 3-98 0 0,0-2-135 0 0,11-2-268 0 0,-27-6 334 0 0,0 0 0 0 0,0 0 0 0 0,0 0 0 0 0,0-1 0 0 0,0 1-1 0 0,-1-1 1 0 0,1 0 0 0 0,0-1 0 0 0,0 1 0 0 0,-1-1 0 0 0,1 0 0 0 0,-1 0 0 0 0,0 0 0 0 0,1-1 0 0 0,-1 1 0 0 0,7-7 0 0 0,-8 6 32 0 0,0-1 0 0 0,0 0 0 0 0,0 0 0 0 0,0 0 0 0 0,-1 0 0 0 0,0 0 0 0 0,0 0 0 0 0,3-8 0 0 0,-2 3-111 0 0,0 0 0 0 0,-1-1-1 0 0,2-11 1 0 0,-3 17 151 0 0,-1 0-1 0 0,0 0 0 0 0,0 0 1 0 0,0-1-1 0 0,0 1 1 0 0,-1 0-1 0 0,0 0 0 0 0,1 0 1 0 0,-2 0-1 0 0,1 0 1 0 0,0 1-1 0 0,-1-1 0 0 0,0 0 1 0 0,1 0-1 0 0,-1 1 1 0 0,-1-1-1 0 0,1 1 0 0 0,-1 0 1 0 0,-2-4-1 0 0,1 4 133 0 0,0 0 0 0 0,1 0-1 0 0,-1 0 1 0 0,0 1 0 0 0,0-1-1 0 0,-1 1 1 0 0,1 0 0 0 0,0 0 0 0 0,-1 0-1 0 0,1 1 1 0 0,-1 0 0 0 0,1 0-1 0 0,-1 0 1 0 0,0 0 0 0 0,0 1-1 0 0,-5-1 1 0 0,5 1-107 0 0,-1 0 1 0 0,0 1-1 0 0,1 0 0 0 0,-1-1 1 0 0,1 2-1 0 0,-9 2 0 0 0,13-4-11 0 0,0 0-1 0 0,1 1 1 0 0,-1-1-1 0 0,0 0 0 0 0,0 1 1 0 0,0-1-1 0 0,1 1 1 0 0,-1 0-1 0 0,0-1 1 0 0,1 1-1 0 0,-1 0 1 0 0,0-1-1 0 0,0 2 1 0 0,1 0-118 0 0,-1 0 0 0 0,1 0 0 0 0,-1 0 0 0 0,1 0 0 0 0,0 0 1 0 0,0 0-1 0 0,0 0 0 0 0,0 0 0 0 0,0 0 0 0 0,0 0 0 0 0,0-1 0 0 0,2 5 0 0 0,6 7-882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24879 0 0,'-12'8'2652'0'0,"9"-5"-2408"0"0,0 1-1 0 0,1 1 1 0 0,0-1-1 0 0,0 0 1 0 0,0 0-1 0 0,1 1 1 0 0,-1-1-1 0 0,0 10 1 0 0,0-1 828 0 0,1 25 0 0 0,1-24-1583 0 0,0 56-119 0 0,0 57-418 0 0,4-43-4520 0 0,0-57-3366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 26719 0 0,'-13'0'1304'0'0,"3"0"-568"0"0,7 0 8 0 0,-2-4-592 0 0,0 0 1808 0 0,18 4-2744 0 0,-3 0 280 0 0,7 4-7656 0 0,1-4-1527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1376 0 0,'3'-1'5118'0'0,"11"-3"4389"0"0,2 2-3426 0 0,17 2-1145 0 0,15-1-4356 0 0,89-9-1122 0 0,-46 9-1067 0 0,-60 1-319 0 0,-5 3-496 0 0</inkml:trace>
  <inkml:trace contextRef="#ctx0" brushRef="#br0" timeOffset="1">26 267 23039 0 0,'0'0'2248'0'0,"13"-5"-2000"0"0,-4 5-248 0 0,4-3 0 0 0,8-1 0 0 0,1-4 456 0 0,9 4 48 0 0,4 0 8 0 0,4 1 0 0 0,4-5-112 0 0,8 3-16 0 0,2-1-8 0 0,-5 6 0 0 0,-10-5-1304 0 0,-7 5-256 0 0,-5-3-48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14280 0 0,'0'0'28'0'0,"0"0"1"0"0,0 0-1 0 0,-1 0 1 0 0,1-1-1 0 0,0 1 1 0 0,0 0-1 0 0,0 0 1 0 0,0 0-1 0 0,0 0 1 0 0,0 0-1 0 0,-1-1 1 0 0,1 1-1 0 0,0 0 1 0 0,0 0 0 0 0,0 0-1 0 0,0 0 1 0 0,0-1-1 0 0,0 1 1 0 0,0 0-1 0 0,0 0 1 0 0,0 0-1 0 0,0-1 1 0 0,0 1-1 0 0,0 0 1 0 0,0 0-1 0 0,0 0 1 0 0,0-1-1 0 0,0 1 1 0 0,0 0 0 0 0,0 0-1 0 0,0 0 1 0 0,0 0-1 0 0,0-1 1 0 0,0 1-1 0 0,1 0 1 0 0,-1 0-1 0 0,0 0 1 0 0,0 0-1 0 0,0-1 1 0 0,0 1-1 0 0,0 0 1 0 0,0 0-1 0 0,1 0 1 0 0,-1 0-1 0 0,0 0 1 0 0,0 0 0 0 0,0 0-1 0 0,0-1 1 0 0,1 1-1 0 0,-1 0 1 0 0,0 0-1 0 0,0 0 1 0 0,14-4-73 0 0,-9 3 104 0 0,56-26 5661 0 0,-37 17-3325 0 0,-8 4-1925 0 0,0 1-1 0 0,0 0 1 0 0,16-3-1 0 0,-21 7-485 0 0,-1 0-1 0 0,0 0 0 0 0,1 1 1 0 0,-1 1-1 0 0,0 0 0 0 0,0 0 1 0 0,12 3-1 0 0,2 3 19 0 0,40 16-1 0 0,-61-22 54 0 0,0 1 1 0 0,0-1-1 0 0,0 1 0 0 0,0-1 0 0 0,-1 1 1 0 0,1 0-1 0 0,0 0 0 0 0,-1 0 0 0 0,0 0 0 0 0,1 1 1 0 0,-1-1-1 0 0,0 1 0 0 0,0-1 0 0 0,0 1 1 0 0,0 0-1 0 0,-1 0 0 0 0,3 4 0 0 0,-3-3 15 0 0,0 0-1 0 0,0 1 1 0 0,0-1-1 0 0,-1 0 0 0 0,0 0 1 0 0,0 1-1 0 0,0-1 1 0 0,0 0-1 0 0,0 0 1 0 0,-1 1-1 0 0,0-1 1 0 0,-2 7-1 0 0,1-5-3 0 0,0-1 0 0 0,0 0-1 0 0,-1 1 1 0 0,0-1 0 0 0,0 0-1 0 0,0 0 1 0 0,-6 5 0 0 0,-31 32 915 0 0,2-3-479 0 0,28-28-501 0 0,-1-1 0 0 0,0 0 0 0 0,0 0 0 0 0,-1-1 0 0 0,0-1 0 0 0,-1 0 0 0 0,-15 7 0 0 0,-100 38-24 0 0,128-53 15 0 0,0 0-1 0 0,0 0 1 0 0,0 0-1 0 0,0 0 1 0 0,0 0-1 0 0,-1 0 1 0 0,1 0 0 0 0,0 0-1 0 0,0 0 1 0 0,0 0-1 0 0,0 0 1 0 0,0 0-1 0 0,0 0 1 0 0,0 0-1 0 0,0 0 1 0 0,0 0-1 0 0,-1 0 1 0 0,1 0-1 0 0,0 0 1 0 0,0 0-1 0 0,0 0 1 0 0,0 0-1 0 0,0 0 1 0 0,0 1-1 0 0,0-1 1 0 0,0 0-1 0 0,0 0 1 0 0,0 0-1 0 0,0 0 1 0 0,0 0-1 0 0,0 0 1 0 0,-1 0-1 0 0,1 0 1 0 0,0 0-1 0 0,0 1 1 0 0,0-1-1 0 0,0 0 1 0 0,0 0-1 0 0,0 0 1 0 0,0 0-1 0 0,0 0 1 0 0,0 0-1 0 0,0 0 1 0 0,0 0-1 0 0,0 1 1 0 0,0-1-1 0 0,0 0 1 0 0,0 0-1 0 0,0 0 1 0 0,1 0-1 0 0,5 4-139 0 0,13 0 60 0 0,-18-4 50 0 0,17 3-87 0 0,1-1 0 0 0,18 0 0 0 0,25 2-16 0 0,0 3 64 0 0,-43-7 68 0 0,-1 2-1 0 0,0 0 1 0 0,0 1-1 0 0,0 1 0 0 0,-1 0 1 0 0,24 10-1 0 0,-38-13 38 0 0,0 1-1 0 0,-1-1 0 0 0,1 1 1 0 0,0-1-1 0 0,-1 1 0 0 0,0 0 1 0 0,1 0-1 0 0,-1 0 0 0 0,0 0 1 0 0,0 1-1 0 0,0-1 0 0 0,0 1 1 0 0,0-1-1 0 0,-1 1 1 0 0,1-1-1 0 0,-1 1 0 0 0,0 0 1 0 0,0 0-1 0 0,0 0 0 0 0,0 0 1 0 0,0 0-1 0 0,-1 0 0 0 0,1 0 1 0 0,-1 0-1 0 0,0 0 1 0 0,0 0-1 0 0,0 0 0 0 0,0 0 1 0 0,0 0-1 0 0,-1 0 0 0 0,1 0 1 0 0,-1 0-1 0 0,0 0 0 0 0,0 0 1 0 0,0 0-1 0 0,0-1 1 0 0,-1 1-1 0 0,1 0 0 0 0,-1-1 1 0 0,1 1-1 0 0,-1-1 0 0 0,0 1 1 0 0,-3 2-1 0 0,-13 13 218 0 0,0-1 0 0 0,-1 0 0 0 0,-1-2 0 0 0,-30 19-1 0 0,43-31-236 0 0,0 1 1 0 0,0-1-1 0 0,0 0 0 0 0,0-1 0 0 0,-1 0 0 0 0,1 0 0 0 0,-1 0 0 0 0,0-1 0 0 0,-11 0 0 0 0,7 0-431 0 0,0-1 0 0 0,1-1-1 0 0,-1 0 1 0 0,0-1 0 0 0,-16-4 0 0 0,9-1-789 0 0,2-5-5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1376 0 0,'0'2'107'0'0,"-2"18"506"0"0,1-15 912 0 0,0-1 0 0 0,1 1 0 0 0,-1-1-1 0 0,1 1 1 0 0,1 8 0 0 0,3 33 9747 0 0,-4-34-10506 0 0,0-1 0 0 0,2 1 0 0 0,-1-1 0 0 0,4 12 0 0 0,9 34 711 0 0,-10-38-1214 0 0,1 0 1 0 0,10 28-1 0 0,5 12-713 0 0,3 6-1465 0 0,-8-19-976 0 0,-7-27 1404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11056 0 0,'8'-5'984'0'0,"10"-1"-792"0"0,2-2-192 0 0,3 3 0 0 0,3-2 2400 0 0,-4 7 431 0 0,-1-8 89 0 0,1 4 24 0 0,-1 0-2464 0 0,5 1-480 0 0,4 3-104 0 0,0-5-24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21191 0 0,'-1'1'970'0'0,"-1"2"-847"0"0,1 0 0 0 0,0 1 0 0 0,0-1 0 0 0,0 0 0 0 0,0 1 0 0 0,0-1 1 0 0,1 1-1 0 0,0-1 0 0 0,-1 1 0 0 0,1-1 0 0 0,1 6 0 0 0,8 43 572 0 0,-4-28 321 0 0,17 75 1642 0 0,-1-9-1711 0 0,-12-43-1162 0 0,-2 0 1 0 0,-3 0 0 0 0,-1 0-1 0 0,-5 59 1 0 0,1-76-2435 0 0,-2 0-6560 0 0</inkml:trace>
  <inkml:trace contextRef="#ctx0" brushRef="#br0" timeOffset="1">1 549 13360 0 0,'1'-2'612'0'0,"-1"1"-503"0"0,3-5 1 0 0,1 0 1 0 0,-1 1 0 0 0,1 0-1 0 0,0 0 1 0 0,0 0 0 0 0,0 0-1 0 0,1 0 1 0 0,-1 1 0 0 0,1 0 0 0 0,7-5-1 0 0,19-7 5591 0 0,39-15-1 0 0,0 5-2341 0 0,-37 14-3829 0 0,59-18 411 0 0,-28 10-2566 0 0,-22 5-3844 0 0,-2-1-2318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21191 0 0,'0'0'480'0'0,"4"-7"646"0"0,0 2-1028 0 0,1 1 0 0 0,-1 0 1 0 0,1 1-1 0 0,0-1 0 0 0,0 1 1 0 0,0 0-1 0 0,8-4 0 0 0,44-14 352 0 0,-43 17-33 0 0,0 0-230 0 0,-1 1-1 0 0,1 0 1 0 0,0 1 0 0 0,0 1-1 0 0,15 0 1 0 0,73 6-234 0 0,-78-3 71 0 0,-5 0-1 0 0,0 2-1 0 0,0 0 1 0 0,-1 1-1 0 0,1 1 0 0 0,30 14 1 0 0,-45-18 49 0 0,0 0 1 0 0,-1 0-1 0 0,1 1 0 0 0,-1-1 1 0 0,1 0-1 0 0,-1 1 0 0 0,0 0 1 0 0,0 0-1 0 0,0 0 0 0 0,-1 0 1 0 0,5 6-1 0 0,-6-7-15 0 0,0 0 1 0 0,0 0-1 0 0,0 0 0 0 0,0 1 1 0 0,0-1-1 0 0,0 0 0 0 0,-1 0 1 0 0,1 1-1 0 0,-1-1 0 0 0,1 0 1 0 0,-1 1-1 0 0,0-1 0 0 0,0 1 1 0 0,0-1-1 0 0,-1 0 0 0 0,1 1 0 0 0,0-1 1 0 0,-1 0-1 0 0,1 1 0 0 0,-3 3 1 0 0,-1 3 71 0 0,-2-1-1 0 0,1 1 1 0 0,-1-1 0 0 0,0-1 0 0 0,0 1-1 0 0,-1-1 1 0 0,0 0 0 0 0,0-1-1 0 0,-10 8 1 0 0,-4 0 28 0 0,-1 0-1 0 0,-31 14 1 0 0,-13 3-61 0 0,-24 11-48 0 0,72-33-48 0 0,-25 8 0 0 0,24-10 0 0 0,-21 11 0 0 0,32-13-5 0 0,9-2-11 0 0,9-3-41 0 0,-10 0 43 0 0,75-2-207 0 0,45 1 22 0 0,-99 2 200 0 0,0 1 0 0 0,0 1-1 0 0,32 9 1 0 0,-45-10 22 0 0,1 1 0 0 0,-1 1 1 0 0,0-1-1 0 0,0 2 0 0 0,-1-1 0 0 0,1 1 1 0 0,-1 0-1 0 0,0 0 0 0 0,7 7 0 0 0,-11-9 12 0 0,0 0-1 0 0,0 0 0 0 0,0 1 1 0 0,-1-1-1 0 0,1 1 0 0 0,-1 0 1 0 0,0-1-1 0 0,0 1 0 0 0,0 0 0 0 0,-1 0 1 0 0,1 1-1 0 0,-1-1 0 0 0,0 0 1 0 0,0 0-1 0 0,0 1 0 0 0,-1-1 1 0 0,1 0-1 0 0,-1 1 0 0 0,-1 6 0 0 0,0-3 60 0 0,-1 0 0 0 0,0 0-1 0 0,0 0 1 0 0,-1-1-1 0 0,0 1 1 0 0,0-1 0 0 0,-1 1-1 0 0,0-1 1 0 0,-6 8-1 0 0,3-5 69 0 0,-1-1 0 0 0,0 0 0 0 0,-1-1 0 0 0,1 0 0 0 0,-18 12 0 0 0,2-6-15 0 0,-1 0 1 0 0,0-1 0 0 0,-1-2 0 0 0,-42 14 0 0 0,-92 21-1041 0 0,117-34-174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26719 0 0,'-38'-16'612'0'0,"37"16"-533"0"0,0 0 0 0 0,0-1 0 0 0,1 1 1 0 0,-1 0-1 0 0,0-1 0 0 0,0 1 0 0 0,0 0 0 0 0,0 0 0 0 0,0 0 0 0 0,0 0 0 0 0,0 0 0 0 0,0 0 0 0 0,0 0 0 0 0,1 0 0 0 0,-1 0 1 0 0,0 0-1 0 0,0 1 0 0 0,0-1 0 0 0,0 0 0 0 0,0 1 0 0 0,0-1 0 0 0,1 0 0 0 0,-1 1 0 0 0,0-1 0 0 0,0 1 0 0 0,1-1 0 0 0,-1 1 1 0 0,-1 1-1 0 0,-4 2-74 0 0,6-4-4 0 0,-1 1 1 0 0,1-1 0 0 0,-1 1-1 0 0,1-1 1 0 0,-1 0-1 0 0,1 1 1 0 0,-1-1-1 0 0,1 1 1 0 0,0-1 0 0 0,-1 1-1 0 0,1-1 1 0 0,0 1-1 0 0,-1-1 1 0 0,1 1 0 0 0,-1 0-1 0 0,2 1 49 0 0,-1 0-1 0 0,1 0 1 0 0,-1 0 0 0 0,1-1-1 0 0,0 1 1 0 0,-1 0 0 0 0,1-1-1 0 0,0 1 1 0 0,0 0 0 0 0,0-1-1 0 0,2 3 1 0 0,16 18 802 0 0,-16-20-799 0 0,1 0-1 0 0,-1 0 1 0 0,1-1-1 0 0,-1 1 1 0 0,1-1 0 0 0,0 1-1 0 0,0-1 1 0 0,-1-1-1 0 0,1 1 1 0 0,6 0-1 0 0,-4 0-38 0 0,209 29 2 0 0,-196-27-365 0 0,0-2 1 0 0,0-1-1 0 0,0 0 1 0 0,31-5-1 0 0,29-1-699 0 0,-73 6 888 0 0,1 0 0 0 0,0 1-1 0 0,0-1 1 0 0,0 1 0 0 0,0 1 0 0 0,-1-1-1 0 0,11 5 1 0 0,-14-5 167 0 0,-1 0-1 0 0,1 1 1 0 0,-1-1 0 0 0,0 1 0 0 0,1 0 0 0 0,-1-1-1 0 0,0 1 1 0 0,0 0 0 0 0,0 0 0 0 0,0 0-1 0 0,-1 1 1 0 0,1-1 0 0 0,-1 0 0 0 0,1 1 0 0 0,-1-1-1 0 0,0 1 1 0 0,0-1 0 0 0,0 1 0 0 0,0-1-1 0 0,0 1 1 0 0,-1 0 0 0 0,1 2 0 0 0,0 3 230 0 0,-1 0 0 0 0,0-1 0 0 0,-1 1 0 0 0,0 0 0 0 0,0-1 0 0 0,-4 12 0 0 0,0 2 414 0 0,-3 29 99 0 0,-7 30 99 0 0,8-46-849 0 0,-3 56 0 0 0,2-21 0 0 0,5-48-55 0 0,-15 87-1464 0 0,14-93 1171 0 0,0-1-1 0 0,0 0 0 0 0,-2 0 1 0 0,0 0-1 0 0,-10 16 1 0 0,11-22-331 0 0,0-1 1 0 0,-1 0-1 0 0,0 0 1 0 0,-9 9-1 0 0,5-7 88 0 0,-21 23-1456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18431 0 0,'30'-5'816'0'0,"-17"2"168"0"0,-3-2-792 0 0,15 2-192 0 0,19 3 0 0 0,9-8 0 0 0,-7 5 1920 0 0,-6-2 336 0 0,3 2 72 0 0,5 3 8 0 0,4-8-1792 0 0,4 8-368 0 0,0-4-72 0 0,1 0-8112 0 0,-10 4-1623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24879 0 0,'1'11'689'0'0,"0"1"0"0"0,1-1-1 0 0,4 16 1 0 0,2 9-643 0 0,10 55 1329 0 0,-15-81-1222 0 0,0-1 0 0 0,1 1 0 0 0,0 0 0 0 0,7 9 0 0 0,-6-8-43 0 0,1 0 1 0 0,5 18-1 0 0,-7-14-652 0 0,-1 0 0 0 0,0 0 0 0 0,-1 0 0 0 0,-1 0 0 0 0,0 0 0 0 0,-3 20 0 0 0,-2 6-912 0 0</inkml:trace>
  <inkml:trace contextRef="#ctx0" brushRef="#br0" timeOffset="1">23 967 26719 0 0,'0'0'2904'0'0,"-10"4"-2904"0"0,-3 0 464 0 0,18-4 40 0 0,-2 0 8 0 0,12-4-12904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3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0,'9'10'413'0'0,"11"10"1260"0"0,-15-19-1304 0 0,29-1-521 0 0,168-7 2409 0 0,-145 3-2713 0 0,0 3 0 0 0,61 6 0 0 0,-108-5-116 0 0,0 0 0 0 0,1-1-1 0 0,15-2 1 0 0,-3-1-1371 0 0</inkml:trace>
  <inkml:trace contextRef="#ctx0" brushRef="#br0" timeOffset="1">200 382 16583 0 0,'0'0'1800'0'0,"8"-4"-1800"0"0,15 4 0 0 0,-2-4 0 0 0,-8 4 2288 0 0,9-7 424 0 0,4 2 80 0 0,12 2 24 0 0,10-2-2184 0 0,5 2-440 0 0,-2-5-80 0 0,5 5-16 0 0,-8-5-1296 0 0,13 0-256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72 25487 0 0,'-4'-5'176'0'0,"1"0"0"0"0,-2 1-1 0 0,1-1 1 0 0,0 1 0 0 0,-1 0 0 0 0,0 0-1 0 0,0 1 1 0 0,0-1 0 0 0,0 1 0 0 0,-1 0-1 0 0,1 0 1 0 0,-1 1 0 0 0,0 0 0 0 0,0 0-1 0 0,-10-2 1 0 0,-9-1 121 0 0,-1 1 1 0 0,-32-1-1 0 0,57 5-270 0 0,-9-1 175 0 0,0 1 0 0 0,1 0 0 0 0,-1 1 0 0 0,0 0 0 0 0,1 1 0 0 0,-1 0 0 0 0,1 0 1 0 0,-10 4-1 0 0,14-4-162 0 0,0 0 0 0 0,1 0 0 0 0,-1 1 0 0 0,1-1 0 0 0,-1 1 0 0 0,1 1 1 0 0,0-1-1 0 0,0 0 0 0 0,1 1 0 0 0,-1 0 0 0 0,1 0 0 0 0,-1 0 0 0 0,1 0 1 0 0,1 0-1 0 0,-1 1 0 0 0,-3 7 0 0 0,1 0-33 0 0,1 0 0 0 0,1 1 0 0 0,0-1 0 0 0,0 1 0 0 0,1 0 0 0 0,1 0 0 0 0,0 22 0 0 0,1-25-128 0 0,1-1 0 0 0,0 0 1 0 0,1 0-1 0 0,0 0 0 0 0,0-1 1 0 0,1 1-1 0 0,0 0 1 0 0,0-1-1 0 0,1 1 0 0 0,0-1 1 0 0,10 14-1 0 0,-11-18 91 0 0,1 0 1 0 0,0 0-1 0 0,0 0 1 0 0,0-1-1 0 0,1 1 0 0 0,0-1 1 0 0,-1 0-1 0 0,1 0 0 0 0,0-1 1 0 0,0 0-1 0 0,0 1 0 0 0,1-2 1 0 0,-1 1-1 0 0,0-1 0 0 0,1 1 1 0 0,-1-2-1 0 0,1 1 1 0 0,0 0-1 0 0,-1-1 0 0 0,10-1 1 0 0,-4 0-14 0 0,0 0 0 0 0,0-1 0 0 0,0 0 0 0 0,0-1 1 0 0,-1 0-1 0 0,1-1 0 0 0,-1 0 0 0 0,0-1 0 0 0,14-8 0 0 0,-13 6-460 0 0,18-17 0 0 0,-2 1-80 0 0,-21 17 624 0 0,10-6-149 0 0,-16 12 137 0 0,1 0 1 0 0,-1 0-1 0 0,1 0 0 0 0,-1-1 1 0 0,1 1-1 0 0,0 0 0 0 0,-1 0 1 0 0,1 0-1 0 0,-1 0 1 0 0,1 0-1 0 0,0 0 0 0 0,-1 0 1 0 0,1 0-1 0 0,-1 0 0 0 0,1 0 1 0 0,0 0-1 0 0,-1 1 0 0 0,1-1 1 0 0,-1 0-1 0 0,1 0 0 0 0,-1 1 1 0 0,1-1-1 0 0,-1 0 0 0 0,1 1 1 0 0,-1-1-1 0 0,1 0 0 0 0,-1 1 1 0 0,1-1-1 0 0,0 1 0 0 0,0 2 155 0 0,1-1-1 0 0,0 0 1 0 0,-1 1-1 0 0,0 0 1 0 0,0-1-1 0 0,0 1 0 0 0,0-1 1 0 0,1 5-1 0 0,0-1 130 0 0,66 266 1036 0 0,-65-254-1130 0 0,23 111 503 0 0,0 9-1396 0 0,-3-49-7667 0 0,-6-30-1854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4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23695 0 0,'7'4'163'0'0,"-6"-3"-108"0"0,1-1 0 0 0,0 1 0 0 0,-1 0 0 0 0,1 0 0 0 0,-1 1 0 0 0,1-1 1 0 0,-1 0-1 0 0,1 0 0 0 0,-1 1 0 0 0,0-1 0 0 0,0 1 0 0 0,1-1 0 0 0,-1 1 0 0 0,0-1 1 0 0,-1 1-1 0 0,1 0 0 0 0,1 3 0 0 0,-11 34 1172 0 0,9-24-1167 0 0,0 0 1 0 0,1 0 0 0 0,4 23-1 0 0,-2-26 79 0 0,-2-1 0 0 0,1 1 0 0 0,-1 0 1 0 0,-1 0-1 0 0,0-1 0 0 0,-1 1 0 0 0,0 0 0 0 0,-3 11 0 0 0,1-10 34 0 0,-1-3-6 0 0,1 1 1 0 0,1 0-1 0 0,0 0 0 0 0,0 0 0 0 0,1 1 0 0 0,0 11 0 0 0,3-6 56 0 0,8 27 0 0 0,-1 3-9 0 0,-6-9-40 0 0,-1-17-29 0 0,5 27 0 0 0,-1-23-102 0 0,-2-10-28 0 0,0 1 1 0 0,-2 0 0 0 0,2 30-1 0 0,-4-26-942 0 0,4 33 1 0 0,-2-46 591 0 0,-1 0 0 0 0,1 0 1 0 0,0 0-1 0 0,0 0 1 0 0,1 0-1 0 0,0 0 0 0 0,7 12 1 0 0,22 20-1320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4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21191 0 0,'7'-2'124'0'0,"-5"1"-17"0"0,0 1 0 0 0,0-1-1 0 0,0 0 1 0 0,1 1 0 0 0,-1-1 0 0 0,0 1-1 0 0,0 0 1 0 0,1 0 0 0 0,-1 0 0 0 0,0 0-1 0 0,0 0 1 0 0,1 0 0 0 0,-1 0 0 0 0,0 1-1 0 0,0 0 1 0 0,0-1 0 0 0,1 1-1 0 0,-1 0 1 0 0,3 1 0 0 0,2 4-56 0 0,1-1 0 0 0,-1 1 0 0 0,0 1 0 0 0,0-1 0 0 0,-1 1 0 0 0,0 0 0 0 0,7 11 0 0 0,33 60 1577 0 0,-21-32-619 0 0,-13-23 42 0 0,11 29 0 0 0,-19-42-593 0 0,-3-8-404 0 0,-1 0 0 0 0,1-1 0 0 0,-1 1 0 0 0,0 0 0 0 0,1 0 0 0 0,-1-1 0 0 0,0 1 0 0 0,0 0 0 0 0,0-1 0 0 0,-1 3 0 0 0,1 4-40 0 0,2-4 675 0 0,-2-5-615 0 0,0-1 1 0 0,1 0-1 0 0,-1 1 0 0 0,0-1 0 0 0,0 0 0 0 0,0 0 0 0 0,0 1 0 0 0,-1-1 0 0 0,1 0 0 0 0,-1-3 0 0 0,-1-3 39 0 0,2-9 92 0 0,0 0 0 0 0,3-24 0 0 0,2-15 323 0 0,-4 37-492 0 0,1 0 1 0 0,0 0-1 0 0,2 0 1 0 0,0 1-1 0 0,9-22 1 0 0,-10 31-33 0 0,12-55-432 0 0,1-6-579 0 0,-9 49-865 0 0,17-35 0 0 0,-17 40-60 0 0,-1 1-68 0 0</inkml:trace>
  <inkml:trace contextRef="#ctx0" brushRef="#br0" timeOffset="1">408 23 2304 0 0,'5'9'109'0'0,"1"0"-1"0"0,-1 1 1 0 0,4 11 0 0 0,-4-4 2323 0 0,-1 2 3310 0 0,-3-10-3596 0 0,-1 1 1 0 0,0-1-1 0 0,0 0 0 0 0,-2 10 1 0 0,1-9-1382 0 0,1-5-370 0 0,0 0 0 0 0,0 1 0 0 0,1-1 0 0 0,0 0 1 0 0,-1 0-1 0 0,2 0 0 0 0,2 9 0 0 0,18 36 1953 0 0,-2-6-840 0 0,-17-33-1282 0 0,1 0 0 0 0,0 0 0 0 0,1 0 0 0 0,0 0 0 0 0,0-1 0 0 0,1 0 0 0 0,1 0 0 0 0,0-1 0 0 0,9 10 0 0 0,-3-5-226 0 0,24 20 0 0 0,-28-27 0 0 0,0-1 0 0 0,0 0 0 0 0,0 0 0 0 0,1-1 0 0 0,0-1 0 0 0,0 1 0 0 0,17 4 0 0 0,-20-8 18 0 0,-1 1 0 0 0,1-1 0 0 0,0 0 0 0 0,0-1 0 0 0,0 1 0 0 0,0-1 0 0 0,0-1 1 0 0,0 0-1 0 0,0 0 0 0 0,0 0 0 0 0,0 0 0 0 0,-1-1 0 0 0,11-4 0 0 0,-10 2 13 0 0,0 1 1 0 0,0-1-1 0 0,-1 0 0 0 0,1-1 1 0 0,-1 0-1 0 0,0 0 1 0 0,7-7-1 0 0,-12 11-26 0 0,10-11 171 0 0,18-23-1 0 0,-26 30-151 0 0,0 0 1 0 0,0 0-1 0 0,-1 0 1 0 0,1 0-1 0 0,-1-1 1 0 0,0 1-1 0 0,-1-1 1 0 0,3-8-1 0 0,2-30-525 0 0,2-63 1 0 0,-8 85-220 0 0,1-19 251 0 0,-6 18-8195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24879 0 0,'0'0'2498'0'0,"1"2"-2291"0"0,4 11-27 0 0,-1 0 0 0 0,-1 1 0 0 0,3 24-1 0 0,1 3 573 0 0,-4-24-279 0 0,0 31 0 0 0,0-1 117 0 0,2 24-209 0 0,-3 0-1 0 0,-9 79 1 0 0,-1 23-439 0 0,8-119-191 0 0,-2-16-822 0 0,3 0 0 0 0,1 0 0 0 0,11 62 0 0 0,-6-76-168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0 209 17503 0 0,'56'-9'1904'0'0,"-32"6"-1393"0"0,0 0 0 0 0,0-2 0 0 0,-1 0 0 0 0,1-2 0 0 0,-1 0 0 0 0,-1-2 0 0 0,40-21 0 0 0,-53 25-521 0 0,0-1 0 0 0,0 0 0 0 0,13-12 0 0 0,-19 15 52 0 0,0 0-1 0 0,0 0 1 0 0,0 0-1 0 0,0-1 0 0 0,0 1 1 0 0,-1-1-1 0 0,0 0 1 0 0,1 0-1 0 0,-2 0 1 0 0,1 0-1 0 0,2-6 1 0 0,-4 8 17 0 0,0 1 0 0 0,0-1 0 0 0,0 1 0 0 0,0-1 0 0 0,0 1 1 0 0,-1-1-1 0 0,1 1 0 0 0,0-1 0 0 0,-1 1 0 0 0,1-1 0 0 0,-1 1 0 0 0,1-1 1 0 0,-1 1-1 0 0,0 0 0 0 0,0 0 0 0 0,0-1 0 0 0,0 1 0 0 0,0 0 0 0 0,0 0 1 0 0,0 0-1 0 0,0 0 0 0 0,0 0 0 0 0,0 0 0 0 0,-2-1 0 0 0,1 0-45 0 0,0 1 0 0 0,0 0 0 0 0,0-1 0 0 0,-1 1 0 0 0,1 0 0 0 0,0 0-1 0 0,0 1 1 0 0,-1-1 0 0 0,1 0 0 0 0,-1 1 0 0 0,1-1 0 0 0,0 1 0 0 0,-1 0-1 0 0,-4 0 1 0 0,-8 4 401 0 0,1 0 0 0 0,0 1 0 0 0,0 0 0 0 0,0 1-1 0 0,1 0 1 0 0,-14 10 0 0 0,22-13-336 0 0,1-1 1 0 0,0 2-1 0 0,-1-1 0 0 0,1 1 0 0 0,0-1 0 0 0,0 1 1 0 0,1 0-1 0 0,-1 0 0 0 0,1 1 0 0 0,0-1 1 0 0,0 1-1 0 0,1 0 0 0 0,-1-1 0 0 0,-2 9 1 0 0,4-9-84 0 0,0-1 1 0 0,0 1 0 0 0,1 0 0 0 0,-1 0 0 0 0,1-1 0 0 0,0 1 0 0 0,0 0 0 0 0,0 0 0 0 0,0 0-1 0 0,1-1 1 0 0,-1 1 0 0 0,1 0 0 0 0,0-1 0 0 0,0 1 0 0 0,1 0 0 0 0,-1-1 0 0 0,1 1 0 0 0,-1-1-1 0 0,1 0 1 0 0,0 0 0 0 0,3 4 0 0 0,4 3 5 0 0,0-1-1 0 0,0 0 1 0 0,1 0 0 0 0,0-1-1 0 0,0 0 1 0 0,1-1 0 0 0,0-1-1 0 0,0 1 1 0 0,0-2 0 0 0,1 1-1 0 0,14 3 1 0 0,-13-5-679 0 0,-1-1 0 0 0,1 0 0 0 0,19 1 0 0 0,-11-4-837 0 0,-4-3-20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4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23039 0 0,'19'0'346'0'0,"1"0"0"0"0,-1-2 0 0 0,-1 0 0 0 0,1-1 0 0 0,0-1-1 0 0,-1 0 1 0 0,1-2 0 0 0,-1 0 0 0 0,30-15 0 0 0,-18 5 144 0 0,45-25 898 0 0,-68 36-1229 0 0,0 0-1 0 0,0-1 1 0 0,0 0 0 0 0,-1 0 0 0 0,0 0 0 0 0,0-1 0 0 0,7-10 0 0 0,-11 13-157 0 0,1 0 0 0 0,-2 0 0 0 0,1-1-1 0 0,0 1 1 0 0,-1-1 0 0 0,0 1 0 0 0,0-1 0 0 0,0 0 0 0 0,0 0 0 0 0,-1 1-1 0 0,0-1 1 0 0,0 0 0 0 0,0 0 0 0 0,-1 1 0 0 0,1-1 0 0 0,-1 0-1 0 0,0 1 1 0 0,-1-1 0 0 0,-2-6 0 0 0,3 8 15 0 0,0 0-1 0 0,0 0 1 0 0,-1 1 0 0 0,0-1 0 0 0,1 0-1 0 0,-1 1 1 0 0,0-1 0 0 0,0 1-1 0 0,0 0 1 0 0,-1-1 0 0 0,1 1 0 0 0,0 0-1 0 0,-1 0 1 0 0,1 1 0 0 0,-1-1 0 0 0,0 1-1 0 0,0-1 1 0 0,0 1 0 0 0,1 0-1 0 0,-1 0 1 0 0,0 0 0 0 0,0 0 0 0 0,-1 0-1 0 0,1 1 1 0 0,0 0 0 0 0,0-1 0 0 0,0 1-1 0 0,0 0 1 0 0,-6 1 0 0 0,3 0 31 0 0,-1 1 0 0 0,1 0 1 0 0,0 0-1 0 0,0 0 0 0 0,0 1 0 0 0,0 0 1 0 0,0 0-1 0 0,1 0 0 0 0,-1 1 1 0 0,1 0-1 0 0,0 0 0 0 0,0 0 0 0 0,1 1 1 0 0,-1 0-1 0 0,1 0 0 0 0,0 0 1 0 0,-4 6-1 0 0,3-4 42 0 0,1 0 0 0 0,0 1-1 0 0,0-1 1 0 0,1 1 0 0 0,0 0 0 0 0,0 0 0 0 0,1 0 0 0 0,0 1 0 0 0,1-1-1 0 0,-1 0 1 0 0,2 1 0 0 0,-1 13 0 0 0,2-13-55 0 0,0 0-1 0 0,0-1 1 0 0,1 1-1 0 0,0 0 1 0 0,1 0-1 0 0,0-1 1 0 0,0 1-1 0 0,1-1 1 0 0,0 0-1 0 0,5 8 1 0 0,0-5-8 0 0,-1 0 1 0 0,1 0-1 0 0,1 0 0 0 0,0-2 1 0 0,19 16-1 0 0,-4-6-27 0 0,49 27 0 0 0,-58-37 0 0 0,0-1 0 0 0,1-1 0 0 0,1 0 0 0 0,25 5 0 0 0,-35-10-75 0 0,0-1 0 0 0,1-1 0 0 0,-1 0 0 0 0,0 0 0 0 0,1 0 0 0 0,-1-1-1 0 0,0 0 1 0 0,1-1 0 0 0,-1 0 0 0 0,0 0 0 0 0,0-1 0 0 0,9-4 0 0 0,9-4-277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4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24879 0 0,'0'0'2497'0'0,"2"-1"-2342"0"0,3-4-138 0 0,5-3 17 0 0,-7 7 18 0 0,0-1-1 0 0,0 0 1 0 0,0 1-1 0 0,0 0 1 0 0,0 0-1 0 0,0 0 1 0 0,1 0-1 0 0,3-1 1 0 0,107-8 1292 0 0,-38 5-655 0 0,41 0 197 0 0,0 0-305 0 0,-41-4-442 0 0,60-4-113 0 0,-58 10-75 0 0,-3 1-436 0 0,101-17-1 0 0,-102 1-678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20:59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23039,'0'0'1126,"5"-9"255,-3 3-1358,-2 5-20,0 0 0,1 1 0,-1-1 0,0 0 0,0 0 0,1 0 0,-1 1 0,0-1 0,1 0 1,-1 0-1,1 1 0,-1-1 0,1 0 0,0 1 0,-1-1 0,1 1 0,0-1 0,-1 1 0,1-1 0,0 1 0,-1-1 0,2 0 0,12-5 301,0 0 0,1 1 0,-1 0-1,1 2 1,0-1 0,28-1 0,142-1 237,-78 4-197,-47 2 89,105 14 1,52 26-2,174 72 35,-246-66-381,226 73-22,-166-55-296,139 53-595,-339-115 757,24 9-755,-1 2 0,0 0 0,42 29 0,-38-19-1610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5 549 17503 0 0,'-2'6'537'0'0,"-1"7"6184"0"0,7-16-4505 0 0,5-1-2093 0 0,-8 3 87 0 0,6-1-45 0 0,0 1-1 0 0,0 0 1 0 0,0 0 0 0 0,0 0-1 0 0,0 0 1 0 0,0 1 0 0 0,10 1 0 0 0,3 0 159 0 0,16-2 192 0 0,39 2 278 0 0,-24 3-625 0 0,196 20 127 0 0,-115-10 180 0 0,224-2 0 0 0,-339-13-510 0 0,0 0 0 0 0,25-6 0 0 0,-38 6 21 0 0,0 0 0 0 0,0 0 0 0 0,0 0 0 0 0,0-1 0 0 0,0 1 0 0 0,0-1 0 0 0,0 0 0 0 0,0 0 0 0 0,0-1 0 0 0,-1 1 0 0 0,1-1 0 0 0,-1 0 0 0 0,0 0 0 0 0,6-6 0 0 0,-9 8 0 0 0,1-1 0 0 0,-1 1 0 0 0,1 0 0 0 0,-1-1 0 0 0,1 1 0 0 0,-1-1-1 0 0,1 1 1 0 0,-1-1 0 0 0,0 1 0 0 0,0 0 0 0 0,0-1 0 0 0,0 1 0 0 0,0-1 0 0 0,0 1 0 0 0,0-1 0 0 0,-1 1 0 0 0,1-1 0 0 0,0 1 0 0 0,-1 0 0 0 0,1-1 0 0 0,-1 1 0 0 0,0 0 0 0 0,1-1 0 0 0,-2 0 0 0 0,-2-5 61 0 0,-1 2 0 0 0,1-1-1 0 0,-9-8 1 0 0,8 9 1 0 0,-7-8 54 0 0,-66-77 215 0 0,70 79-350 0 0,1-1-1 0 0,0 0 1 0 0,0 0-1 0 0,1 0 1 0 0,1-1-1 0 0,-7-21 1 0 0,-7-55-1954 0 0,14 65 1505 0 0,-9-69-1034 0 0,7 18-18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26751 0 0,'0'0'3197'0'0,"4"0"-2914"0"0,16-2-74 0 0,38 3 0 0 0,1 0-51 0 0,52-10-247 0 0,117-24 1 0 0,-203 29 37 0 0,-1-1 0 0 0,1-1 0 0 0,40-17 0 0 0,-64 22 49 0 0,1 0 1 0 0,-1 1-1 0 0,0-1 1 0 0,1 1-1 0 0,-1 0 1 0 0,1-1-1 0 0,0 1 1 0 0,-1 0-1 0 0,3 0 1 0 0,-3 0 11 0 0,-1 0 0 0 0,1 0 0 0 0,-1 0 0 0 0,1 0 0 0 0,-1 0 0 0 0,1 0 1 0 0,-1 1-1 0 0,1-1 0 0 0,-1 0 0 0 0,1 0 0 0 0,-1 1 0 0 0,1-1 0 0 0,-1 0 0 0 0,0 1 0 0 0,1-1 0 0 0,-1 0 1 0 0,0 1-1 0 0,1-1 0 0 0,-1 1 0 0 0,1-1 0 0 0,0 3 68 0 0,0 0 1 0 0,-1-1-1 0 0,1 1 1 0 0,0 0-1 0 0,-1 0 1 0 0,0-1-1 0 0,0 1 1 0 0,0 4-1 0 0,1 10 217 0 0,5 96-194 0 0,-4-30-99 0 0,6 96-46 0 0,-12-118-464 0 0,0-27 124 0 0,2-16-542 0 0,-1 1-1 0 0,-1-1 1 0 0,-11 29 0 0 0,10-30-265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23039 0 0,'0'0'1024'0'0,"12"-3"200"0"0,9 0-976 0 0,10-2-248 0 0,4-3 0 0 0,0 5 0 0 0,-6-5 456 0 0,1 4 48 0 0,6 0 8 0 0,2-3 0 0 0,2-1-824 0 0,8 3-160 0 0,-5-3-32 0 0,9 5-8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23039 0 0,'3'-1'174'0'0,"0"1"-1"0"0,1-1 0 0 0,-1 1 0 0 0,0 0 1 0 0,1 0-1 0 0,-1 0 0 0 0,0 1 1 0 0,1-1-1 0 0,-1 1 0 0 0,5 1 1 0 0,20 2 426 0 0,185-21 1520 0 0,-98 5-3529 0 0,-71 10-1437 0 0,-14 4-4028 0 0,-8 2-287 0 0</inkml:trace>
  <inkml:trace contextRef="#ctx0" brushRef="#br0" timeOffset="1">192 180 24879 0 0,'0'0'1208'0'0,"8"-5"-528"0"0,4 2 24 0 0,6-5-568 0 0,0 0-136 0 0,7 1 0 0 0,1-1 0 0 0,4 0-384 0 0,1-3-96 0 0,7-5-32 0 0,2 5-10031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25343 0 0,'0'0'2744'0'0,"12"-3"-2744"0"0,-4 0 0 0 0,10-2 0 0 0,0 2 272 0 0,12-2 0 0 0,0 2 0 0 0,9 0 0 0 0,4-2-608 0 0,-4 2-120 0 0,-4-2-24 0 0,3 2-8 0 0,2 3-1112 0 0,-6-3-224 0 0,1 3-48 0 0,-4 0-8 0 0</inkml:trace>
  <inkml:trace contextRef="#ctx0" brushRef="#br0" timeOffset="1">34 262 24247 0 0,'-8'11'2624'0'0,"16"-14"-2624"0"0,5-1 0 0 0,0 0 0 0 0,4 4 504 0 0,9-8 40 0 0,4-4 16 0 0,1 9 0 0 0,4-8-648 0 0,0-2-128 0 0,-1-1-24 0 0,6 1-8 0 0,-2 2-2088 0 0,1 3-416 0 0,70-15-80 0 0,-43 12-16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74 22111 0 0,'0'-2'506'0'0,"0"-2"-268"0"0,-1 0 1 0 0,0-1-1 0 0,0 1 1 0 0,0 0-1 0 0,-2-6 1 0 0,-3-9 256 0 0,5 18-419 0 0,1-1-1 0 0,-1 1 0 0 0,0 0 1 0 0,1 0-1 0 0,-1 0 0 0 0,0 0 0 0 0,1-1 1 0 0,-1 1-1 0 0,0 0 0 0 0,0 1 1 0 0,0-1-1 0 0,0 0 0 0 0,0 0 1 0 0,0 0-1 0 0,0 0 0 0 0,-1 1 1 0 0,1-1-1 0 0,0 1 0 0 0,0-1 1 0 0,-1 1-1 0 0,1-1 0 0 0,0 1 1 0 0,0 0-1 0 0,-1-1 0 0 0,1 1 1 0 0,0 0-1 0 0,-1 0 0 0 0,1 0 0 0 0,0 0 1 0 0,-1 0-1 0 0,-2 1 0 0 0,-5 0 599 0 0,0 0-1 0 0,-1 1 1 0 0,-11 4-1 0 0,20-6-664 0 0,-17 8 302 0 0,0 0-1 0 0,0 1 1 0 0,-23 17-1 0 0,37-24-294 0 0,-8 7 22 0 0,1 0 0 0 0,0 0 0 0 0,1 1 0 0 0,-1 1 0 0 0,2 0 1 0 0,0 0-1 0 0,0 0 0 0 0,1 1 0 0 0,-10 19 0 0 0,17-28-39 0 0,0-1 0 0 0,-1 1 0 0 0,1-1 0 0 0,1 1 0 0 0,-1 0 0 0 0,0-1 0 0 0,0 1-1 0 0,1 0 1 0 0,0 0 0 0 0,0-1 0 0 0,-1 1 0 0 0,1 0 0 0 0,1 0 0 0 0,-1-1 0 0 0,0 1 0 0 0,1 0 0 0 0,-1 0 0 0 0,1-1 0 0 0,0 1 0 0 0,0-1-1 0 0,0 1 1 0 0,0-1 0 0 0,3 5 0 0 0,-1-4-36 0 0,-1 0 0 0 0,1 0-1 0 0,-1 0 1 0 0,1-1 0 0 0,0 1-1 0 0,0-1 1 0 0,0 0 0 0 0,0 0-1 0 0,0 0 1 0 0,0 0 0 0 0,1-1 0 0 0,-1 1-1 0 0,1-1 1 0 0,-1 0 0 0 0,1 0-1 0 0,-1 0 1 0 0,8 0 0 0 0,7 0-259 0 0,1-1 1 0 0,-1-1 0 0 0,1-1 0 0 0,-1-1-1 0 0,0 0 1 0 0,0-1 0 0 0,0-1 0 0 0,0-1-1 0 0,-1 0 1 0 0,18-10 0 0 0,-29 13 287 0 0,0 0 0 0 0,1 1 0 0 0,-1 0 0 0 0,0 0 0 0 0,1 1 0 0 0,-1 0 0 0 0,10-1 0 0 0,-14 2 96 0 0,1 0 1 0 0,-1 0-1 0 0,1 0 1 0 0,-1 0-1 0 0,0 1 1 0 0,1-1-1 0 0,-1 1 1 0 0,1 0-1 0 0,-1-1 1 0 0,0 1-1 0 0,1 0 0 0 0,-1 0 1 0 0,0 0-1 0 0,0 1 1 0 0,0-1-1 0 0,0 1 1 0 0,0-1-1 0 0,0 1 1 0 0,0 0-1 0 0,0-1 1 0 0,-1 1-1 0 0,3 3 0 0 0,3 6 192 0 0,0 0 0 0 0,-1 0 0 0 0,-1 1 0 0 0,0 0-1 0 0,6 18 1 0 0,5 14-97 0 0,1 7-110 0 0,-10-24-207 0 0,2 0 0 0 0,15 35-1 0 0,-13-39-2121 0 0,-1-7-8013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23927 0 0,'-27'-10'1094'0'0,"26"10"-1047"0"0,0-1 1 0 0,1 1 0 0 0,-1 0 0 0 0,0 0 0 0 0,0 0-1 0 0,0 0 1 0 0,0 1 0 0 0,0-1 0 0 0,0 0 0 0 0,1 0-1 0 0,-1 0 1 0 0,0 1 0 0 0,0-1 0 0 0,0 0 0 0 0,1 1 0 0 0,-1-1-1 0 0,0 1 1 0 0,0-1 0 0 0,1 1 0 0 0,-1-1 0 0 0,0 1-1 0 0,1 0 1 0 0,-1-1 0 0 0,1 1 0 0 0,-1 0 0 0 0,1-1-1 0 0,-1 1 1 0 0,1 0 0 0 0,-1 0 0 0 0,1-1 0 0 0,-1 3 0 0 0,0-1-52 0 0,0 0 1 0 0,1 0 0 0 0,-1 1 0 0 0,1-1 0 0 0,-1 0 0 0 0,1 1 0 0 0,0-1-1 0 0,0 0 1 0 0,0 3 0 0 0,1-2 40 0 0,-1 0 0 0 0,1-1 0 0 0,1 1 1 0 0,-1 0-1 0 0,0-1 0 0 0,1 1 0 0 0,-1-1 0 0 0,1 1 0 0 0,-1-1 0 0 0,4 3 0 0 0,2 4 231 0 0,7 12 302 0 0,-5-6-122 0 0,5 11 277 0 0,-6-11-378 0 0,-4-4-180 0 0,3 8-47 0 0,6 29-53 0 0,5 24-43 0 0,-14-53-143 0 0,2 0 0 0 0,8 20 0 0 0,8 11-3773 0 0,-18-35 2397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4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29 19351 0 0,'-30'-13'1344'0'0,"24"10"-1164"0"0,-1 0 1 0 0,1 0-1 0 0,-9-2 0 0 0,13 5-176 0 0,0-1-1 0 0,0 1 0 0 0,0 0 0 0 0,0 0 1 0 0,1 0-1 0 0,-1 0 0 0 0,0 0 0 0 0,0 0 0 0 0,0 0 1 0 0,0 1-1 0 0,0-1 0 0 0,0 1 0 0 0,1-1 1 0 0,-1 1-1 0 0,0 0 0 0 0,-2 1 0 0 0,-13 5 490 0 0,15-6-365 0 0,1-1 0 0 0,0 1 0 0 0,-1-1-1 0 0,1 1 1 0 0,0-1 0 0 0,0 1 0 0 0,-1 0 0 0 0,1-1 0 0 0,0 1-1 0 0,0 0 1 0 0,0 0 0 0 0,0 0 0 0 0,0 0 0 0 0,0 0 0 0 0,0 0-1 0 0,0 0 1 0 0,0 0 0 0 0,1 0 0 0 0,-1 1 0 0 0,-1 1 0 0 0,-1 5 203 0 0,-1-1 0 0 0,1 1 0 0 0,1 0 0 0 0,-1 0 0 0 0,1 1 0 0 0,1-1 0 0 0,0 0 0 0 0,-1 16 0 0 0,2-17-311 0 0,1 0 0 0 0,-1 0 0 0 0,1 0 0 0 0,1 0 0 0 0,-1 0 0 0 0,1 0 0 0 0,3 7 0 0 0,2 1-91 0 0,16 25 0 0 0,-22-38-23 0 0,5-3-87 0 0,0 1 0 0 0,0-1 0 0 0,0 0 0 0 0,0-1-1 0 0,0 1 1 0 0,-1-1 0 0 0,1-1 0 0 0,-1 1 0 0 0,1-1-1 0 0,-1 0 1 0 0,0 0 0 0 0,0 0 0 0 0,0-1-1 0 0,-1 1 1 0 0,1-1 0 0 0,-1 0 0 0 0,0-1 0 0 0,0 1-1 0 0,0-1 1 0 0,-1 0 0 0 0,1 0 0 0 0,-1 0 0 0 0,2-6-1 0 0,-1 4 35 0 0,0-1 1 0 0,0 1-1 0 0,9-10 0 0 0,-10 12 38 0 0,0-3-63 0 0,-3 7 124 0 0,0 0 1 0 0,0 1 0 0 0,0-1 0 0 0,1 0 0 0 0,-1 0 0 0 0,0 0 0 0 0,1 0-1 0 0,-1 1 1 0 0,0-1 0 0 0,1 0 0 0 0,-1 0 0 0 0,1 1 0 0 0,-1-1-1 0 0,2-1 1 0 0,8-6-5 0 0,-8 8 69 0 0,-1 0-1 0 0,0 0 1 0 0,1 0-1 0 0,-1 1 1 0 0,1-1-1 0 0,-1 0 1 0 0,0 0-1 0 0,1 1 0 0 0,-1-1 1 0 0,0 1-1 0 0,0-1 1 0 0,1 1-1 0 0,-1 0 1 0 0,0-1-1 0 0,2 2 1 0 0,17 14 555 0 0,-15-10-404 0 0,0 0-1 0 0,0 0 1 0 0,0 1-1 0 0,-1-1 1 0 0,0 1-1 0 0,0 0 1 0 0,-1 1-1 0 0,0-1 1 0 0,0 0-1 0 0,-1 1 1 0 0,0 0 0 0 0,0-1-1 0 0,0 10 1 0 0,0-5 33 0 0,-2 1 0 0 0,0-1 0 0 0,0 0 0 0 0,-1 1 0 0 0,0-1 1 0 0,-2 0-1 0 0,-5 20 0 0 0,-6 11 625 0 0,-2 0 0 0 0,-2-1-1 0 0,-37 63 1 0 0,39-80-533 0 0,0-1 0 0 0,-2-1 0 0 0,0 0 0 0 0,-1-2-1 0 0,-2 0 1 0 0,-40 32 0 0 0,57-50-375 0 0,-1 0-1 0 0,0 0 1 0 0,-1-1-1 0 0,1 0 1 0 0,0 0-1 0 0,-1 0 1 0 0,1 0-1 0 0,-1-1 1 0 0,0 0-1 0 0,-6 1 1 0 0,9-2-73 0 0,0 0 0 0 0,1 0 1 0 0,-1 0-1 0 0,1 0 0 0 0,-1 0 0 0 0,0 0 0 0 0,1 0 1 0 0,-1-1-1 0 0,1 0 0 0 0,-1 1 0 0 0,1-1 0 0 0,-1 0 1 0 0,1 0-1 0 0,0 0 0 0 0,-1-1 0 0 0,1 1 0 0 0,0-1 0 0 0,0 1 1 0 0,0-1-1 0 0,0 1 0 0 0,0-1 0 0 0,0 0 0 0 0,0 0 1 0 0,-1-2-1 0 0,-1-8-924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24623 0 0,'0'0'2184'0'0,"8"-6"-1744"0"0,5-10-352 0 0,9 0-88 0 0,-1-3 480 0 0,9-1 72 0 0,1 6 24 0 0,7-2 0 0 0,-3 5-352 0 0,18-5-64 0 0,-6 8-8 0 0,1 1-8 0 0,-5-1-936 0 0,-8 0-184 0 0,-1 8-40 0 0,1-3-10055 0 0</inkml:trace>
  <inkml:trace contextRef="#ctx0" brushRef="#br0" timeOffset="1">174 428 23759 0 0,'30'-5'2112'0'0,"1"-3"-1696"0"0,-1 5-328 0 0,4 0-88 0 0,1-6 112 0 0,3 5 8 0 0,2 0 0 0 0,-1-4-7232 0 0,9 0-1447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23727 0 0,'-8'1'378'0'0,"-1"0"1"0"0,1 0-1 0 0,0 1 0 0 0,0 0 0 0 0,0 0 0 0 0,0 1 0 0 0,0 0 0 0 0,0 0 0 0 0,0 1 0 0 0,-12 8 1 0 0,-2 3 447 0 0,1 1-1 0 0,-21 21 1 0 0,25-22-654 0 0,0 2-1 0 0,2 0 0 0 0,0 0 0 0 0,-20 31 0 0 0,24-30-167 0 0,1-4 2 0 0,2 1 0 0 0,-10 21 0 0 0,16-31-2 0 0,0-1 0 0 0,1 0-1 0 0,0 1 1 0 0,0-1 0 0 0,0 1 0 0 0,0-1 0 0 0,1 1-1 0 0,0-1 1 0 0,0 1 0 0 0,0-1 0 0 0,0 1-1 0 0,1-1 1 0 0,2 9 0 0 0,-3-12-7 0 0,1 1-1 0 0,-1-1 1 0 0,1 0-1 0 0,0 1 1 0 0,0-1-1 0 0,-1 0 1 0 0,1 0 0 0 0,0 0-1 0 0,0 1 1 0 0,1-1-1 0 0,-1 0 1 0 0,0-1-1 0 0,0 1 1 0 0,0 0 0 0 0,1 0-1 0 0,-1 0 1 0 0,0-1-1 0 0,1 1 1 0 0,-1 0-1 0 0,0-1 1 0 0,1 0 0 0 0,-1 1-1 0 0,1-1 1 0 0,-1 0-1 0 0,1 1 1 0 0,-1-1-1 0 0,1 0 1 0 0,1-1 0 0 0,5 1-275 0 0,0 0 0 0 0,0-1 0 0 0,15-4 0 0 0,-22 5 213 0 0,9-3-410 0 0,0-1-1 0 0,-1 0 1 0 0,1 0-1 0 0,-1 0 1 0 0,0-1 0 0 0,13-9-1 0 0,45-41-3913 0 0,-50 39 3392 0 0,-1 0 0 0 0,-1-1 0 0 0,0-1 0 0 0,-2-1-1 0 0,0 0 1 0 0,15-29 0 0 0,15-52-781 0 0,-32 86 9392 0 0,-8 23-2914 0 0,-3 3-5144 0 0,1 22 1362 0 0,2-1 0 0 0,8 38-1 0 0,9 17 163 0 0,-19-84-1257 0 0,0 0 1 0 0,0 0-1 0 0,0 0 0 0 0,1 0 0 0 0,-1-1 1 0 0,1 1-1 0 0,0-1 0 0 0,0 1 0 0 0,0-1 1 0 0,1 1-1 0 0,-1-1 0 0 0,1 0 1 0 0,0 0-1 0 0,0 0 0 0 0,0-1 0 0 0,0 1 1 0 0,5 2-1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10240 0 0,'-5'19'0'0'0,"5"-3"0"0"0,5 3 4040 0 0,-2 7 815 0 0,11 1 161 0 0,-6 11 32 0 0,0 6-3608 0 0,7 2-728 0 0,-3 4-136 0 0,6 11-32 0 0,-5-4-544 0 0,0-5 0 0 0,0-6 0 0 0,-5-8-96 0 0,1-4-664 0 0,4-10-128 0 0,0-2-24 0 0,4-6-11112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 25975 0 0,'-1'0'595'0'0,"-54"-2"1274"0"0,34 1-1757 0 0,0 0 0 0 0,0 1 0 0 0,-33 5 0 0 0,42-3 7 0 0,-7 2 423 0 0,-32 9 0 0 0,47-12-477 0 0,-1 1 1 0 0,1 0-1 0 0,-1 0 1 0 0,1 0-1 0 0,0 0 1 0 0,0 1-1 0 0,0 0 1 0 0,0 0 0 0 0,0 0-1 0 0,1 0 1 0 0,-1 0-1 0 0,-3 6 1 0 0,5-7-53 0 0,1 0 0 0 0,0 0 0 0 0,0 0 0 0 0,0 0 1 0 0,1 0-1 0 0,-1 0 0 0 0,0 1 0 0 0,1-1 0 0 0,0 0 0 0 0,-1 0 0 0 0,1 1 1 0 0,0-1-1 0 0,0 0 0 0 0,0 0 0 0 0,0 1 0 0 0,1-1 0 0 0,-1 0 1 0 0,1 0-1 0 0,-1 0 0 0 0,1 1 0 0 0,0-1 0 0 0,-1 0 0 0 0,1 0 1 0 0,0 0-1 0 0,1 0 0 0 0,1 3 0 0 0,3 3-25 0 0,1 1 0 0 0,0-1-1 0 0,1-1 1 0 0,9 9 0 0 0,-13-12 11 0 0,143 138-1627 0 0,-140-136 1529 0 0,0 2 0 0 0,0-1 0 0 0,-1 1 0 0 0,11 15 0 0 0,-15-20 131 0 0,0 0 1 0 0,-1 0 0 0 0,1 1-1 0 0,-1-1 1 0 0,1 0 0 0 0,-1 1-1 0 0,0-1 1 0 0,0 1 0 0 0,-1 0-1 0 0,1-1 1 0 0,-1 1 0 0 0,1-1-1 0 0,-1 1 1 0 0,0 0 0 0 0,-1-1-1 0 0,0 6 1 0 0,-4 11 656 0 0,5-16-618 0 0,-1 0 0 0 0,0 0 0 0 0,0-1-1 0 0,0 1 1 0 0,0 0 0 0 0,0 0 0 0 0,-1-1-1 0 0,0 1 1 0 0,0-1 0 0 0,0 1 0 0 0,0-1-1 0 0,0 0 1 0 0,-1 0 0 0 0,1 0 0 0 0,-1 0-1 0 0,-5 4 1 0 0,-2-1-16 0 0,0 0 0 0 0,-1-1 0 0 0,1 0 0 0 0,-1-1 0 0 0,0 0 0 0 0,0 0 0 0 0,-14 1 0 0 0,7-1-112 0 0,1-2 0 0 0,-1 0 0 0 0,0-1 0 0 0,-20-2 0 0 0,15-2-2479 0 0,7-3-4149 0 0,-1-4-2992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23783 0 0,'91'-9'2159'0'0,"-79"8"-2086"0"0,1-1-1 0 0,-1-1 1 0 0,0 0 0 0 0,0 0-1 0 0,15-7 1 0 0,-1-3 783 0 0,28-17 0 0 0,-31 16-232 0 0,-1-1 0 0 0,24-21 0 0 0,-40 31-649 0 0,0 0 1 0 0,0-1-1 0 0,-1 0 1 0 0,1 0-1 0 0,7-13 0 0 0,-12 18 22 0 0,0-1 0 0 0,0 0 0 0 0,-1 0-1 0 0,1 0 1 0 0,0 0 0 0 0,-1 0-1 0 0,1 1 1 0 0,-1-1 0 0 0,0 0 0 0 0,0 0-1 0 0,0 0 1 0 0,0 0 0 0 0,0 0-1 0 0,0 0 1 0 0,0 0 0 0 0,0 0 0 0 0,-1 0-1 0 0,1 0 1 0 0,-1 0 0 0 0,0 0-1 0 0,0 0 1 0 0,1 0 0 0 0,-1 0 0 0 0,0 1-1 0 0,0-1 1 0 0,-1 0 0 0 0,1 1-1 0 0,-2-3 1 0 0,1 2 29 0 0,-1 0-1 0 0,1 0 1 0 0,0 0-1 0 0,-1 0 1 0 0,1 0 0 0 0,-1 1-1 0 0,0-1 1 0 0,0 1-1 0 0,1 0 1 0 0,-1-1-1 0 0,0 2 1 0 0,0-1-1 0 0,0 0 1 0 0,0 0 0 0 0,0 1-1 0 0,0 0 1 0 0,0-1-1 0 0,-1 1 1 0 0,1 0-1 0 0,0 1 1 0 0,0-1 0 0 0,0 1-1 0 0,-5 1 1 0 0,1-1 63 0 0,0 2 0 0 0,0-1 1 0 0,0 1-1 0 0,0 0 0 0 0,1 1 1 0 0,-1-1-1 0 0,1 1 0 0 0,-11 9 0 0 0,3 1 158 0 0,0 1 0 0 0,1 0 0 0 0,0 1 0 0 0,1 0 0 0 0,-11 21 0 0 0,20-31-236 0 0,-1 1 0 0 0,2-1 0 0 0,-1 1 0 0 0,1 0 0 0 0,0 0 0 0 0,0 0 0 0 0,1 0 0 0 0,0 0 0 0 0,0 0 0 0 0,1 1 0 0 0,-1-1 0 0 0,2 0 0 0 0,1 11 0 0 0,-1-9-20 0 0,2 1-1 0 0,-1-1 1 0 0,1 0 0 0 0,1 0-1 0 0,0 0 1 0 0,0 0-1 0 0,1-1 1 0 0,0 1 0 0 0,8 10-1 0 0,-5-10-52 0 0,0 0 1 0 0,0 0-1 0 0,0-1 0 0 0,1 0 1 0 0,0-1-1 0 0,1 1 1 0 0,-1-2-1 0 0,2 1 0 0 0,-1-2 1 0 0,0 1-1 0 0,1-1 0 0 0,0-1 1 0 0,0 0-1 0 0,1-1 0 0 0,-1 0 1 0 0,1 0-1 0 0,12 0 0 0 0,-20-3 130 0 0,25 1-1898 0 0,1-3-5235 0 0,0-8-2708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31 17423 0 0,'-5'-3'103'0'0,"0"-1"0"0"0,-1 1-1 0 0,0-1 1 0 0,0 2 0 0 0,1-1-1 0 0,-2 1 1 0 0,1-1 0 0 0,0 2-1 0 0,0-1 1 0 0,-1 1 0 0 0,1 0-1 0 0,-1 0 1 0 0,1 1 0 0 0,-1-1-1 0 0,1 2 1 0 0,-1-1 0 0 0,1 1-1 0 0,0 0 1 0 0,-8 2 0 0 0,-2 0 224 0 0,0 2 0 0 0,1 0-1 0 0,0 0 1 0 0,0 2 0 0 0,1 0 0 0 0,0 0 0 0 0,0 2 0 0 0,0-1 0 0 0,1 2 0 0 0,0 0 0 0 0,1 0 0 0 0,0 1 0 0 0,1 1-1 0 0,0 0 1 0 0,-10 15 0 0 0,-53 84 979 0 0,64-92-1105 0 0,0 0 0 0 0,1 0 1 0 0,1 1-1 0 0,-7 27 0 0 0,-23 169 857 0 0,25-124-665 0 0,-26 379 524 0 0,35-400-825 0 0,-4 153-82 0 0,10-1 1 0 0,31 229-1 0 0,11-226-955 0 0,-1-79-6529 0 0,-5-42-1585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9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0,'2'0'72'0'0,"-1"1"-1"0"0,1 0 0 0 0,-1-1 1 0 0,1 1-1 0 0,-1 0 1 0 0,1 0-1 0 0,-1 0 0 0 0,0 0 1 0 0,0 0-1 0 0,1 1 0 0 0,0 0 1 0 0,5 6 197 0 0,13 10 191 0 0,-1 1 0 0 0,27 35 1 0 0,3 10-441 0 0,-13-19 128 0 0,-3 1 0 0 0,30 55 0 0 0,-34-40 320 0 0,-2 1-1 0 0,29 102 1 0 0,12 133 430 0 0,-47-160-363 0 0,7 207-1 0 0,-27-247-184 0 0,-16 146 0 0 0,8-192-233 0 0,-2 0-1 0 0,-3-1 1 0 0,-1-1-1 0 0,-32 75 1 0 0,19-69 29 0 0,-65 101 0 0 0,-50 39 42 0 0,76-109-2261 0 0,4-18-8294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23039 0 0,'-4'14'624'0'0,"1"0"0"0"0,1 0 0 0 0,-2 26 0 0 0,2-8-216 0 0,-6 39 1 0 0,0-2 425 0 0,-6 206 1733 0 0,15-201-4477 0 0,17 127 0 0 0,-10-161-104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43 24879 0 0,'-2'1'1142'0'0,"-22"4"446"0"0,21-5-1581 0 0,0 0-1 0 0,0 1 1 0 0,0-1 0 0 0,0 1 0 0 0,0 0-1 0 0,0 0 1 0 0,0 0 0 0 0,0 0 0 0 0,0 0-1 0 0,0 1 1 0 0,-5 3 0 0 0,-3 4 430 0 0,1 1 0 0 0,0 1 0 0 0,1-1 0 0 0,0 2 0 0 0,-14 22 0 0 0,9-9-155 0 0,1 0 1 0 0,-10 29-1 0 0,19-42-267 0 0,0 0-1 0 0,2 0 1 0 0,-1 0-1 0 0,1 0 1 0 0,1 1 0 0 0,0-1-1 0 0,1 1 1 0 0,1-1-1 0 0,2 21 1 0 0,0-18 22 0 0,0-1-1 0 0,0 1 1 0 0,2-1 0 0 0,0 0 0 0 0,0 0 0 0 0,1 0-1 0 0,15 22 1 0 0,-14-25-54 0 0,1 0 1 0 0,1 0-1 0 0,0-1 1 0 0,0 0-1 0 0,1-1 1 0 0,0 0-1 0 0,1 0 1 0 0,-1-1-1 0 0,19 9 1 0 0,-21-12 26 0 0,1-1 0 0 0,0-1 1 0 0,0 0-1 0 0,0 0 1 0 0,0-1-1 0 0,0 0 0 0 0,0 0 1 0 0,0-1-1 0 0,1 0 1 0 0,-1-1-1 0 0,0 0 0 0 0,1 0 1 0 0,-1-1-1 0 0,15-4 1 0 0,-11 2-240 0 0,-1-1 0 0 0,-1-1 0 0 0,1 0 0 0 0,-1-1 0 0 0,0 0 0 0 0,0-1 0 0 0,-1 0 0 0 0,0 0 0 0 0,0-1 1 0 0,0-1-1 0 0,-1 1 0 0 0,-1-2 0 0 0,1 1 0 0 0,9-16 0 0 0,-8 11 27 0 0,-1-1 0 0 0,0 0 0 0 0,-1-1 0 0 0,-1 0 1 0 0,-1 0-1 0 0,0 0 0 0 0,-1-1 0 0 0,-1 0 0 0 0,0 0 0 0 0,1-20 0 0 0,-5 29 239 0 0,0-1-1 0 0,-1 0 1 0 0,0 0 0 0 0,0 0-1 0 0,-1 0 1 0 0,0 1-1 0 0,0-1 1 0 0,-1 1 0 0 0,-6-13-1 0 0,-3-3 689 0 0,-28-41 0 0 0,24 44 51 0 0,-31-33 1 0 0,1 2-1842 0 0,34 37-5744 0 0,3 3-2389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10136 0 0,'3'0'132'0'0,"0"0"0"0"0,1-1 0 0 0,-1 1 0 0 0,0-1 0 0 0,0 0 0 0 0,-1 0 0 0 0,6-2 0 0 0,15-6 238 0 0,2 3 2771 0 0,-17 4-2078 0 0,-1-1 0 0 0,1 2 1 0 0,-1-1-1 0 0,1 1 0 0 0,0 0 0 0 0,-1 1 1 0 0,1-1-1 0 0,0 1 0 0 0,10 2 0 0 0,-17-1-883 0 0,1 0 0 0 0,-1-1 0 0 0,0 1 0 0 0,1 0 0 0 0,-1 0 0 0 0,0 0 1 0 0,0 1-1 0 0,0-1 0 0 0,0 0 0 0 0,0 0 0 0 0,0 0 0 0 0,0 1 0 0 0,0-1 0 0 0,0 1 0 0 0,0-1 0 0 0,-1 0 0 0 0,1 1 0 0 0,-1-1 0 0 0,1 1 0 0 0,-1 0 0 0 0,0-1 0 0 0,1 1 0 0 0,-1-1 0 0 0,0 1 0 0 0,0-1 0 0 0,0 4 0 0 0,-5 6-98 0 0,0-1 0 0 0,-1 1-1 0 0,0-1 1 0 0,-1-1-1 0 0,0 1 1 0 0,0-1-1 0 0,-1 0 1 0 0,0-1-1 0 0,0 0 1 0 0,-1 0-1 0 0,-18 12 1 0 0,6-4-12 0 0,13-10-488 0 0,0 0-1 0 0,0 0 1 0 0,-1-1-1 0 0,1 0 0 0 0,-19 8 1 0 0,20-12-453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108 178 23039 0 0,'5'-6'1126'0'0,"-2"1"-842"0"0,24-30 834 0 0,-22 28-882 0 0,-1 0-1 0 0,1 1 0 0 0,-1-2 1 0 0,0 1-1 0 0,-1 0 0 0 0,0-1 1 0 0,5-15-1 0 0,-7 15-123 0 0,0 6-106 0 0,-1 0 0 0 0,0 0 0 0 0,1 0 0 0 0,-1-1 0 0 0,0 1 0 0 0,0 0-1 0 0,0 0 1 0 0,-1-4 0 0 0,1 5-6 0 0,-1 0 0 0 0,1 0 0 0 0,0 0 0 0 0,0 0 0 0 0,-1 0 0 0 0,1 0 0 0 0,0 0 0 0 0,-1 0 0 0 0,1 0 0 0 0,-1 1 0 0 0,1-1 0 0 0,-1 0 0 0 0,0 0 0 0 0,1 0 0 0 0,-1 0 0 0 0,0 1 0 0 0,0-1 0 0 0,0 0 0 0 0,1 1 0 0 0,-1-1 0 0 0,0 1 0 0 0,0-1 0 0 0,0 1 0 0 0,0-1 0 0 0,0 1 0 0 0,0-1 0 0 0,0 1 0 0 0,-1 0 0 0 0,-3-2 0 0 0,3 1 22 0 0,0 0-1 0 0,0 1 1 0 0,0-1-1 0 0,0 0 1 0 0,0 1 0 0 0,0 0-1 0 0,-1-1 1 0 0,1 1-1 0 0,0 0 1 0 0,0 0 0 0 0,0 0-1 0 0,0 0 1 0 0,0 1-1 0 0,0-1 1 0 0,0 0 0 0 0,-1 1-1 0 0,1 0 1 0 0,0-1-1 0 0,0 1 1 0 0,1 0-1 0 0,-3 1 1 0 0,-4 3 179 0 0,1 0 0 0 0,1 0 0 0 0,-13 12 0 0 0,10-8-40 0 0,2-4-79 0 0,1 1-1 0 0,0 1 1 0 0,1-1 0 0 0,-1 1-1 0 0,1 0 1 0 0,0 0 0 0 0,-3 9-1 0 0,6-11-84 0 0,0-1 0 0 0,0 1 0 0 0,1 0-1 0 0,-1 0 1 0 0,1 0 0 0 0,1 0 0 0 0,-1 0-1 0 0,1 0 1 0 0,-1 0 0 0 0,1 0 0 0 0,1 0 0 0 0,-1 0-1 0 0,3 8 1 0 0,-1-3 3 0 0,1 0 0 0 0,0-1 0 0 0,1 1 0 0 0,0-1 0 0 0,6 11 0 0 0,-8-17 0 0 0,1 1 0 0 0,-1-1 0 0 0,0 0 0 0 0,1 0 0 0 0,-1 0 0 0 0,1 0 0 0 0,0-1 0 0 0,0 1 0 0 0,0-1 0 0 0,1 1 0 0 0,-1-1 0 0 0,0 0 0 0 0,1-1 0 0 0,0 1 0 0 0,-1-1 0 0 0,8 3 0 0 0,1-1-27 0 0,-8-2-101 0 0,1 0-1 0 0,-1 0 1 0 0,0 0-1 0 0,0-1 1 0 0,1 1-1 0 0,-1-1 0 0 0,0 0 1 0 0,1 0-1 0 0,-1-1 1 0 0,0 1-1 0 0,1-1 1 0 0,-1 0-1 0 0,4-1 0 0 0,47-20-79 0 0,43-13-1631 0 0,-82 30 1825 0 0,1 1 0 0 0,0 0 0 0 0,0 1 0 0 0,1 2 1 0 0,-1-1-1 0 0,0 2 0 0 0,1 0 0 0 0,-1 1 1 0 0,0 1-1 0 0,0 1 0 0 0,23 6 0 0 0,-26-6 912 0 0,-14-3-835 0 0,0 0 0 0 0,0-1 0 0 0,1 1 0 0 0,-1 0 1 0 0,0 0-1 0 0,0 0 0 0 0,0 0 0 0 0,0-1 0 0 0,0 1 0 0 0,0 0 0 0 0,0 0 0 0 0,0 0 0 0 0,0 0 0 0 0,0-1 0 0 0,0 1 0 0 0,0 0 0 0 0,0 0 0 0 0,0 0 0 0 0,0-1 0 0 0,0 1 0 0 0,0 0 0 0 0,0 0 0 0 0,0 0 0 0 0,0 0 0 0 0,0-1 0 0 0,0 1 0 0 0,0 0 0 0 0,-1 0 0 0 0,1 0 0 0 0,0 0 0 0 0,0 0 0 0 0,0-1 0 0 0,0 1 0 0 0,-1-2 56 0 0,0 0 0 0 0,0-1 0 0 0,1 1 0 0 0,-1 0 1 0 0,1 0-1 0 0,-1-5 0 0 0,2 0-89 0 0,0 0 0 0 0,0 0 1 0 0,1 1-1 0 0,-1-1 0 0 0,1 0 0 0 0,1 1 1 0 0,-1-1-1 0 0,6-8 0 0 0,0 0 185 0 0,1 1 0 0 0,14-18 0 0 0,-17 25-78 0 0,0-1 0 0 0,1 1 0 0 0,0 0 0 0 0,1 1 0 0 0,0 0 0 0 0,0 0 0 0 0,9-5 0 0 0,-10 8-435 0 0,-1 0 1 0 0,1 0-1 0 0,-1 0 1 0 0,9-1-1 0 0,-9 3-1082 0 0,0 0 0 0 0,0 0 0 0 0,0 1 0 0 0,0-1-1 0 0,8 2 1 0 0,3 2-7970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5528 0 0,'-8'20'833'0'0,"-6"24"1"0"0,8-18 6248 0 0,-5 47-1 0 0,2 1-282 0 0,-12 38-4322 0 0,0-2-1438 0 0,3-13-1017 0 0,8-50-124 0 0,2 1 1 0 0,3-1-1 0 0,1 1 1 0 0,5 70-1 0 0,3-83-1374 0 0,4 0-5901 0 0,2-5-2229 0 0</inkml:trace>
  <inkml:trace contextRef="#ctx0" brushRef="#br0" timeOffset="1">381 691 21191 0 0,'0'0'480'0'0,"2"0"67"0"0,7-1-218 0 0,1 0 0 0 0,-1-1 1 0 0,16-4-1 0 0,-14 3-116 0 0,25-3 1 0 0,-22 5 246 0 0,-1 1-1 0 0,1 0 1 0 0,19 3-1 0 0,-29-3-332 0 0,0 1-1 0 0,0-1 1 0 0,0 1-1 0 0,-1 0 1 0 0,1 0-1 0 0,0 1 1 0 0,-1-1-1 0 0,1 1 1 0 0,-1 0-1 0 0,1 0 1 0 0,-1 0-1 0 0,0 0 1 0 0,0 1 0 0 0,0-1-1 0 0,0 1 1 0 0,3 4-1 0 0,-5-6-63 0 0,0 1-1 0 0,0-1 0 0 0,-1 1 1 0 0,1 0-1 0 0,-1 0 1 0 0,0-1-1 0 0,1 1 1 0 0,-1 0-1 0 0,0 0 0 0 0,0 0 1 0 0,0-1-1 0 0,0 1 1 0 0,-1 0-1 0 0,1 0 1 0 0,0 0-1 0 0,-1-1 0 0 0,1 1 1 0 0,-1 0-1 0 0,1-1 1 0 0,-1 1-1 0 0,0 0 1 0 0,0-1-1 0 0,0 1 0 0 0,0-1 1 0 0,0 1-1 0 0,-2 1 1 0 0,-3 5 120 0 0,-1 0-1 0 0,0-1 1 0 0,-9 8 0 0 0,13-12-112 0 0,-7 6-72 0 0,-1-1-1 0 0,0 0 1 0 0,-1 0-1 0 0,0-2 1 0 0,-13 7 0 0 0,-10 1-8064 0 0,15-6-1533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23039 0 0,'0'0'1058'0'0,"4"-8"339"0"0,-2 4-1265 0 0,0 1-1 0 0,-1 0 1 0 0,1 0 0 0 0,1-1 0 0 0,-1 1-1 0 0,0 0 1 0 0,1 0 0 0 0,-1 1 0 0 0,1-1 0 0 0,5-3-1 0 0,32-23 2237 0 0,-29 23-2277 0 0,0 0-1 0 0,0 1 1 0 0,0 1 0 0 0,1-1-1 0 0,0 2 1 0 0,12-3 0 0 0,73-8-166 0 0,-92 13 70 0 0,27-1-34 0 0,-1 1 0 0 0,1 1 1 0 0,46 7-1 0 0,-74-7 39 0 0,-1 1 0 0 0,1-1 0 0 0,-1 1 0 0 0,1 0 0 0 0,-1 0 0 0 0,1 1 0 0 0,-1-1 0 0 0,1 0 0 0 0,-1 1 0 0 0,0 0 0 0 0,0 0 0 0 0,0 0 0 0 0,0 0 0 0 0,3 4 0 0 0,-4-4 0 0 0,-1 0 0 0 0,1 0 0 0 0,-1 1 0 0 0,1-1 0 0 0,-1 0 0 0 0,0 1 0 0 0,0-1 0 0 0,0 0 0 0 0,-1 1 0 0 0,1 0 0 0 0,0-1 0 0 0,-1 1 0 0 0,0-1 0 0 0,1 1 0 0 0,-1 0 0 0 0,0-1 0 0 0,-1 1 0 0 0,1-1 0 0 0,-1 5 0 0 0,-1 2 53 0 0,-1 0-1 0 0,1 0 1 0 0,-1-1-1 0 0,-1 0 1 0 0,0 1-1 0 0,0-2 0 0 0,-1 1 1 0 0,0 0-1 0 0,0-1 1 0 0,0 0-1 0 0,-13 13 1 0 0,-5 0 298 0 0,-1 0 0 0 0,-30 19 0 0 0,-13 11-34 0 0,-12 12-317 0 0,71-55 0 0 0,0-1 0 0 0,0 2 0 0 0,1-1 0 0 0,0 1 0 0 0,0 0 0 0 0,-8 14 0 0 0,15-21-8 0 0,-1-1 0 0 0,1 1-1 0 0,0-1 1 0 0,0 1 0 0 0,0-1 0 0 0,0 1-1 0 0,0 0 1 0 0,0-1 0 0 0,0 1 0 0 0,0-1 0 0 0,0 1-1 0 0,0-1 1 0 0,0 1 0 0 0,0 0 0 0 0,0-1-1 0 0,0 1 1 0 0,1-1 0 0 0,-1 1 0 0 0,0-1 0 0 0,0 1-1 0 0,1-1 1 0 0,-1 1 0 0 0,0-1 0 0 0,1 1-1 0 0,-1-1 1 0 0,0 1 0 0 0,1-1 0 0 0,-1 0-1 0 0,1 1 1 0 0,-1-1 0 0 0,1 1 0 0 0,17 11-504 0 0,-16-10 411 0 0,5 1-36 0 0,0 0 0 0 0,-1 0 1 0 0,1-1-1 0 0,0 0 0 0 0,0 0 0 0 0,14 1 0 0 0,4 1-21 0 0,18 6 158 0 0,51 19 0 0 0,-76-22 73 0 0,-9-5 91 0 0,1 2 0 0 0,-1-1 0 0 0,-1 1-1 0 0,1 1 1 0 0,0 0 0 0 0,-1 0 0 0 0,14 12 0 0 0,-16-12-56 0 0,0 1 0 0 0,0 0 0 0 0,6 10 0 0 0,-10-14-98 0 0,-1 0 0 0 0,1 0-1 0 0,-1 0 1 0 0,0 0 0 0 0,0 0 0 0 0,0 1-1 0 0,-1-1 1 0 0,1 0 0 0 0,0 1 0 0 0,-1-1 0 0 0,1 0-1 0 0,-1 1 1 0 0,0-1 0 0 0,0 1 0 0 0,0-1-1 0 0,0 0 1 0 0,-1 3 0 0 0,-2 5-10 0 0,0-1 0 0 0,0 0 0 0 0,-1 0 0 0 0,-1 0 0 0 0,0 0 0 0 0,0-1 0 0 0,0 0 0 0 0,-1 0 0 0 0,-1 0 0 0 0,1-1 0 0 0,-1 0 0 0 0,0 0 0 0 0,-1 0 0 0 0,-10 6 0 0 0,0 0 0 0 0,-2-1 0 0 0,0-1 0 0 0,0-1 0 0 0,-1-1 0 0 0,-23 8 0 0 0,39-15-96 0 0,-1 0-1 0 0,0 0 1 0 0,0-1 0 0 0,0 1 0 0 0,0-1-1 0 0,0-1 1 0 0,0 1 0 0 0,0-1-1 0 0,0 0 1 0 0,0 0 0 0 0,0-1-1 0 0,-10-2 1 0 0,15 3-6 0 0,-1-1-1 0 0,1 1 0 0 0,0-1 1 0 0,0 0-1 0 0,0 1 1 0 0,-1-1-1 0 0,1 0 1 0 0,0 0-1 0 0,0 0 0 0 0,0 0 1 0 0,0 0-1 0 0,0 0 1 0 0,-1-2-1 0 0,-20-33-3015 0 0,7 1-6435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24879 0 0,'5'8'1208'0'0,"3"-5"-528"0"0,1 2 24 0 0,4-2-568 0 0,8-3-136 0 0,5 0 0 0 0,1 0 0 0 0,-9 5 0 0 0,10-5 0 0 0,17 3 0 0 0,-6 1 0 0 0,-1-4-792 0 0,-7 4-184 0 0,39 4-40 0 0,-11-1-8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26719 0 0,'0'0'1304'0'0,"12"0"-568"0"0,4-4 8 0 0,2 0-592 0 0,4-3-152 0 0,9 2 0 0 0,3-3 0 0 0,-4 2 0 0 0,13-2 0 0 0,10-3 0 0 0,8 3 0 0 0,-5-5-544 0 0,-5 2-128 0 0,7 3-32 0 0,-12 1-8 0 0</inkml:trace>
  <inkml:trace contextRef="#ctx0" brushRef="#br0" timeOffset="1">1079 36 23039 0 0,'30'-3'2496'0'0,"-12"-5"-2496"0"0,12 3 0 0 0,-4 5 456 0 0,4-3 48 0 0,-8-1 8 0 0,9 0 0 0 0,7 0-416 0 0,-7 4-96 0 0,-6-4 0 0 0,1 4 0 0 0,9 0-800 0 0,-4 0-176 0 0,-6 0-40 0 0,-2 4-9015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26719 0 0,'-52'8'592'0'0,"43"-8"1752"0"0,31 0-2344 0 0,17 0 0 0 0,1-5 0 0 0,3 2 0 0 0,-5 3 0 0 0,6-5 0 0 0,8 5 0 0 0,8 0 440 0 0,1-3 56 0 0,12-1 16 0 0,-2-4-12904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23039 0 0,'0'0'2086'0'0,"-2"1"-1717"0"0,-1 3-196 0 0,1-1-1 0 0,-1 1 1 0 0,0 0 0 0 0,1 0 0 0 0,0 0-1 0 0,0 0 1 0 0,0 0 0 0 0,0 0 0 0 0,1 0-1 0 0,-2 9 1 0 0,0 5 1565 0 0,-2 26 0 0 0,0 1-1100 0 0,3-30-697 0 0,-13 72-15 0 0,-7 152-1 0 0,22-224-25 0 0,1 1-1 0 0,2 16 1 0 0,-2-27-353 0 0,1 1 0 0 0,-1 0 0 0 0,1-1 0 0 0,0 1 1 0 0,0-1-1 0 0,1 1 0 0 0,-1-1 0 0 0,7 8 0 0 0,3 2-9335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179 420 26719 0 0,'-4'-1'164'0'0,"0"1"0"0"0,0 0 0 0 0,0 0-1 0 0,0 0 1 0 0,0 0 0 0 0,0 0 0 0 0,0 1 0 0 0,1 0 0 0 0,-1 0-1 0 0,0 0 1 0 0,0 0 0 0 0,1 1 0 0 0,-1-1 0 0 0,-5 4 0 0 0,1-1 63 0 0,-2 0-184 0 0,0 1 0 0 0,1 0 0 0 0,-1 0 0 0 0,1 1-1 0 0,1 0 1 0 0,-1 1 0 0 0,-8 8 0 0 0,14-12 7 0 0,1 0 0 0 0,0 0 1 0 0,-1-1-1 0 0,1 2 0 0 0,0-1 1 0 0,1 0-1 0 0,-1 0 0 0 0,0 0 1 0 0,1 1-1 0 0,0-1 0 0 0,0 1 1 0 0,0-1-1 0 0,0 1 0 0 0,0 0 1 0 0,1-1-1 0 0,0 1 0 0 0,0 0 0 0 0,0-1 1 0 0,0 1-1 0 0,0 0 0 0 0,1-1 1 0 0,-1 1-1 0 0,1-1 0 0 0,0 1 1 0 0,2 4-1 0 0,0-2-38 0 0,-1 0 1 0 0,2 0-1 0 0,-1-1 1 0 0,1 1-1 0 0,0-1 0 0 0,0 0 1 0 0,0 0-1 0 0,1 0 1 0 0,0 0-1 0 0,-1-1 0 0 0,2 0 1 0 0,5 4-1 0 0,8 4 51 0 0,1-1 1 0 0,24 10-1 0 0,-32-16 1 0 0,10 4-118 0 0,0-1 1 0 0,47 9 0 0 0,-51-14-282 0 0,-1-1 1 0 0,1-1-1 0 0,-1-1 1 0 0,1 0 0 0 0,32-5-1 0 0,-42 3 217 0 0,0 1 0 0 0,0-1 0 0 0,0-1 0 0 0,-1 0 0 0 0,1 0 0 0 0,-1 0 0 0 0,12-7 0 0 0,-16 7 78 0 0,1 1-1 0 0,-1-1 1 0 0,0 1-1 0 0,0-1 1 0 0,0 0-1 0 0,0 0 1 0 0,0 0-1 0 0,-1-1 1 0 0,1 1-1 0 0,-1-1 1 0 0,0 1-1 0 0,0-1 1 0 0,0 0 0 0 0,-1 0-1 0 0,1 0 1 0 0,0-6-1 0 0,-1 7 62 0 0,-2 0 0 0 0,1 0 0 0 0,0 0 0 0 0,-1 0-1 0 0,1 0 1 0 0,-1 0 0 0 0,0 0 0 0 0,0 0 0 0 0,0 1 0 0 0,0-1 0 0 0,0 0 0 0 0,-1 1-1 0 0,1-1 1 0 0,-4-3 0 0 0,-1-3 167 0 0,0 1-1 0 0,-14-13 1 0 0,-12-13 318 0 0,-40-54-1 0 0,47 57-801 0 0,-1-5-2114 0 0,17 21-4007 0 0,0 4-2370 0 0</inkml:trace>
  <inkml:trace contextRef="#ctx0" brushRef="#br0" timeOffset="1">1136 0 28567 0 0,'-27'45'1045'0'0,"1"2"1"0"0,-34 85-1 0 0,-17 68-1045 0 0,66-170 4 0 0,-1 2-27 0 0,1 0 1 0 0,-11 55-1 0 0,21-80-139 0 0,-2 12-612 0 0,0 0 1 0 0,2 0-1 0 0,0 24 0 0 0,5-12-9465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91 22111 0 0,'0'0'2010'0'0,"3"-8"-1620"0"0,0 4-295 0 0,-1 0-1 0 0,1 1 0 0 0,0-1 0 0 0,0 1 1 0 0,0 0-1 0 0,0-1 0 0 0,0 2 0 0 0,1-1 1 0 0,-1 0-1 0 0,1 1 0 0 0,0-1 0 0 0,-1 1 1 0 0,1 0-1 0 0,8-3 0 0 0,6 0 251 0 0,0-1 0 0 0,23-2 0 0 0,-18 3-188 0 0,-3 1-74 0 0,0 1 0 0 0,0 0 0 0 0,1 2 0 0 0,-1 0 0 0 0,22 3 0 0 0,-22-1-55 0 0,-10-1 21 0 0,0 1 0 0 0,0-1 0 0 0,0 2 1 0 0,0-1-1 0 0,-1 2 0 0 0,1-1 0 0 0,-1 1 1 0 0,1 1-1 0 0,11 5 0 0 0,-13-4 45 0 0,-6-4-42 0 0,1 0 0 0 0,-1 1 1 0 0,0-1-1 0 0,0 1 1 0 0,0-1-1 0 0,3 4 1 0 0,-5-5-28 0 0,1 1 1 0 0,0 0-1 0 0,-1 0 1 0 0,1 0 0 0 0,-1 0-1 0 0,0 0 1 0 0,1 0 0 0 0,-1 0-1 0 0,0 0 1 0 0,0 0-1 0 0,1 0 1 0 0,-1 0 0 0 0,0 0-1 0 0,0 0 1 0 0,0 0-1 0 0,0 0 1 0 0,0 0 0 0 0,0 0-1 0 0,-1 0 1 0 0,1 0 0 0 0,0 1-1 0 0,-2 2 29 0 0,1 0 0 0 0,-1 0 0 0 0,0-1 0 0 0,0 1 0 0 0,0-1 0 0 0,-1 1 0 0 0,1-1 0 0 0,-1 0 0 0 0,0 1 0 0 0,-4 3 0 0 0,-39 29 257 0 0,18-15-149 0 0,-16 13-104 0 0,-51 29 1 0 0,-11 8-27 0 0,104-70-40 0 0,1 0 0 0 0,0 0 0 0 0,-1 0-1 0 0,1 0 1 0 0,0 0 0 0 0,-1 0 0 0 0,1 1 0 0 0,0-1 0 0 0,0 0-1 0 0,0 1 1 0 0,0-1 0 0 0,1 0 0 0 0,-1 1 0 0 0,0-1 0 0 0,0 1-1 0 0,1-1 1 0 0,-1 1 0 0 0,1 0 0 0 0,-1-1 0 0 0,1 1 0 0 0,0 0-1 0 0,0-1 1 0 0,0 4 0 0 0,0-3-5 0 0,1 0 0 0 0,0 0 1 0 0,0-1-1 0 0,0 1 0 0 0,0 0 0 0 0,0 0 0 0 0,0 0 0 0 0,1-1 1 0 0,-1 1-1 0 0,0 0 0 0 0,1-1 0 0 0,0 0 0 0 0,-1 1 0 0 0,1-1 0 0 0,0 0 1 0 0,-1 0-1 0 0,1 0 0 0 0,3 2 0 0 0,188 96-347 0 0,-181-93 396 0 0,0 0 1 0 0,-1 1-1 0 0,1 0 1 0 0,-1 1-1 0 0,-1 0 0 0 0,12 11 1 0 0,-20-17-2 0 0,-1 0 0 0 0,1 0 0 0 0,-1 0 0 0 0,0-1 1 0 0,0 1-1 0 0,1 0 0 0 0,-1 0 0 0 0,-1 1 0 0 0,1-1 1 0 0,0 0-1 0 0,0 0 0 0 0,-1 0 0 0 0,1 1 0 0 0,-1-1 0 0 0,0 0 1 0 0,0 3-1 0 0,0-3 10 0 0,0 0-1 0 0,-1 0 1 0 0,1 0 0 0 0,-1 0 0 0 0,0 0 0 0 0,0 0-1 0 0,1 0 1 0 0,-1-1 0 0 0,0 1 0 0 0,-1 0 0 0 0,1 0-1 0 0,0-1 1 0 0,0 1 0 0 0,-3 2 0 0 0,-3 1 114 0 0,0 0 0 0 0,0 0 1 0 0,-1 0-1 0 0,0-1 0 0 0,1 0 1 0 0,-17 5-1 0 0,-16 5-175 0 0,1-2-1 0 0,-2-2 1 0 0,0-2-1 0 0,0-1 1 0 0,0-2 0 0 0,-49-1-1 0 0,49-7-2416 0 0,12-3-8243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27527 0 0,'0'0'2092'0'0,"-1"1"-1423"0"0,-1 6-633 0 0,0 0 0 0 0,0 0 0 0 0,0-1 0 0 0,1 1 0 0 0,0 0 0 0 0,0 11 0 0 0,0 2 18 0 0,-34 307 1023 0 0,30-275-1196 0 0,0 57 0 0 0,8-41-8347 0 0,4-22-1389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3224 0 0,'3'-1'240'0'0,"47"-13"12315"0"0,2 5-3450 0 0,1 4-4286 0 0,1 4-5123 0 0,-14 1 371 0 0,43 0-1543 0 0,-28 4-2769 0 0,-25 0-4620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4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369 412 7368 0 0,'-4'-9'789'0'0,"0"1"1"0"0,-8-15 0 0 0,8 18 635 0 0,0-1 0 0 0,0 1 1 0 0,0-1-1 0 0,-1 1 1 0 0,0 1-1 0 0,0-1 0 0 0,-7-5 1 0 0,8 8-702 0 0,0-1 1 0 0,1 1-1 0 0,-1 0 0 0 0,0 1 1 0 0,0-1-1 0 0,0 1 1 0 0,0 0-1 0 0,0 0 1 0 0,-1 0-1 0 0,1 0 1 0 0,0 1-1 0 0,-6-1 1 0 0,5 2-870 0 0,0-1 0 0 0,1 1 0 0 0,-1 0 0 0 0,0 0 0 0 0,1 0 0 0 0,-1 1 0 0 0,-7 3 0 0 0,0 0 234 0 0,0 1 0 0 0,0 1 0 0 0,1 0 1 0 0,-1 1-1 0 0,2 0 0 0 0,-1 0 0 0 0,1 1 0 0 0,1 1 1 0 0,-1-1-1 0 0,-7 12 0 0 0,5-3-63 0 0,0 0-1 0 0,1 0 1 0 0,1 1 0 0 0,-9 24-1 0 0,16-36-56 0 0,1-1 0 0 0,0 1 0 0 0,0 0 1 0 0,1 0-1 0 0,0 0 0 0 0,0 0 0 0 0,1 1 0 0 0,-1-1 0 0 0,2 0 0 0 0,-1 0 0 0 0,1 0 0 0 0,0 0 0 0 0,0 0 0 0 0,1 0 1 0 0,0 0-1 0 0,4 8 0 0 0,-5-13 19 0 0,-1 0 1 0 0,1 0 0 0 0,1 0 0 0 0,-1-1-1 0 0,0 1 1 0 0,0 0 0 0 0,1-1 0 0 0,-1 1-1 0 0,1-1 1 0 0,-1 1 0 0 0,1-1 0 0 0,0 0-1 0 0,-1 0 1 0 0,1 1 0 0 0,0-1-1 0 0,0-1 1 0 0,0 1 0 0 0,0 0 0 0 0,2 0-1 0 0,-1 0 11 0 0,1 0 0 0 0,-1-1 0 0 0,1 0 0 0 0,-1 0 0 0 0,1 0-1 0 0,0 0 1 0 0,-1-1 0 0 0,1 1 0 0 0,-1-1 0 0 0,5-2-1 0 0,3 0-20 0 0,-1-2-1 0 0,1 0 0 0 0,-1 0 1 0 0,-1-1-1 0 0,19-13 0 0 0,-17 9-471 0 0,-1 0 1 0 0,0 0-1 0 0,10-14 1 0 0,-1 1-269 0 0,-6 5 11 0 0,-1 0 1 0 0,-1 0-1 0 0,-1-1 0 0 0,0-1 0 0 0,11-33 1 0 0,-7 20-72 0 0,2-10 135 0 0,-2 0 1 0 0,16-81 0 0 0,-25 85 754 0 0,-1-50 0 0 0,-4 48 3893 0 0,0 33-1173 0 0,4 107 351 0 0,13 50-2887 0 0,-3-36 513 0 0,-11-82-699 0 0,2 0 1 0 0,2 0-1 0 0,0-1 1 0 0,14 32-1 0 0,-13-35-312 0 0,-5-19 92 0 0,-1 0 1 0 0,8 14-1 0 0,-9-20-20 0 0,0 1 0 0 0,1-1 0 0 0,0 0 0 0 0,0 1 0 0 0,-1-1 0 0 0,1 0 0 0 0,1 0 0 0 0,-1 0 0 0 0,0-1 0 0 0,0 1 0 0 0,1 0 0 0 0,2 1 0 0 0,-3-4-166 0 0,0 1 1 0 0,-1 0-1 0 0,1-1 0 0 0,-1 0 1 0 0,1 1-1 0 0,-1-1 1 0 0,1 0-1 0 0,-1 0 0 0 0,0 0 1 0 0,1 0-1 0 0,-1 0 1 0 0,0 0-1 0 0,2-2 0 0 0,0 0-239 0 0,0-1 0 0 0,-1 1 1 0 0,0 0-1 0 0,1-1 0 0 0,-1 0 0 0 0,-1 1 0 0 0,3-6 0 0 0,3-6-784 0 0,10-13-1706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26719 0 0,'0'0'2936'0'0,"12"-8"-2936"0"0,6 5 0 0 0,5-2 0 0 0,-6-1 0 0 0,9 1 0 0 0,4 2 0 0 0,4-2 0 0 0,1-1-384 0 0,4 1-96 0 0,4-3-32 0 0,0 2-10848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24391 0 0,'0'0'1848'0'0,"16"0"-1160"0"0,19-4-552 0 0,-5 4-136 0 0,-12-4 0 0 0,3 4 0 0 0,19-4 96 0 0,-2 4-16 0 0,1 0 0 0 0,1-4 0 0 0,-10 4-2064 0 0,4 0-416 0 0,36-3-88 0 0,-36 3-8 0 0</inkml:trace>
  <inkml:trace contextRef="#ctx0" brushRef="#br0" timeOffset="1">151 281 24447 0 0,'-30'4'2392'0'0,"60"-8"-2136"0"0,-4 0-256 0 0,-4 0 0 0 0,4 0 0 0 0,9 1 152 0 0,4-5-24 0 0,1 0-8 0 0,-2 3 0 0 0,-7-1-504 0 0,7 1-104 0 0,10-3-24 0 0,-10 2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12440 0 0,'0'0'957'0'0,"2"-1"-624"0"0,42-15 4490 0 0,24-8 2598 0 0,-56 21-7081 0 0,-1 0 1 0 0,15 0-1 0 0,-9 1-262 0 0,1 1-1 0 0,0 0 1 0 0,-1 2-1 0 0,1 0 1 0 0,0 1-1 0 0,-1 1 1 0 0,20 5-1 0 0,-33-6-77 0 0,4 0 0 0 0,0 0 0 0 0,-1 1 0 0 0,0-1 0 0 0,1 2 0 0 0,-1-1 0 0 0,0 1 0 0 0,-1 0 0 0 0,1 1 0 0 0,-1-1 0 0 0,7 7 0 0 0,-12-9 0 0 0,0 0 0 0 0,0 0 0 0 0,0 0 0 0 0,-1 0 0 0 0,1 0 0 0 0,0 0 0 0 0,-1 0 0 0 0,0 1 0 0 0,1-1 0 0 0,-1 0 0 0 0,0 0 0 0 0,0 0 0 0 0,0 1 0 0 0,0-1 0 0 0,-1 0 0 0 0,0 3 0 0 0,0 3 0 0 0,1-4 0 0 0,-1 1 0 0 0,0 0 0 0 0,0-1 0 0 0,-1 1 0 0 0,0-1 0 0 0,1 0 0 0 0,-2 1 0 0 0,1-1 0 0 0,0 0 0 0 0,-1 0 0 0 0,1-1 0 0 0,-1 1 0 0 0,0 0 0 0 0,-1-1 0 0 0,-6 6 0 0 0,-6 4 0 0 0,0-1 0 0 0,-27 14 0 0 0,16-9 0 0 0,-142 76 1152 0 0,167-92-1114 0 0,1 0 0 0 0,-1 0 0 0 0,1 0 0 0 0,0 0 0 0 0,-1 0 0 0 0,1 0 0 0 0,0 0 0 0 0,0 1 0 0 0,-1-1 0 0 0,1 0 0 0 0,0 1 0 0 0,0-1 0 0 0,1 1 0 0 0,-1 0 0 0 0,0-1-1 0 0,0 3 1 0 0,1-3-32 0 0,0-1-1 0 0,0 1 0 0 0,0-1 0 0 0,0 0 0 0 0,0 1 1 0 0,0-1-1 0 0,1 1 0 0 0,-1-1 0 0 0,0 0 0 0 0,0 1 1 0 0,0-1-1 0 0,1 0 0 0 0,-1 1 0 0 0,0-1 0 0 0,0 0 1 0 0,1 1-1 0 0,-1-1 0 0 0,0 0 0 0 0,1 0 0 0 0,-1 1 1 0 0,1-1-1 0 0,-1 0 0 0 0,0 0 0 0 0,1 0 0 0 0,0 1 1 0 0,0-1 8 0 0,7 4-7 0 0,0 0 1 0 0,0 0 0 0 0,1-1-1 0 0,0 0 1 0 0,-1-1-1 0 0,1 0 1 0 0,13 2 0 0 0,10 2 8 0 0,5 2-12 0 0,53 15-12 0 0,-75-19 19 0 0,-1 2 0 0 0,1 0 0 0 0,25 15 0 0 0,-36-18 13 0 0,1-1 53 0 0,-1 1 0 0 0,0 0-1 0 0,1 0 1 0 0,-2 0 0 0 0,6 6 0 0 0,-8-8-52 0 0,0 0 1 0 0,0 0-1 0 0,-1 0 1 0 0,1 0 0 0 0,0 0-1 0 0,-1 0 1 0 0,1 1-1 0 0,-1-1 1 0 0,1 0 0 0 0,-1 0-1 0 0,0 1 1 0 0,1-1-1 0 0,-1 0 1 0 0,0 0 0 0 0,0 1-1 0 0,0-1 1 0 0,0 0-1 0 0,0 1 1 0 0,0-1 0 0 0,-1 0-1 0 0,1 1 1 0 0,0-1-1 0 0,0 0 1 0 0,-1 0 0 0 0,1 0-1 0 0,-1 1 1 0 0,0 0-1 0 0,-3 3 67 0 0,0 0 0 0 0,-1 0 0 0 0,1-1 0 0 0,-1 1 0 0 0,0-1 0 0 0,0 0 0 0 0,-10 5 0 0 0,10-6-38 0 0,-15 9 134 0 0,0 0 1 0 0,-1-2-1 0 0,-24 9 1 0 0,-67 15-994 0 0,80-25-447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26551 0 0,'0'0'604'0'0,"-1"2"85"0"0,-4 6-409 0 0,1 1 0 0 0,1-1 0 0 0,-1 1 0 0 0,1 0 0 0 0,-2 11 0 0 0,-8 51-415 0 0,8-39 289 0 0,1-12-5 0 0,0 5 188 0 0,0 0 0 0 0,1 0 0 0 0,1 29 0 0 0,32 217 291 0 0,-24-236-1150 0 0,9 47-119 0 0,0-29-7615 0 0,-3-22-1313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25199 0 0,'0'0'552'0'0,"5"-8"120"0"0,3-8 16 0 0,0 4 16 0 0,1-7-560 0 0,9 0-144 0 0,13 0 0 0 0,2-4 0 0 0,10 7 360 0 0,5 0 48 0 0,8 2 8 0 0,5 6 0 0 0,-5 0-336 0 0,0 5-80 0 0,-7 3 0 0 0,-1 3 0 0 0,-10 5-1680 0 0,-3 0-352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16583 0 0,'0'0'1768'0'0,"9"-3"-1704"0"0,-1-5-64 0 0,5 0 1856 0 0,5 0 352 0 0,4 4 80 0 0,9-4 16 0 0,7 0-1864 0 0,5 2-376 0 0,5-2-64 0 0,4 0 0 0 0,-4 0-416 0 0,5 0-56 0 0,-7 8-8 0 0,2-3-6576 0 0,-5-2-1311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383 332 11520 0 0,'-16'-4'677'0'0,"0"0"0"0"0,0 0 0 0 0,-27-1 0 0 0,-16 3 4906 0 0,45 2-2934 0 0,0 1 1 0 0,-18 4-1 0 0,18-3-2374 0 0,1 2 1 0 0,0 0-1 0 0,1 0 1 0 0,-1 1 0 0 0,1 1-1 0 0,0 0 1 0 0,0 1-1 0 0,-11 8 1 0 0,19-12-229 0 0,0 1-1 0 0,0 0 1 0 0,0 0-1 0 0,1 0 1 0 0,-1 0-1 0 0,1 1 0 0 0,0-1 1 0 0,1 1-1 0 0,-1 0 1 0 0,1 0-1 0 0,0 0 1 0 0,0 0-1 0 0,0 0 1 0 0,-1 11-1 0 0,2-12-98 0 0,0-1-1 0 0,0 1 1 0 0,1-1-1 0 0,0 1 1 0 0,0 0-1 0 0,0 0 1 0 0,0-1-1 0 0,1 1 1 0 0,-1 0-1 0 0,1-1 1 0 0,0 1-1 0 0,0-1 1 0 0,0 1-1 0 0,0-1 1 0 0,1 1-1 0 0,0-1 1 0 0,-1 0-1 0 0,1 0 0 0 0,0 0 1 0 0,1 0-1 0 0,-1 0 1 0 0,4 4-1 0 0,-4-6-64 0 0,1 1 0 0 0,-1-1 0 0 0,1 1-1 0 0,-1-1 1 0 0,1 0 0 0 0,0 0-1 0 0,-1 0 1 0 0,1-1 0 0 0,0 1-1 0 0,-1-1 1 0 0,1 1 0 0 0,0-1 0 0 0,0 0-1 0 0,4 0 1 0 0,5-1-1039 0 0,0-1 1 0 0,13-3-1 0 0,-21 4 692 0 0,5-1-265 0 0,1 0 1 0 0,-1-1-1 0 0,-1 0 1 0 0,1-1-1 0 0,0 0 0 0 0,-1 0 1 0 0,0 0-1 0 0,0-1 1 0 0,0-1-1 0 0,13-11 1 0 0,-11 8-288 0 0,0 1 1 0 0,1 0-1 0 0,15-9 1 0 0,-8 5 743 0 0,-16 10 249 0 0,0 1-1 0 0,0-1 0 0 0,0 0 0 0 0,0 0 0 0 0,-1 0 1 0 0,1 0-1 0 0,0 0 0 0 0,-1 0 0 0 0,0 0 1 0 0,0 0-1 0 0,2-4 0 0 0,-2 4 44 0 0,0-1 0 0 0,1 1 1 0 0,-1-1-1 0 0,1 1 0 0 0,-1 0 0 0 0,1-1 0 0 0,3-1 0 0 0,26-20 7333 0 0,-26 32-3450 0 0,-4-7-3634 0 0,0 0-1 0 0,0 0 1 0 0,-1 0-1 0 0,1 0 1 0 0,0 0-1 0 0,-1 0 1 0 0,1 0-1 0 0,-1 0 1 0 0,1 0-1 0 0,-1 0 1 0 0,0 1-1 0 0,1 1 1 0 0,-1 5 370 0 0,0-6-533 0 0,-1 0-1 0 0,1 0 1 0 0,0 1-1 0 0,0-1 1 0 0,1 0-1 0 0,-1 0 1 0 0,0 0-1 0 0,1 0 0 0 0,-1 0 1 0 0,2 3-1 0 0,3 9 275 0 0,0 0 0 0 0,-1 0 0 0 0,3 17 0 0 0,-4-17-384 0 0,0 0 0 0 0,1-1 0 0 0,10 26 0 0 0,-5-20-208 0 0,-4-10 221 0 0,-1 1 1 0 0,11 15-1 0 0,-12-22-250 0 0,-1 0 1 0 0,1 0-1 0 0,0 0 1 0 0,0 0-1 0 0,0-1 0 0 0,0 1 1 0 0,1-1-1 0 0,-1 0 1 0 0,1 0-1 0 0,5 3 1 0 0,9 3-2315 0 0</inkml:trace>
  <inkml:trace contextRef="#ctx0" brushRef="#br0" timeOffset="1">634 1 21191 0 0,'-9'8'2072'0'0,"9"5"-1848"0"0,0 1-224 0 0,9 5 0 0 0,-5 8 0 0 0,-4 1 848 0 0,4 2 120 0 0,9 1 24 0 0,0 7 8 0 0,1 0-776 0 0,-1 1-160 0 0,0-4-64 0 0,5 8 0 0 0,3-9-416 0 0,-4 4-136 0 0,1-6-24 0 0,7-1-9903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23039 0 0,'-2'0'528'0'0,"-16"1"-136"0"0,-1 1-1 0 0,0 1 0 0 0,1 1 1 0 0,-30 10-1 0 0,15-4-241 0 0,25-8-45 0 0,3-1 137 0 0,-1 0-1 0 0,1 1 1 0 0,-1 0-1 0 0,1 0 1 0 0,0 0-1 0 0,0 1 1 0 0,-7 4-1 0 0,12-6-181 0 0,0 0 0 0 0,0 0 0 0 0,1 0 1 0 0,-1-1-1 0 0,0 1 0 0 0,1 0 0 0 0,-1 0 0 0 0,1 0 0 0 0,-1-1 0 0 0,1 1 0 0 0,-1 0 0 0 0,1-1 0 0 0,0 1 0 0 0,0 0 0 0 0,4 3-57 0 0,-1 0-1 0 0,1 0 0 0 0,-1-1 0 0 0,1 0 0 0 0,0 0 0 0 0,0 0 0 0 0,0-1 0 0 0,1 1 0 0 0,-1-1 0 0 0,1-1 0 0 0,-1 1 0 0 0,7 0 0 0 0,23 9-19 0 0,-2 2-91 0 0,36 15 59 0 0,-60-24 40 0 0,-1 1 0 0 0,1 0-1 0 0,-1 0 1 0 0,0 1 0 0 0,8 7 0 0 0,-5-2 36 0 0,22 22 99 0 0,-31-30-98 0 0,0-1 0 0 0,0 1 0 0 0,0 0 0 0 0,-1 0 0 0 0,1 0 0 0 0,-1 0 0 0 0,0 0 0 0 0,0 0 0 0 0,0 0 0 0 0,0 0 0 0 0,1 4 0 0 0,2 18 303 0 0,-3-21-246 0 0,0 0 0 0 0,0-1 0 0 0,-1 1 0 0 0,1 0 1 0 0,-1 0-1 0 0,0 0 0 0 0,0-1 0 0 0,0 1 0 0 0,0 0 0 0 0,-1 0 1 0 0,1 0-1 0 0,-1-1 0 0 0,0 1 0 0 0,0 0 0 0 0,-3 5 0 0 0,-3 2 257 0 0,5-6-247 0 0,0 0 0 0 0,-1-1 0 0 0,0 1 0 0 0,0-1-1 0 0,0 0 1 0 0,0 0 0 0 0,-1 0 0 0 0,1 0 0 0 0,-1-1 0 0 0,0 1-1 0 0,0-1 1 0 0,-5 3 0 0 0,-4 0-130 0 0,0-1 1 0 0,-1-1-1 0 0,1 0 0 0 0,-28 5 1 0 0,33-8-168 0 0,-1 0 1 0 0,1-1 0 0 0,-1 0-1 0 0,1 0 1 0 0,-9-1 0 0 0,14 0-31 0 0,-1 0-1 0 0,0 0 1 0 0,1 0 0 0 0,0 0 0 0 0,-1 0-1 0 0,1-1 1 0 0,0 1 0 0 0,0-1-1 0 0,0 0 1 0 0,0 0 0 0 0,0 0 0 0 0,0 0-1 0 0,0-1 1 0 0,-4-4 0 0 0,-3-7-1135 0 0</inkml:trace>
  <inkml:trace contextRef="#ctx0" brushRef="#br0" timeOffset="1">436 320 10592 0 0,'76'-23'4024'0'0,"-37"11"606"0"0,-24 7-2955 0 0,0 0-1 0 0,0-1 1 0 0,18-9 0 0 0,-5 0-596 0 0,38-12 0 0 0,-41 18-906 0 0,-1-1 1 0 0,-1-2-1 0 0,26-15 0 0 0,-44 23-170 0 0,1 0 0 0 0,-1-1-1 0 0,0 0 1 0 0,5-7 0 0 0,-9 11-3 0 0,0 0 0 0 0,0-1-1 0 0,0 1 1 0 0,0-1 0 0 0,0 1 0 0 0,0-1 0 0 0,-1 0 0 0 0,1 1 0 0 0,-1-1 0 0 0,1-2-1 0 0,-1 3 1 0 0,0 0 0 0 0,0 1 0 0 0,0-1 0 0 0,0 1 0 0 0,0-1 0 0 0,0 0 0 0 0,0 1 0 0 0,-1-1 0 0 0,1 0 0 0 0,0 1 0 0 0,0-1 0 0 0,-1 1 0 0 0,1-1 0 0 0,0 1 0 0 0,-1-1 0 0 0,1 1 0 0 0,-1-1 0 0 0,1 1 0 0 0,0-1 0 0 0,-1 1 0 0 0,1-1-1 0 0,-1 1 1 0 0,0 0 0 0 0,1-1 0 0 0,-1 1 0 0 0,1 0 0 0 0,-1-1 0 0 0,0 1 0 0 0,-5-2 27 0 0,0 0 0 0 0,-1 1 0 0 0,1-1 0 0 0,0 1 0 0 0,0 1 0 0 0,-1-1 0 0 0,1 1 0 0 0,-1 0 0 0 0,1 1 0 0 0,-12 1 0 0 0,-8 4 190 0 0,-32 11 0 0 0,50-15-191 0 0,-8 2 70 0 0,7-1-20 0 0,-1 0 0 0 0,-12 5 0 0 0,19-7-42 0 0,1 1-1 0 0,0-1 1 0 0,-1 0-1 0 0,1 1 1 0 0,0-1-1 0 0,0 1 1 0 0,0 0-1 0 0,0 0 1 0 0,0 0-1 0 0,0 0 1 0 0,1 0 0 0 0,-1 0-1 0 0,1 0 1 0 0,-2 3-1 0 0,-8 13 205 0 0,9-16-221 0 0,1 0 1 0 0,-1 0 0 0 0,1 0-1 0 0,0 0 1 0 0,-1 0 0 0 0,1 1-1 0 0,0-1 1 0 0,0 0 0 0 0,1 1-1 0 0,-1-1 1 0 0,0 1 0 0 0,1-1-1 0 0,-1 1 1 0 0,1-1-1 0 0,0 1 1 0 0,0-1 0 0 0,0 1-1 0 0,0-1 1 0 0,1 4 0 0 0,1 0 9 0 0,1 0 1 0 0,-1 0 0 0 0,1 0-1 0 0,1-1 1 0 0,-1 1-1 0 0,1-1 1 0 0,0 0 0 0 0,0 0-1 0 0,10 9 1 0 0,5 3 73 0 0,25 16 1 0 0,-36-27-76 0 0,16 12 9 0 0,1-2 0 0 0,1-1 0 0 0,29 13 0 0 0,-40-21-24 0 0,0-2-1 0 0,0 0 1 0 0,1 0-1 0 0,0-2 1 0 0,-1 0-1 0 0,1 0 1 0 0,22-1-1 0 0,-20-1-10 0 0,-9-1 0 0 0,0 0 0 0 0,0 0 0 0 0,15-3 0 0 0,-20 2 0 0 0,0-1 0 0 0,1 0 0 0 0,-1 0 0 0 0,6-3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26087 0 0,'0'0'576'0'0,"0"11"112"0"0,0 2 24 0 0,8 2 24 0 0,-3 4-584 0 0,0 5-152 0 0,3 3 0 0 0,4 4 0 0 0,1-1 208 0 0,0 5 16 0 0,1-1 0 0 0,-1 9 0 0 0,0-4-336 0 0,-5-1-64 0 0,5 0-16 0 0,0 9 0 0 0,-4-9-1776 0 0,-1 9-360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24879 0 0,'0'0'2592'0'0,"13"0"-2456"0"0,0 0-136 0 0,-4 0 0 0 0,4 3 0 0 0,0-3 288 0 0,5 0 24 0 0,-1 0 8 0 0,1 0-7888 0 0,-2 3-1575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17503 0 0,'0'0'1588'0'0,"1"8"-1272"0"0,34 118 6751 0 0,-27-98-6287 0 0,15 37 0 0 0,-1-20-1755 0 0,-16-36-684 0 0,-1-1 0 0 0,12 13 0 0 0</inkml:trace>
  <inkml:trace contextRef="#ctx0" brushRef="#br0" timeOffset="1">135 31 5984 0 0,'0'-3'536'0'0,"-5"-5"-432"0"0,-3 3-104 0 0,0 2 0 0 0,-2 0 2584 0 0,10-5 3664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26375 0 0,'-1'2'598'0'0,"-12"8"350"0"0,8-7-759 0 0,0 1 0 0 0,0 0 1 0 0,1 0-1 0 0,-1 1 0 0 0,1-1 1 0 0,-7 11-1 0 0,-1 6-79 0 0,0 0 0 0 0,2 1 0 0 0,0 0 0 0 0,-6 26 0 0 0,3-9 420 0 0,6-20-135 0 0,1 0-1 0 0,-6 36 1 0 0,8-13-439 0 0,2 1 1 0 0,2-1 0 0 0,1 0 0 0 0,3 0 0 0 0,1 0-1 0 0,12 44 1 0 0,-12-67 11 0 0,1 0 0 0 0,2 0 0 0 0,-1 0 0 0 0,2-1 0 0 0,1 0-1 0 0,19 27 1 0 0,-13-22-257 0 0,2-2 1 0 0,0 0-1 0 0,1-2 0 0 0,30 24 0 0 0,-41-36-559 0 0,1-1 0 0 0,0-1 1 0 0,1 0-1 0 0,-1 0 1 0 0,1-1-1 0 0,0 0 0 0 0,14 4 1 0 0,9-2-7678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21191 0 0,'0'0'970'0'0,"-2"1"-20"0"0,1 2-910 0 0,-1-1 0 0 0,1 1-1 0 0,-1-1 1 0 0,1 1 0 0 0,0 0-1 0 0,0-1 1 0 0,0 1 0 0 0,0 0 0 0 0,0 0-1 0 0,1 0 1 0 0,0 0 0 0 0,-1 0-1 0 0,1 5 1 0 0,2 42 1380 0 0,-1-46-1158 0 0,9 67 1983 0 0,-5-42-1518 0 0,2 30-1 0 0,-6-40-441 0 0,7 25-1 0 0,0 6-237 0 0,7 35-47 0 0,0-3 0 0 0,-1-7 731 0 0,-7-38-22 0 0,-6-32-898 0 0,1 0 0 0 0,-1 0-1 0 0,1 0 1 0 0,0 0 0 0 0,0-1 0 0 0,0 1 0 0 0,1 0 0 0 0,0-1-1 0 0,-1 0 1 0 0,2 1 0 0 0,-1-1 0 0 0,0-1 0 0 0,1 1-1 0 0,0 0 1 0 0,0-1 0 0 0,0 0 0 0 0,0 0 0 0 0,8 4-1 0 0,22 6-1343 0 0</inkml:trace>
  <inkml:trace contextRef="#ctx0" brushRef="#br0" timeOffset="1">337 409 24879 0 0,'0'0'1208'0'0,"12"-5"-528"0"0,1 2 24 0 0,8-2-568 0 0,-3 1-136 0 0,4-4 0 0 0,-1 0 0 0 0,1 2 440 0 0,-1 1 56 0 0,2 2 16 0 0,-3-5 0 0 0,8 5-1640 0 0,-3-5-328 0 0,1 3-64 0 0,0 5-16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5064 0 0,'-1'2'389'0'0,"-6"18"-1263"0"0,3 1 3548 0 0,3-12 192 0 0,0 1 1 0 0,1-1 0 0 0,0 0 0 0 0,1 0 0 0 0,3 18-1 0 0,4 2 273 0 0,4 6-1776 0 0,-10-25-1169 0 0,1-1 0 0 0,1 0 0 0 0,-1 1 0 0 0,2-1 0 0 0,4 8 0 0 0,51 61-1126 0 0,-15-32-4093 0 0,-27-30-3929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21191 0 0,'0'0'1920'0'0,"2"-1"-1581"0"0,67-39 1622 0 0,-60 36-1473 0 0,1 0 0 0 0,0 1 0 0 0,0 1 0 0 0,0 0-1 0 0,15-2 1 0 0,-14 3-223 0 0,-6 0-228 0 0,0 0 0 0 0,-1 1 0 0 0,1 0 0 0 0,0 0 1 0 0,0 0-1 0 0,0 0 0 0 0,0 1 0 0 0,0 0 0 0 0,-1 0 0 0 0,1 0 0 0 0,0 1 0 0 0,-1 0 0 0 0,1-1 0 0 0,-1 1 0 0 0,1 1 0 0 0,-1-1 0 0 0,0 1 1 0 0,0 0-1 0 0,0 0 0 0 0,0 0 0 0 0,-1 0 0 0 0,1 1 0 0 0,-1-1 0 0 0,0 1 0 0 0,4 6 0 0 0,-2-4 22 0 0,0 1 0 0 0,-1 1 0 0 0,0-1-1 0 0,0 0 1 0 0,-1 1 0 0 0,0 0 0 0 0,0 0 0 0 0,-1 0-1 0 0,0 0 1 0 0,0 0 0 0 0,-1 0 0 0 0,0 0 0 0 0,-1 1-1 0 0,0-1 1 0 0,0 0 0 0 0,0 1 0 0 0,-3 12 0 0 0,1-7-57 0 0,-1 0-1 0 0,0 0 1 0 0,-1 0 0 0 0,-1-1 0 0 0,0 1-1 0 0,-1-1 1 0 0,0 0 0 0 0,-1 0 0 0 0,0-1 0 0 0,-1 0-1 0 0,-18 21 1 0 0,1-6-74 0 0,-94 95-735 0 0,119-122 817 0 0,0 0-1 0 0,-1 0 1 0 0,1 0-1 0 0,0 0 1 0 0,0 1 0 0 0,-1-1-1 0 0,1 0 1 0 0,0 0-1 0 0,0 1 1 0 0,0-1-1 0 0,-1 0 1 0 0,1 0-1 0 0,0 1 1 0 0,0-1-1 0 0,0 0 1 0 0,0 0-1 0 0,0 1 1 0 0,-1-1-1 0 0,1 0 1 0 0,0 1-1 0 0,0-1 1 0 0,0 0-1 0 0,0 0 1 0 0,0 1-1 0 0,0-1 1 0 0,0 0-1 0 0,0 1 1 0 0,0-1-1 0 0,0 0 1 0 0,0 1-1 0 0,1-1 1 0 0,8 5 336 0 0,25-2 309 0 0,-24-3-481 0 0,0 1-5 0 0,99 1 133 0 0,-73-3-309 0 0,-18 0-184 0 0,0 0-1 0 0,20-4 1 0 0,12 0-3065 0 0,-24-1-6843 0 0</inkml:trace>
  <inkml:trace contextRef="#ctx0" brushRef="#br0" timeOffset="1">798 253 24879 0 0,'0'0'1208'0'0,"13"-3"-528"0"0,-1-2 24 0 0,6-2-568 0 0,0 2-136 0 0,-1 2 0 0 0,-4-2 0 0 0,8 2 248 0 0,5 0 16 0 0,1-10 8 0 0,3 10 0 0 0,-4 0-1256 0 0,4-2-248 0 0,-4 2-48 0 0,4-2-8919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2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26719 0 0,'0'0'1308'0'0,"2"1"-575"0"0,1 0-655 0 0,0-1-1 0 0,1 1 1 0 0,-1 0-1 0 0,1-1 1 0 0,-1 0-1 0 0,0 0 1 0 0,1 0-1 0 0,-1 0 0 0 0,0-1 1 0 0,7-1-1 0 0,6 0 6 0 0,24-3 140 0 0,75-20 1 0 0,-74 14-776 0 0,30-11-1993 0 0,-34 9 962 0 0,-3 2 48 0 0</inkml:trace>
  <inkml:trace contextRef="#ctx0" brushRef="#br0" timeOffset="1">737 51 27151 0 0,'0'0'2068'0'0,"2"-1"-1407"0"0,28-8-521 0 0,-1 2 0 0 0,41-5 0 0 0,63 0-1324 0 0,-116 10 746 0 0,7 0-543 0 0,38-2-884 0 0,-21 3-6646 0 0,-23 1 1022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13360 0 0,'0'0'1448'0'0,"8"-3"-1448"0"0,2-5 0 0 0,6-4 3015 0 0,1 9 577 0 0,1-5 120 0 0,8-3 16 0 0,4 3-2896 0 0,5 0-576 0 0,4 0-112 0 0,1 0-24 0 0,-2-3-1064 0 0,10 0-208 0 0,-5-1-48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22543 0 0,'-15'0'1035'0'0,"11"-1"-23"0"0,4 0-999 0 0,-1 1 0 0 0,1 0-1 0 0,-1-1 1 0 0,1 1 0 0 0,0-1 0 0 0,0 1 0 0 0,-1 0 0 0 0,1-1 0 0 0,0 1-1 0 0,0-1 1 0 0,-1 1 0 0 0,1-1 0 0 0,0 1 0 0 0,0-1 0 0 0,0 1-1 0 0,0-1 1 0 0,0 1 0 0 0,0-1 0 0 0,0 1 0 0 0,0-1 0 0 0,0 1-1 0 0,0-1 1 0 0,0 1 0 0 0,0-1 0 0 0,0 1 0 0 0,0 0 0 0 0,0-1 0 0 0,0 1-1 0 0,1-1 1 0 0,-1 1 0 0 0,0-1 0 0 0,0 1 0 0 0,1-1 0 0 0,-1 1-1 0 0,0 0 1 0 0,0-1 0 0 0,1 1 0 0 0,-1-1 0 0 0,1 1 0 0 0,10-8 462 0 0,-6 5-230 0 0,1 0 0 0 0,0 0 0 0 0,0 1 0 0 0,1-1 0 0 0,-1 1 0 0 0,1 1 0 0 0,-1-1 0 0 0,9 0 0 0 0,7 0-167 0 0,26 2 1 0 0,4-1-66 0 0,-23-1-103 0 0,-15 0 38 0 0,1 1 1 0 0,-1 0 0 0 0,0 1-1 0 0,16 3 1 0 0,-13-1 78 0 0,-6 0 96 0 0,-1-1 0 0 0,0 1 0 0 0,0 1 0 0 0,16 6-1 0 0,-25-9-77 0 0,0 1 0 0 0,0 0 0 0 0,0-1 0 0 0,0 1 0 0 0,-1 0 0 0 0,1 0 0 0 0,0 0 0 0 0,0-1 0 0 0,0 1 0 0 0,1 2 0 0 0,6 5 467 0 0,-8-8-506 0 0,0 0 0 0 0,1 0 0 0 0,-1 0 0 0 0,0 0 0 0 0,0 0 1 0 0,0 1-1 0 0,0-1 0 0 0,0 0 0 0 0,0 0 0 0 0,0 0 0 0 0,0 0 0 0 0,0 0 0 0 0,0 0 0 0 0,0 0 0 0 0,0 0 0 0 0,0 0 0 0 0,0 0 0 0 0,0 0 0 0 0,0 0 0 0 0,0 0 1 0 0,0 0-1 0 0,0 0 0 0 0,0 1 0 0 0,1-1 0 0 0,-1 0 0 0 0,0 0 0 0 0,0 0 0 0 0,0 0 0 0 0,0 0 0 0 0,0 0 0 0 0,0 0 0 0 0,0 0 0 0 0,0 0 0 0 0,-1 0 1 0 0,1 0-1 0 0,0 0 0 0 0,0 1 0 0 0,0-1 0 0 0,0 0 0 0 0,0 0 0 0 0,0 0 0 0 0,0 0 0 0 0,0 0 0 0 0,0 0 0 0 0,0 0 0 0 0,0 0 0 0 0,0 0 0 0 0,0 0 0 0 0,0 0 1 0 0,0 0-1 0 0,0 0 0 0 0,0 0 0 0 0,0 0 0 0 0,0 0 0 0 0,0 0 0 0 0,-1 0 0 0 0,1 1 0 0 0,-2 3 113 0 0,-1 1-1 0 0,-1 0 0 0 0,1-1 1 0 0,0 1-1 0 0,-1-1 1 0 0,0 0-1 0 0,-5 4 1 0 0,-36 24 280 0 0,18-13-182 0 0,-38 23-330 0 0,40-26-35 0 0,0 0 1 0 0,-31 29-1 0 0,45-35 71 0 0,9-8-15 0 0,2 9 8 0 0,0-9 80 0 0,0-1 0 0 0,0 1 0 0 0,0-1 0 0 0,1 0 1 0 0,-1 1-1 0 0,1-1 0 0 0,-1 1 0 0 0,1-1 0 0 0,-1 0 0 0 0,1 1 1 0 0,0-1-1 0 0,0 0 0 0 0,-1 0 0 0 0,1 0 0 0 0,0 1 0 0 0,0-1 1 0 0,0 0-1 0 0,0 0 0 0 0,0-1 0 0 0,1 1 0 0 0,-1 0 0 0 0,0 0 1 0 0,0 0-1 0 0,1-1 0 0 0,1 2 0 0 0,4 1-1 0 0,1-1 0 0 0,0 1 0 0 0,12 1 0 0 0,-2 0 57 0 0,131 42 861 0 0,-145-45-871 0 0,0 1 0 0 0,0 0 1 0 0,0-1-1 0 0,0 2 0 0 0,0-1 0 0 0,-1 0 0 0 0,1 1 0 0 0,-1-1 1 0 0,0 1-1 0 0,0 0 0 0 0,0 0 0 0 0,0 1 0 0 0,0-1 0 0 0,-1 0 1 0 0,4 7-1 0 0,-5-8-18 0 0,0 0-1 0 0,0 0 1 0 0,0 1 0 0 0,-1-1 0 0 0,1 0 0 0 0,-1 1-1 0 0,1-1 1 0 0,-1 1 0 0 0,0-1 0 0 0,0 1 0 0 0,0-1-1 0 0,0 1 1 0 0,0-1 0 0 0,-1 0 0 0 0,1 1 0 0 0,-1-1 0 0 0,0 1-1 0 0,1-1 1 0 0,-1 0 0 0 0,0 0 0 0 0,-1 1 0 0 0,1-1-1 0 0,0 0 1 0 0,0 0 0 0 0,-1 0 0 0 0,1 0 0 0 0,-1-1 0 0 0,-2 4-1 0 0,-11 8 8 0 0,1 0 0 0 0,-2-1 0 0 0,1 0-1 0 0,-2-1 1 0 0,1-1 0 0 0,-32 14 0 0 0,35-19-2307 0 0,1-1 1 0 0,-1 0-1 0 0,-17 2 1 0 0,6-4-7891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526 146 10136 0 0,'4'-1'194'0'0,"-3"0"-137"0"0,1 1-1 0 0,-1-1 0 0 0,1 0 1 0 0,-1 1-1 0 0,1-1 0 0 0,-1 0 1 0 0,0 0-1 0 0,1 0 0 0 0,-1 0 1 0 0,0 0-1 0 0,0 0 0 0 0,0 0 1 0 0,0-1-1 0 0,0 1 0 0 0,2-2 1 0 0,13-7 11856 0 0,-16 17-9452 0 0,-11 12-1564 0 0,9-16-810 0 0,0 0 0 0 0,0 1 1 0 0,0-1-1 0 0,-2 8 0 0 0,0 1 120 0 0,0 0-1 0 0,-10 20 1 0 0,8-21-61 0 0,1 1 1 0 0,-6 23 0 0 0,-15 40 298 0 0,17-51-245 0 0,-9 36-1 0 0,13-38-62 0 0,-1-1 0 0 0,-11 24-1 0 0,7-19-29 0 0,0 4-4 0 0,9-23-80 0 0,-1 0-1 0 0,0-1 1 0 0,0 0 0 0 0,0 1-1 0 0,-7 9 1 0 0,-8 9 20 0 0,7-10-185 0 0,-14 25 1 0 0,22-38 124 0 0,0 1-1 0 0,0 0 1 0 0,0-1-1 0 0,0 1 1 0 0,0-1 0 0 0,0 0-1 0 0,0 0 1 0 0,-1 0-1 0 0,-3 3 1 0 0,3-3-4 0 0,0 0-1 0 0,0 0 1 0 0,1 0 0 0 0,0 0 0 0 0,-1 0 0 0 0,1 1-1 0 0,-3 3 1 0 0,5-5 6 0 0,-1-1 0 0 0,1 1-1 0 0,-1-1 1 0 0,1 1 0 0 0,-1-1 0 0 0,1 0-1 0 0,-1 0 1 0 0,0 1 0 0 0,1-1-1 0 0,-1 0 1 0 0,1 0 0 0 0,-1 1 0 0 0,1-1-1 0 0,-1 0 1 0 0,0 0 0 0 0,1 0 0 0 0,-2 0-1 0 0,-1 0-60 0 0,3 1 59 0 0,0-1 0 0 0,-1 0 0 0 0,1 0-1 0 0,-1 1 1 0 0,1-1 0 0 0,-1 0 0 0 0,1 0-1 0 0,-1 0 1 0 0,1 1 0 0 0,-1-1-1 0 0,1 0 1 0 0,-1 0 0 0 0,1 0 0 0 0,-1 0-1 0 0,1 0 1 0 0,-1 0 0 0 0,0 0 0 0 0,1 0-1 0 0,-1 0 1 0 0,1 0 0 0 0,-1-1-1 0 0,1 1 1 0 0,-1 0 0 0 0,1 0 0 0 0,-1 0-1 0 0,1-1 1 0 0,-1 1 0 0 0,1 0 0 0 0,0-1-1 0 0,-1 1 1 0 0,1 0 0 0 0,-1-1-1 0 0,1 1 1 0 0,0 0 0 0 0,-1-1 0 0 0,1 1-1 0 0,0-1 1 0 0,-1 1 0 0 0,1-1-1 0 0,0 1 1 0 0,0 0 0 0 0,0-1 0 0 0,-1 1-1 0 0,1-2 1 0 0,0 1 20 0 0,0 1 0 0 0,0-1 0 0 0,0 0 0 0 0,-1 1 0 0 0,1-1 0 0 0,1 0 0 0 0,-1 1 0 0 0,0-1 0 0 0,0 0 0 0 0,0 1-1 0 0,0-1 1 0 0,0 0 0 0 0,1 1 0 0 0,-1-1 0 0 0,0 1 0 0 0,0-1 0 0 0,1 0 0 0 0,-1 1 0 0 0,0-1 0 0 0,1 1 0 0 0,-1-1 0 0 0,1 1 0 0 0,-1-1 0 0 0,1 1 0 0 0,-1-1 0 0 0,2 0-1 0 0,1-2-12 0 0,-2 1 1 0 0,0 1 0 0 0,-1-1 0 0 0,1 1 0 0 0,-1 0-1 0 0,1-1 1 0 0,-1 1 0 0 0,0-1 0 0 0,0 1 0 0 0,1-1-1 0 0,-1 1 1 0 0,0-1 0 0 0,0 1 0 0 0,0-1 0 0 0,0 1-1 0 0,-1-1 1 0 0,0-2 0 0 0,1 2-2 0 0,-1-1-1 0 0,1 1 1 0 0,0-1-1 0 0,0 1 1 0 0,0 0-1 0 0,0-1 1 0 0,1-2-1 0 0,6-19-2 0 0,-5 18 13 0 0,0 1-1 0 0,-1-1 0 0 0,0 1 1 0 0,0-1-1 0 0,1-11 1 0 0,-4-17-111 0 0,1 25 23 0 0,0-1-1 0 0,1 0 1 0 0,1-12-1 0 0,1 8-13 0 0,-1 5 15 0 0,0 0 0 0 0,0 0 0 0 0,-1-18 1 0 0,-2 5-118 0 0,0 1 1 0 0,2-1 0 0 0,2-26-1 0 0,-1 32-46 0 0,-1 1-1 0 0,0-1 1 0 0,-1 0 0 0 0,-1 0-1 0 0,0 0 1 0 0,-6-19-1 0 0,7 30 179 0 0,0 0-1 0 0,0-1 1 0 0,1 1-1 0 0,0-6 1 0 0,0 8 56 0 0,0 0-1 0 0,0 1 1 0 0,0-1 0 0 0,0 0 0 0 0,0 0 0 0 0,-1 0 0 0 0,1 1-1 0 0,-1-1 1 0 0,0 0 0 0 0,0 0 0 0 0,0 1 0 0 0,0-1-1 0 0,-2-2 1 0 0,-10-12 17 0 0,10 14 0 0 0,-1-2 0 0 0,1 1 0 0 0,0 0 0 0 0,-4-9 0 0 0,5 10 29 0 0,0-1 0 0 0,-1 1 1 0 0,1 1-1 0 0,-1-1 0 0 0,0 0 0 0 0,0 1 0 0 0,0-1 0 0 0,0 1 0 0 0,0 0 0 0 0,0 0 0 0 0,0 0 0 0 0,-1 0 0 0 0,1 0 0 0 0,-1 1 0 0 0,-4-2 0 0 0,1 1 74 0 0,1-1 0 0 0,0 0 0 0 0,-9-5-1 0 0,10 4 55 0 0,-1 0 1 0 0,0 0-1 0 0,0 1 0 0 0,-1 0 0 0 0,1 0 0 0 0,-14-3 0 0 0,3-3-141 0 0,14 7-14 0 0,1 1 1 0 0,-1 0 0 0 0,1-1 0 0 0,-1 1-1 0 0,1 0 1 0 0,-1 0 0 0 0,-3 0 0 0 0,-31-3 565 0 0,36 12-382 0 0,1-6-179 0 0,0 0 1 0 0,-1 0-1 0 0,1 0 0 0 0,0 0 1 0 0,0-1-1 0 0,0 1 0 0 0,1 0 0 0 0,-1 0 1 0 0,0 0-1 0 0,1 0 0 0 0,-1 0 0 0 0,1 0 1 0 0,0-1-1 0 0,-1 1 0 0 0,1 0 1 0 0,0 0-1 0 0,0-1 0 0 0,0 1 0 0 0,1-1 1 0 0,-1 1-1 0 0,3 2 0 0 0,-2-1-8 0 0,-1-1 0 0 0,1 1 0 0 0,-1 0 0 0 0,1 0 0 0 0,-1 0 0 0 0,0 0 0 0 0,0 0 0 0 0,0 0 0 0 0,0 6 0 0 0,0-5 10 0 0,0 0-1 0 0,0 0 1 0 0,0 0 0 0 0,0 0 0 0 0,4 7 0 0 0,19 23 280 0 0,-17-26-133 0 0,0 1 0 0 0,9 17 0 0 0,-9-11-5 0 0,-4-8-115 0 0,0-1 0 0 0,0 1 1 0 0,1 0-1 0 0,0-1 1 0 0,0 0-1 0 0,1 0 1 0 0,0 0-1 0 0,7 7 1 0 0,83 59 105 0 0,-74-57-181 0 0,0-1 0 0 0,1-1-1 0 0,37 17 1 0 0,15 9 579 0 0,51 29 261 0 0,-118-64-799 0 0,0-1-1 0 0,0 1 0 0 0,-1 0 1 0 0,0 1-1 0 0,0-1 0 0 0,0 1 1 0 0,8 9-1 0 0,-8-8-9 0 0,0-1 1 0 0,1 0-1 0 0,9 6 0 0 0,17 12-94 0 0,-31-21 87 0 0,0 0 0 0 0,0 0 0 0 0,0 0 0 0 0,0 0 0 0 0,0 0 0 0 0,-1 1 0 0 0,1-1 1 0 0,-1 1-1 0 0,0-1 0 0 0,0 1 0 0 0,2 4 0 0 0,6 50-1818 0 0,-9-56 1773 0 0,0-1 0 0 0,0 1 0 0 0,0 0 0 0 0,0-1 0 0 0,0 1 1 0 0,0 0-1 0 0,0-1 0 0 0,0 1 0 0 0,-1 0 0 0 0,1-1 0 0 0,0 1 0 0 0,0 0 0 0 0,0-1 1 0 0,-1 1-1 0 0,1 0 0 0 0,0-1 0 0 0,-1 1 0 0 0,1-1 0 0 0,0 1 0 0 0,-1-1 0 0 0,1 1 1 0 0,-1-1-1 0 0,1 1 0 0 0,-1 0 0 0 0,-1 2-1687 0 0,8 0-701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387 144 10592 0 0,'22'0'818'0'0,"-18"-1"-616"0"0,-14-1 8731 0 0,7 10-7920 0 0,2-6-256 0 0,0 0-603 0 0,0 0 1 0 0,0 0-1 0 0,0 0 0 0 0,0 0 0 0 0,0 0 0 0 0,0 0 0 0 0,1 0 0 0 0,-1 0 1 0 0,1 0-1 0 0,0 1 0 0 0,-1-1 0 0 0,1 0 0 0 0,0 0 0 0 0,0 0 0 0 0,0 1 1 0 0,1-1-1 0 0,-1 0 0 0 0,0 0 0 0 0,1 0 0 0 0,0 0 0 0 0,-1 0 0 0 0,2 3 1 0 0,-1-2-40 0 0,0 1 1 0 0,-1 0-1 0 0,0-1 1 0 0,1 1 0 0 0,-1 0-1 0 0,-1-1 1 0 0,1 1 0 0 0,0 0-1 0 0,-2 4 1 0 0,1-3-70 0 0,0 0-1 0 0,1-1 1 0 0,-1 1 0 0 0,1 0-1 0 0,1 7 1 0 0,5 19 116 0 0,-4-22-67 0 0,-1 0-1 0 0,1 1 0 0 0,-1-1 0 0 0,-1 19 0 0 0,-5 18 349 0 0,2-27-164 0 0,-1 27 1 0 0,5-27-195 0 0,-1-11-62 0 0,0 0-1 0 0,0 1 1 0 0,-1-1 0 0 0,-2 13-1 0 0,-27 84 88 0 0,21-81-51 0 0,-1-1 1 0 0,-1 0-1 0 0,-1 0 1 0 0,-1-1 0 0 0,-17 23-1 0 0,26-40-44 0 0,-1 0 0 0 0,1-1 0 0 0,-1 1 0 0 0,-5 3 1 0 0,-15 17 48 0 0,24-24-63 0 0,0 0 0 0 0,-1 0 0 0 0,1 0 0 0 0,-1 0 0 0 0,1 0 0 0 0,-1 0 0 0 0,1 0 0 0 0,-1-1 0 0 0,0 1 0 0 0,1 0 0 0 0,-3 0 0 0 0,3-1-1 0 0,1 0 0 0 0,0 0 0 0 0,0 0 0 0 0,-1 0 0 0 0,1-1 0 0 0,0 1 0 0 0,-1 0 0 0 0,1 0 0 0 0,0 0 0 0 0,0 0 0 0 0,-1 0 0 0 0,1 0 0 0 0,0-1 0 0 0,0 1 0 0 0,0 0 0 0 0,-1 0 0 0 0,1 0 0 0 0,0 0 0 0 0,0-1 0 0 0,0 1 0 0 0,-1 0 0 0 0,1 0 0 0 0,0-1 0 0 0,0 1 0 0 0,0 0 0 0 0,0 0 0 0 0,0-1 0 0 0,0 1 0 0 0,-1 0 0 0 0,1 0 0 0 0,0-1 0 0 0,0 1 0 0 0,0 0 0 0 0,0-1 0 0 0,0 1 0 0 0,0-1 0 0 0,-1-13 0 0 0,0 11 0 0 0,1 1-50 0 0,0-1 0 0 0,0 0 0 0 0,0 1 0 0 0,1-1 0 0 0,-1 0 0 0 0,1 1 0 0 0,1-5 0 0 0,-1 4-40 0 0,-1 0 0 0 0,1 0-1 0 0,0 0 1 0 0,-1 0 0 0 0,0 0-1 0 0,0 0 1 0 0,0-4-1 0 0,-1-18-706 0 0,1-28-1 0 0,1 33 481 0 0,0 0 1 0 0,-2-1-1 0 0,-3-20 0 0 0,0 15 254 0 0,0-29 0 0 0,3 31-163 0 0,-6-37-1 0 0,5 50 20 0 0,1 1-1 0 0,1-1 0 0 0,0 0 1 0 0,0 1-1 0 0,3-13 1 0 0,0-20-136 0 0,1-65 327 0 0,-4 104 14 0 0,0 0 1 0 0,0 0-1 0 0,0 0 0 0 0,0 0 0 0 0,-1 0 0 0 0,0 1 0 0 0,-2-7 0 0 0,-3-19 81 0 0,6 28-75 0 0,0-2 90 0 0,0-1 0 0 0,-1 0 0 0 0,1 0 0 0 0,-1 0 0 0 0,1 0 0 0 0,-1 0 0 0 0,0 1 0 0 0,-1-1 0 0 0,1 0 0 0 0,-1 1 0 0 0,1-1 0 0 0,-1 1 0 0 0,-4-6 0 0 0,2 4 74 0 0,-1 0-95 0 0,1 1 1 0 0,1-1-1 0 0,-1 0 0 0 0,1-1 1 0 0,-5-10-1 0 0,7 14-73 0 0,-1-1 0 0 0,1 1 0 0 0,-1-1 0 0 0,1 1 0 0 0,-1 0 0 0 0,0 0 0 0 0,0 0 0 0 0,0 0 0 0 0,0 0 0 0 0,0 0 0 0 0,0 0 0 0 0,0 0 0 0 0,-1 1 0 0 0,1 0 0 0 0,-1-1 0 0 0,-3-1 0 0 0,3 2 0 0 0,1-1 0 0 0,-1 1 0 0 0,1-1 0 0 0,0 0 0 0 0,-5-4 0 0 0,6 5 0 0 0,0-1 0 0 0,-1 0 0 0 0,0 1 0 0 0,1 0 0 0 0,-1-1 0 0 0,0 1 0 0 0,0 0 0 0 0,0 0 0 0 0,0 0 0 0 0,-2-1 0 0 0,0 1 6 0 0,-1 1-16 0 0,-11 0 86 0 0,16 0-67 0 0,0 0-1 0 0,0 0 0 0 0,0 0 1 0 0,0 0-1 0 0,0 0 1 0 0,0 0-1 0 0,-1 0 1 0 0,1 0-1 0 0,0 0 0 0 0,0 0 1 0 0,0 0-1 0 0,0 0 1 0 0,0 0-1 0 0,0 0 1 0 0,0 0-1 0 0,0 0 0 0 0,0 0 1 0 0,-1 0-1 0 0,1 0 1 0 0,0 0-1 0 0,0 0 1 0 0,0 0-1 0 0,0 1 0 0 0,0-1 1 0 0,0 0-1 0 0,0 0 1 0 0,0 0-1 0 0,0 0 1 0 0,0 0-1 0 0,0 0 0 0 0,0 0 1 0 0,-1 0-1 0 0,1 0 1 0 0,0 0-1 0 0,0 0 0 0 0,0 1 1 0 0,0-1-1 0 0,0 0 1 0 0,0 0-1 0 0,0 0 1 0 0,0 0-1 0 0,0 0 0 0 0,0 0 1 0 0,-10 20 491 0 0,9-18-450 0 0,0 0 0 0 0,-1 0 1 0 0,1 0-1 0 0,0 0 1 0 0,0 0-1 0 0,0 0 1 0 0,1 0-1 0 0,-1 1 1 0 0,0-1-1 0 0,1 0 1 0 0,-1 0-1 0 0,1 1 1 0 0,0-1-1 0 0,0 0 1 0 0,0 0-1 0 0,0 1 1 0 0,0-1-1 0 0,0 0 1 0 0,2 4-1 0 0,1 5-63 0 0,2 0-1 0 0,-1-1 1 0 0,1 1 0 0 0,1-1-1 0 0,0 0 1 0 0,0-1 0 0 0,14 16 0 0 0,-7-7 100 0 0,-1 0 1 0 0,14 29 0 0 0,-16-27 36 0 0,1-1 0 0 0,18 24-1 0 0,-10-22-5 0 0,-11-12-34 0 0,0 0 1 0 0,10 18-1 0 0,-9-12 13 0 0,-3-3 34 0 0,1-1 1 0 0,1 1-1 0 0,-1-1 0 0 0,2-1 1 0 0,16 18-1 0 0,23 7 191 0 0,-31-23-291 0 0,18 16 0 0 0,-22-16-31 0 0,1-1 0 0 0,1-1 0 0 0,29 17 0 0 0,-16-9 3 0 0,-20-13-25 0 0,0 1 0 0 0,0-2 0 0 0,11 6 0 0 0,-5-5-143 0 0,-8-3-26 0 0,0 0 0 0 0,-1 0 0 0 0,1 0 1 0 0,-1 1-1 0 0,0 0 0 0 0,0 0 0 0 0,7 6 0 0 0,-3-1-456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23495 0 0,'-1'1'1076'0'0,"-3"3"-911"0"0,0 1 0 0 0,1-1 0 0 0,0 1 0 0 0,0 0 0 0 0,0 0 0 0 0,0 0 0 0 0,1 0 0 0 0,0 0 0 0 0,0 1 0 0 0,-1 5-1 0 0,-2 11 584 0 0,-2 29 0 0 0,4-25 275 0 0,-2 17-65 0 0,4-16-618 0 0,-1 14-42 0 0,2 4-92 0 0,0-15-41 0 0,-1 37 2 0 0,1 58-14 0 0,1-116-156 0 0,-1 9-72 0 0,2 1 1 0 0,0 0-1 0 0,1-1 1 0 0,7 23-1 0 0,-5-26-45 0 0,8 19-1709 0 0,0-13-174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5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6912 0 0,'0'0'528'0'0,"1"2"-342"0"0,11 35 2171 0 0,-3-14 3244 0 0,-5-11-2426 0 0,1 0 0 0 0,10 16 0 0 0,-2-7-1113 0 0,23 29 1 0 0,-13-24-1778 0 0,0-1 0 0 0,2-1 1 0 0,39 28-1 0 0,-63-51-294 0 0,0 0 0 0 0,1 0 0 0 0,-1 0-1 0 0,1 0 1 0 0,0 0 0 0 0,-1 0 0 0 0,1-1 0 0 0,0 1 0 0 0,-1 0 0 0 0,1-1-1 0 0,0 0 1 0 0,0 1 0 0 0,-1-1 0 0 0,1 0 0 0 0,0 0 0 0 0,0 0 0 0 0,0 0-1 0 0,-1 0 1 0 0,1 0 0 0 0,0-1 0 0 0,0 1 0 0 0,-1 0 0 0 0,1-1 0 0 0,2-1-1 0 0,-2 1 10 0 0,-1 0-1 0 0,1 0 0 0 0,-1 0 1 0 0,1 0-1 0 0,-1-1 0 0 0,0 1 1 0 0,1 0-1 0 0,-1-1 0 0 0,0 1 0 0 0,0-1 1 0 0,0 0-1 0 0,0 1 0 0 0,0-1 1 0 0,-1 0-1 0 0,1 0 0 0 0,0 1 1 0 0,-1-1-1 0 0,0 0 0 0 0,1 0 1 0 0,-1 0-1 0 0,0 0 0 0 0,0 0 0 0 0,0-2 1 0 0,1-77 1565 0 0,-1-41-1976 0 0,2 44-1653 0 0,-2 75 1842 0 0,1 0-1 0 0,-1 0 1 0 0,0 0-1 0 0,1 0 1 0 0,0 0-1 0 0,-1 0 1 0 0,1 0-1 0 0,0 1 1 0 0,3-5-1 0 0,-3 5-281 0 0,0-1 0 0 0,1 1 1 0 0,-1 0-1 0 0,1 0 0 0 0,0 0 0 0 0,-1 0 1 0 0,1 0-1 0 0,0 1 0 0 0,0-1 0 0 0,0 0 1 0 0,1 1-1 0 0,-1 0 0 0 0,0-1 0 0 0,1 1 0 0 0,-1 0 1 0 0,0 0-1 0 0,1 0 0 0 0,-1 1 0 0 0,1-1 1 0 0,0 0-1 0 0,-1 1 0 0 0,1 0 0 0 0,-1 0 0 0 0,1 0 1 0 0,3 0-1 0 0,-4 0 426 0 0,1 1 1 0 0,0-1-1 0 0,0 1 1 0 0,-1 0-1 0 0,1 0 1 0 0,-1 0-1 0 0,1 1 1 0 0,-1-1-1 0 0,1 0 1 0 0,-1 1-1 0 0,0-1 1 0 0,0 1-1 0 0,0 0 1 0 0,0 0-1 0 0,3 4 1 0 0,2 2 1204 0 0,-1 1 1 0 0,0 1-1 0 0,0-1 0 0 0,-1 1 1 0 0,4 11-1 0 0,16 55 5578 0 0,-17-48-4483 0 0,15 34 0 0 0,-15-44-1725 0 0,-4-7-526 0 0,1 0 0 0 0,0-1 0 0 0,1 1 0 0 0,0-1 0 0 0,0-1 0 0 0,1 1 0 0 0,11 11 0 0 0,-18-20-90 0 0,1-1 1 0 0,-1 1-1 0 0,1-1 0 0 0,-1 1 0 0 0,1-1 1 0 0,-1 1-1 0 0,1-1 0 0 0,0 1 0 0 0,-1-1 1 0 0,1 0-1 0 0,-1 1 0 0 0,1-1 1 0 0,0 0-1 0 0,-1 1 0 0 0,1-1 0 0 0,0 0 1 0 0,-1 0-1 0 0,1 0 0 0 0,0 0 0 0 0,0 0 1 0 0,-1 0-1 0 0,1 0 0 0 0,0 0 1 0 0,-1 0-1 0 0,1 0 0 0 0,0 0 0 0 0,-1 0 1 0 0,1 0-1 0 0,0-1 0 0 0,-1 1 0 0 0,1 0 1 0 0,0-1-1 0 0,-1 1 0 0 0,1 0 0 0 0,0-1 1 0 0,-1 1-1 0 0,1 0 0 0 0,-1-1 1 0 0,2 0-1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7832 0 0,'-32'18'710'0'0,"19"-11"5098"0"0,-22 15 0 0 0,31-19-4806 0 0,0 0-1 0 0,0 1 0 0 0,0 0 1 0 0,1 0-1 0 0,-1 0 0 0 0,1 1 0 0 0,0-1 1 0 0,-4 8-1 0 0,2 2-748 0 0,0-1 0 0 0,0 1 1 0 0,2 0-1 0 0,0 0 0 0 0,0 0 1 0 0,1 1-1 0 0,1-1 0 0 0,1 1 1 0 0,1 26-1 0 0,1-28-253 0 0,0 0 0 0 0,0-1 0 0 0,1 0 0 0 0,0 1 0 0 0,1-1 0 0 0,7 13 0 0 0,-7-18-32 0 0,0 0 1 0 0,0 0-1 0 0,1 0 0 0 0,0-1 0 0 0,0 1 1 0 0,0-1-1 0 0,1-1 0 0 0,0 1 1 0 0,0-1-1 0 0,1 0 0 0 0,-1 0 0 0 0,1-1 1 0 0,9 4-1 0 0,-4-1-47 0 0,1-2-1 0 0,0 0 1 0 0,0 0-1 0 0,0-1 1 0 0,1-1-1 0 0,25 3 1 0 0,-31-5 10 0 0,-1-1 1 0 0,1 0-1 0 0,-1-1 0 0 0,1 0 0 0 0,-1 0 1 0 0,1 0-1 0 0,-1-1 0 0 0,1 0 0 0 0,-1-1 1 0 0,0 1-1 0 0,0-1 0 0 0,0-1 0 0 0,-1 1 1 0 0,1-1-1 0 0,-1 0 0 0 0,0-1 0 0 0,0 0 1 0 0,0 0-1 0 0,-1 0 0 0 0,1 0 0 0 0,-1-1 1 0 0,6-9-1 0 0,-9 12 68 0 0,-1 0 0 0 0,1 0-1 0 0,-1 0 1 0 0,0 0 0 0 0,0 0 0 0 0,0 0 0 0 0,-1 0 0 0 0,1-1 0 0 0,-1 1-1 0 0,0 0 1 0 0,1 0 0 0 0,-2-1 0 0 0,1 1 0 0 0,0 0 0 0 0,0 0 0 0 0,-1 0-1 0 0,-1-5 1 0 0,0 3 34 0 0,0 1 1 0 0,0 0-1 0 0,0 0 0 0 0,0 0 0 0 0,-1 0 0 0 0,1 0 0 0 0,-1 0 0 0 0,0 1 1 0 0,0 0-1 0 0,0-1 0 0 0,-8-4 0 0 0,-33-23 298 0 0,22 17-178 0 0,-19-17-1 0 0,17 12-157 0 0,20 17-237 0 0,0 0-1 0 0,0-1 1 0 0,0 0-1 0 0,1 1 0 0 0,-1-1 1 0 0,1-1-1 0 0,0 1 1 0 0,0 0-1 0 0,0-1 0 0 0,0 0 1 0 0,1 1-1 0 0,-4-8 1 0 0,1-1-1456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21799 0 0,'0'-1'81'0'0,"0"0"1"0"0,0-1-1 0 0,0 1 0 0 0,0 0 0 0 0,0 0 0 0 0,1-1 0 0 0,-1 1 0 0 0,1 0 0 0 0,-1 0 0 0 0,1 0 1 0 0,-1 0-1 0 0,1 0 0 0 0,-1 0 0 0 0,1 0 0 0 0,0 0 0 0 0,0 0 0 0 0,0 0 0 0 0,-1 0 0 0 0,1 0 1 0 0,0 0-1 0 0,0 0 0 0 0,1 0 0 0 0,3-1 59 0 0,-1-1-1 0 0,1 1 1 0 0,-1 0-1 0 0,8-1 1 0 0,-7 1-312 0 0,18-5 430 0 0,0 0 1 0 0,1 2-1 0 0,0 0 0 0 0,0 2 0 0 0,31-1 1 0 0,-46 4-128 0 0,27 1 207 0 0,-33-1-231 0 0,0 0 1 0 0,-1 1-1 0 0,1-1 0 0 0,-1 1 1 0 0,1 0-1 0 0,-1 0 0 0 0,1 0 1 0 0,-1 0-1 0 0,0 0 0 0 0,1 0 1 0 0,2 3-1 0 0,-5-4-51 0 0,0 1 0 0 0,1 0 0 0 0,-1-1 0 0 0,1 1 0 0 0,-1 0 1 0 0,0-1-1 0 0,1 1 0 0 0,-1 0 0 0 0,0-1 0 0 0,0 1 0 0 0,0 0 0 0 0,0 0 0 0 0,1-1 1 0 0,-1 1-1 0 0,0 0 0 0 0,0 0 0 0 0,0-1 0 0 0,-1 1 0 0 0,1 0 0 0 0,0 0 0 0 0,0-1 1 0 0,0 1-1 0 0,0 0 0 0 0,-1-1 0 0 0,1 1 0 0 0,0 0 0 0 0,-1 0 0 0 0,1-1 0 0 0,-1 1 1 0 0,1-1-1 0 0,0 1 0 0 0,-1 0 0 0 0,1-1 0 0 0,-1 1 0 0 0,0-1 0 0 0,0 1 0 0 0,-26 23 703 0 0,22-20-538 0 0,-64 44 428 0 0,19-15-3108 0 0,40-26-4587 0 0,-3-3-2284 0 0</inkml:trace>
  <inkml:trace contextRef="#ctx0" brushRef="#br0" timeOffset="1">287 1 5984 0 0,'5'4'-119'0'0,"-1"0"0"0"0,0 1 0 0 0,0 0 0 0 0,5 7 0 0 0,-4-4 1327 0 0,-1-1-1 0 0,5 14 0 0 0,-1 2 6061 0 0,7 34 0 0 0,-8-26-853 0 0,-3-4-6095 0 0,-1 0 1 0 0,-1 0 0 0 0,-3 53 0 0 0,0-76-316 0 0,-3 54 22 0 0,-14 61 0 0 0,6-43-115 0 0,-3 6-3521 0 0,14-60-6383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24415 0 0,'0'0'562'0'0,"2"-1"72"0"0,29-27 688 0 0,22-18-962 0 0,-46 41-249 0 0,0 0 0 0 0,0 1 0 0 0,1 0 1 0 0,-1 0-1 0 0,1 0 0 0 0,9-2 0 0 0,-9 5-63 0 0,0-1 0 0 0,0 1 0 0 0,0 0 0 0 0,0 0 0 0 0,0 1 0 0 0,0 0 0 0 0,0 1 0 0 0,11 1 0 0 0,-18-1-11 0 0,0-1 0 0 0,0 0 0 0 0,0 0 0 0 0,0 1 0 0 0,0-1 1 0 0,0 0-1 0 0,0 1 0 0 0,0-1 0 0 0,0 1 0 0 0,0-1 0 0 0,0 1 0 0 0,0 0 0 0 0,0-1 0 0 0,-1 1 0 0 0,1 0 0 0 0,0 0 0 0 0,0 0 0 0 0,-1-1 0 0 0,1 1 0 0 0,-1 0 1 0 0,1 0-1 0 0,-1 0 0 0 0,1 1 0 0 0,0 0 25 0 0,-1 0 1 0 0,0-1 0 0 0,1 1-1 0 0,-1 0 1 0 0,0 0-1 0 0,0 0 1 0 0,-1-1 0 0 0,1 1-1 0 0,0 0 1 0 0,0 0-1 0 0,-1-1 1 0 0,-1 4 0 0 0,0 1 79 0 0,-1 0 1 0 0,0 0 0 0 0,0-1 0 0 0,0 0-1 0 0,-1 1 1 0 0,-8 8 0 0 0,2-4-83 0 0,-1-1 0 0 0,0 0 0 0 0,0-1 0 0 0,-21 11 0 0 0,29-17-450 0 0,-1 0 1 0 0,0-1 0 0 0,0 1-1 0 0,0-1 1 0 0,0 0 0 0 0,-7 1-1 0 0,-7-2-9967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25055 0 0,'-16'15'1599'0'0,"6"-5"-1026"0"0,-16 19-1 0 0,8-6-552 0 0,3-5 1114 0 0,-19 33 0 0 0,23-32-363 0 0,-19 24 1 0 0,29-40-791 0 0,-1-1 0 0 0,0 1 0 0 0,1 0 0 0 0,0-1 0 0 0,-1 1 0 0 0,1 0 1 0 0,0 0-1 0 0,1 0 0 0 0,-1 0 0 0 0,0 0 0 0 0,1 0 0 0 0,0 0 0 0 0,0 0 1 0 0,0 4-1 0 0,0-5 14 0 0,0 0 0 0 0,0 0 0 0 0,1 0 1 0 0,-1 0-1 0 0,1 0 0 0 0,-1 1 0 0 0,1-1 1 0 0,0 0-1 0 0,0 0 0 0 0,0-1 0 0 0,0 1 1 0 0,0 0-1 0 0,0 0 0 0 0,0 0 1 0 0,1-1-1 0 0,-1 1 0 0 0,1-1 0 0 0,-1 1 1 0 0,1-1-1 0 0,3 3 0 0 0,-2-3 5 0 0,0 1 0 0 0,0-1 0 0 0,0 0 0 0 0,0 0 0 0 0,0-1 0 0 0,0 1 0 0 0,0 0 0 0 0,0-1 0 0 0,0 0 0 0 0,0 0 0 0 0,0 0 0 0 0,4 0 0 0 0,4-2 0 0 0,0 0 1 0 0,12-4 0 0 0,-4 1 8 0 0,42-13-130 0 0,-39 11-167 0 0,0 1 1 0 0,37-5-1 0 0,38-1-3263 0 0,-68 8-3106 0 0,-7 1-1993 0 0</inkml:trace>
  <inkml:trace contextRef="#ctx0" brushRef="#br0" timeOffset="1">435 127 13824 0 0,'0'0'629'0'0,"-1"0"-12"0"0,-2 1-503 0 0,-10 6 22 0 0,11-5 499 0 0,1-1 1 0 0,0 0 0 0 0,0 0-1 0 0,-1 1 1 0 0,1-1 0 0 0,0 1 0 0 0,0-1-1 0 0,1 1 1 0 0,-1-1 0 0 0,0 1 0 0 0,0 0-1 0 0,1-1 1 0 0,-1 1 0 0 0,1 0-1 0 0,-1-1 1 0 0,1 1 0 0 0,0 0 0 0 0,0 0-1 0 0,0 2 1 0 0,0 6 972 0 0,1 0 1 0 0,2 14-1 0 0,0-2-1867 0 0,10 90 246 0 0,-9-81-922 0 0,4 0-318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26983 0 0,'0'0'2983'0'0,"1"0"-2714"0"0,18 2 59 0 0,0 0 0 0 0,0 2 0 0 0,21 6 0 0 0,-21-5-220 0 0,127 42 36 0 0,-124-38-144 0 0,-1 1 0 0 0,-1 0 0 0 0,26 19 0 0 0,-42-27 28 0 0,-1 1-1 0 0,1 0 1 0 0,-1 0 0 0 0,0 1-1 0 0,0-1 1 0 0,0 1 0 0 0,-1 0-1 0 0,1-1 1 0 0,3 9 0 0 0,-5-10-16 0 0,0-1 1 0 0,0 1-1 0 0,-1 0 1 0 0,1 0-1 0 0,0 0 1 0 0,-1 0-1 0 0,0 0 1 0 0,1 0-1 0 0,-1 0 1 0 0,0 0-1 0 0,0 0 1 0 0,0 0-1 0 0,0 0 1 0 0,0 0-1 0 0,-1 0 1 0 0,1 0-1 0 0,-1 0 1 0 0,1-1-1 0 0,-1 1 1 0 0,0 0-1 0 0,1 0 1 0 0,-1 0-1 0 0,0 0 1 0 0,-3 2-1 0 0,-16 18 39 0 0,-1-2-1 0 0,-38 28 0 0 0,15-13-158 0 0,-36 21-278 0 0,24-18-2767 0 0,35-23-7276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24735 0 0,'0'0'564'0'0,"0"0"-472"0"0,0 0-1 0 0,0-1 1 0 0,0 1-1 0 0,0 0 0 0 0,0-1 1 0 0,0 1-1 0 0,0 0 1 0 0,0-1-1 0 0,0 1 0 0 0,0 0 1 0 0,0-1-1 0 0,0 1 1 0 0,0 0-1 0 0,0-1 1 0 0,0 1-1 0 0,0 0 0 0 0,0-1 1 0 0,1 1-1 0 0,-1 0 1 0 0,0-1-1 0 0,1 1-60 0 0,1-2-6 0 0,1 1-1 0 0,-1 0 0 0 0,0-1 1 0 0,0 1-1 0 0,0-1 1 0 0,0 0-1 0 0,-1 0 0 0 0,1 1 1 0 0,0-1-1 0 0,-1 0 1 0 0,3-4-1 0 0,-1 3 103 0 0,0-1 0 0 0,0 1 0 0 0,1-1 0 0 0,0 1 0 0 0,0 0 0 0 0,0 1 0 0 0,0-1-1 0 0,0 1 1 0 0,0-1 0 0 0,9-2 0 0 0,0 0 290 0 0,0 1 1 0 0,24-4-1 0 0,-14 3-406 0 0,1 2-1 0 0,-1 0 1 0 0,1 2 0 0 0,0 1-1 0 0,43 5 1 0 0,-33 0 17 0 0,-1 3 1 0 0,34 11-1 0 0,-55-15 23 0 0,0 1 0 0 0,-1 0 1 0 0,0 1-1 0 0,0 0 0 0 0,0 0 0 0 0,-1 1 0 0 0,0 1 0 0 0,18 16 0 0 0,-26-21-24 0 0,1-1-1 0 0,-1 1 0 0 0,0 0 0 0 0,0 0 0 0 0,0 0 0 0 0,-1 0 0 0 0,1 0 0 0 0,-1 0 0 0 0,1 0 1 0 0,-1 0-1 0 0,0 1 0 0 0,-1-1 0 0 0,1 1 0 0 0,0-1 0 0 0,-1 0 0 0 0,0 1 0 0 0,0 5 1 0 0,-6 16 142 0 0,-1-8-82 0 0,1-7-14 0 0,-3 4 7 0 0,-1 0-29 0 0,1-1-72 0 0,-2-1-1 0 0,-15 15 1 0 0,10-13-55 0 0,-25 19 10 0 0,-1-2 0 0 0,-1-1 0 0 0,-90 45 0 0 0,53-29 113 0 0,71-40 7 0 0,6-4 197 0 0,23 6 245 0 0,4-3-353 0 0,1 0 0 0 0,45 1 1 0 0,52-5-384 0 0,-57-2-130 0 0,-33 1-314 0 0,1-1-1 0 0,-1-2 1 0 0,44-10 0 0 0,-29 3-431 0 0,-16 2-5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25399 0 0,'2'3'579'0'0,"50"43"556"0"0,12 11-65 0 0,-33-24-750 0 0,0 1 0 0 0,-3 2-1 0 0,-1 1 1 0 0,29 51 0 0 0,-48-72-193 0 0,1 1-1 0 0,-2-1 1 0 0,-1 2 0 0 0,0-1 0 0 0,-1 1-1 0 0,0 0 1 0 0,-2 0 0 0 0,0 0 0 0 0,-1 0-1 0 0,-1 0 1 0 0,-1 1 0 0 0,0-1 0 0 0,-5 30-1 0 0,1-30-34 0 0,-1 0-1 0 0,0 0 1 0 0,-2 0-1 0 0,0-1 1 0 0,-1 1-1 0 0,0-2 1 0 0,-1 1-1 0 0,-1-2 1 0 0,-20 25-1 0 0,11-18-215 0 0,-2 0 0 0 0,-1-2-1 0 0,-1 0 1 0 0,0-1 0 0 0,-36 21 0 0 0,-22 9-251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27671 0 0,'-1'1'182'0'0,"0"0"0"0"0,0 1 0 0 0,0-1 0 0 0,0 0 0 0 0,0 0 0 0 0,0 0 0 0 0,1 1 0 0 0,-1-1 0 0 0,1 0 0 0 0,-1 1 0 0 0,1-1 0 0 0,-1 1 0 0 0,1-1 0 0 0,0 0 0 0 0,-1 1 0 0 0,1-1 0 0 0,0 3-1 0 0,1 32-468 0 0,-1-20 628 0 0,8 124 672 0 0,-2-57-458 0 0,6 45-1539 0 0,-2-18-1878 0 0,-6-75 1523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77 10592 0 0,'-66'-3'472'0'0,"48"6"208"0"0,23-9-680 0 0,-5-10 3656 0 0,5 4 711 0 0,3 4 145 0 0,0 0 24 0 0,-3 0-3704 0 0,7 0-744 0 0,6 5-88 0 0,8-5-11928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26719 0 0,'-2'0'612'0'0,"-7"1"97"0"0,3 1-299 0 0,-18 11 678 0 0,16-8-996 0 0,-2 3-69 0 0,3-1-21 0 0,1 0 9 0 0,-3 5 40 0 0,1 1 35 0 0,-2 7 92 0 0,-11 40 404 0 0,19-56-551 0 0,-11 37 192 0 0,2 1 1 0 0,1 1-1 0 0,2 0 1 0 0,-3 61-1 0 0,6-27-109 0 0,2-38 69 0 0,2 45 0 0 0,6-18 100 0 0,17 79-1 0 0,-13-105-290 0 0,1-1 0 0 0,17 42 0 0 0,-17-57-127 0 0,1 0-1 0 0,1-1 1 0 0,1-1-1 0 0,21 30 1 0 0,-9-18-222 0 0,-3-3-406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6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19351 0 0,'0'0'5992'0'0,"13"3"-7152"0"0,0 2 648 0 0,4 3-2048 0 0,-4-5-408 0 0,22 9-79 0 0,1-1-25 0 0</inkml:trace>
  <inkml:trace contextRef="#ctx0" brushRef="#br0" timeOffset="1">277 97 5064 0 0,'13'-2'393'0'0,"-5"1"-241"0"0,-1-1 0 0 0,1 1 0 0 0,11-5 0 0 0,-16 5 376 0 0,-1 0 1 0 0,1-1-1 0 0,-1 1 1 0 0,1-1 0 0 0,-1 1-1 0 0,0-1 1 0 0,0 0 0 0 0,3-3-1 0 0,10-8 2719 0 0,-13 12-2750 0 0,0-1 1 0 0,0 1-1 0 0,0-1 1 0 0,0 0-1 0 0,0 1 1 0 0,0-1-1 0 0,-1 0 1 0 0,1 0-1 0 0,0 0 1 0 0,-1-1-1 0 0,0 1 1 0 0,1 0-1 0 0,-1 0 0 0 0,0-1 1 0 0,0 1-1 0 0,0-1 1 0 0,0-2-1 0 0,-1 5-427 0 0,0-1 0 0 0,-1 0 0 0 0,1 0-1 0 0,0 1 1 0 0,0-1 0 0 0,-1 0 0 0 0,1 1-1 0 0,0-1 1 0 0,-1 1 0 0 0,1-1-1 0 0,-1 0 1 0 0,1 1 0 0 0,-1-1 0 0 0,1 1-1 0 0,-1-1 1 0 0,1 1 0 0 0,-1-1 0 0 0,1 1-1 0 0,-1 0 1 0 0,0-1 0 0 0,1 1 0 0 0,-1 0-1 0 0,1-1 1 0 0,-1 1 0 0 0,0 0 0 0 0,0 0-1 0 0,1 0 1 0 0,-1-1 0 0 0,0 1 0 0 0,0 0-1 0 0,-25-2 251 0 0,24 2-275 0 0,-14 0 129 0 0,0 1-1 0 0,0 0 1 0 0,0 1-1 0 0,1 1 1 0 0,-1 0 0 0 0,1 1-1 0 0,-1 0 1 0 0,-18 10 0 0 0,13-5 206 0 0,13-6-207 0 0,-1 1 0 0 0,1 0 0 0 0,1 0 0 0 0,-1 1-1 0 0,1 0 1 0 0,-11 9 0 0 0,16-12-114 0 0,-1 1 49 0 0,-1 1-1 0 0,1-1 0 0 0,0 1 1 0 0,-5 8-1 0 0,8-12-94 0 0,-1 1 1 0 0,1 0-1 0 0,0-1 0 0 0,-1 1 0 0 0,1 0 0 0 0,0 0 0 0 0,-1-1 1 0 0,1 1-1 0 0,0 0 0 0 0,0 0 0 0 0,0 0 0 0 0,0 0 0 0 0,0-1 0 0 0,0 1 1 0 0,0 0-1 0 0,0 0 0 0 0,0 0 0 0 0,0-1 0 0 0,0 1 0 0 0,1 0 0 0 0,-1 0 1 0 0,0 0-1 0 0,1-1 0 0 0,-1 1 0 0 0,0 0 0 0 0,1-1 0 0 0,-1 1 1 0 0,1 0-1 0 0,-1-1 0 0 0,1 1 0 0 0,-1 0 0 0 0,1-1 0 0 0,-1 1 0 0 0,1-1 1 0 0,0 1-1 0 0,-1-1 0 0 0,2 1 0 0 0,49 26-41 0 0,-33-17 26 0 0,0-1-1 0 0,1-1 0 0 0,1-1 1 0 0,30 8-1 0 0,-26-9 3 0 0,-1 1 1 0 0,42 20-1 0 0,-34-12 0 0 0,-14-7 0 0 0,22 14 0 0 0,-34-20 0 0 0,-1 1 0 0 0,0 1 0 0 0,0-1 0 0 0,0 1 0 0 0,0-1 0 0 0,-1 1 0 0 0,1 0 0 0 0,-1 1 0 0 0,4 6 0 0 0,-6-10 17 0 0,0 1 0 0 0,0 0 0 0 0,0-1 0 0 0,-1 1 0 0 0,1 0 0 0 0,-1 0 0 0 0,0 0 0 0 0,1-1 0 0 0,-1 1 0 0 0,0 0-1 0 0,0 0 1 0 0,0 0 0 0 0,0 0 0 0 0,0-1 0 0 0,-1 1 0 0 0,1 0 0 0 0,-2 3 0 0 0,1-2 50 0 0,0 0 0 0 0,-1 0 0 0 0,0 0 0 0 0,0 0 1 0 0,0 0-1 0 0,0-1 0 0 0,0 1 0 0 0,0-1 0 0 0,-4 3 0 0 0,-1 1 72 0 0,0-1 1 0 0,0 0-1 0 0,-1 0 1 0 0,0 0-1 0 0,0-1 1 0 0,-14 5-1 0 0,5-4-405 0 0,0 0 0 0 0,0 0-1 0 0,-1-2 1 0 0,0 0 0 0 0,1-1 0 0 0,-1-1 0 0 0,0 0-1 0 0,0-1 1 0 0,0-2 0 0 0,1 1 0 0 0,-22-6-1 0 0,35 6-365 0 0,-1-1-1 0 0,1 0 1 0 0,-1 1-1 0 0,-6-6 0 0 0,9 6-41 0 0,0 0-1 0 0,1 0 0 0 0,-1 0 0 0 0,1 0 0 0 0,-1-1 1 0 0,1 1-1 0 0,0 0 0 0 0,-1-1 0 0 0,1 1 0 0 0,0-1 1 0 0,0 0-1 0 0,0 1 0 0 0,-1-4 0 0 0,-2-9-6231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6912 0 0,'21'0'548'0'0,"-3"0"3364"0"0,-6-4 4800 0 0,3-4-4408 0 0,-3 1-3014 0 0,1 2-778 0 0,6-3-42 0 0,0 0-1 0 0,22-5 0 0 0,-7 4-449 0 0,-19 4-21 0 0,30-4-1 0 0,-27 6-193 0 0,0 1 0 0 0,1 2 0 0 0,-1 0-1 0 0,20 2 1 0 0,-32-1 143 0 0,-1-1-1 0 0,0 2 0 0 0,1-1 1 0 0,-1 0-1 0 0,0 1 0 0 0,0 0 1 0 0,0 0-1 0 0,0 1 1 0 0,0 0-1 0 0,-1-1 0 0 0,1 1 1 0 0,-1 1-1 0 0,0-1 0 0 0,0 1 1 0 0,0-1-1 0 0,0 1 0 0 0,0 1 1 0 0,3 4-1 0 0,-6-6 80 0 0,1-1 0 0 0,-1 1 0 0 0,0 0 0 0 0,0 0 0 0 0,0 0 0 0 0,0 0 0 0 0,0 1 0 0 0,-1-1 0 0 0,0 0 1 0 0,1 0-1 0 0,-1 0 0 0 0,0 0 0 0 0,0 0 0 0 0,-1 1 0 0 0,1-1 0 0 0,-1 0 0 0 0,1 0 0 0 0,-1 0 0 0 0,0 0 0 0 0,0 0 0 0 0,-1 0 0 0 0,1 0 0 0 0,-2 2 0 0 0,-4 8 411 0 0,-1-2 1 0 0,0 1-1 0 0,-17 18 0 0 0,24-29-405 0 0,-12 12 232 0 0,0 0 1 0 0,-1-1 0 0 0,0-1-1 0 0,-1 0 1 0 0,-1-1 0 0 0,1-1-1 0 0,-24 11 1 0 0,30-15-221 0 0,-23 9 15 0 0,31-13-61 0 0,-1 0-1 0 0,1-1 1 0 0,0 0-1 0 0,-1 1 0 0 0,1-1 1 0 0,-1 0-1 0 0,1 1 1 0 0,0-1-1 0 0,-1 0 1 0 0,1 0-1 0 0,-1 0 1 0 0,1 0-1 0 0,-1 0 1 0 0,1-1-1 0 0,0 1 1 0 0,-1 0-1 0 0,-2-2 0 0 0,3 2-132 0 0,7-1-809 0 0,6 0 782 0 0,0 0 1 0 0,1 0-1 0 0,-1 1 0 0 0,19 3 0 0 0,-30-3 152 0 0,14 2-61 0 0,0 0 1 0 0,0 1-1 0 0,0 0 0 0 0,25 10 1 0 0,-31-10 202 0 0,-1 1-1 0 0,0 1 1 0 0,-1-1 0 0 0,1 1 0 0 0,-1 0 0 0 0,1 1-1 0 0,-2-1 1 0 0,1 2 0 0 0,8 9 0 0 0,-13-14-98 0 0,0 1 1 0 0,0 0-1 0 0,-1 0 1 0 0,0 1-1 0 0,1-1 1 0 0,-1 0-1 0 0,0 0 0 0 0,0 1 1 0 0,-1-1-1 0 0,1 0 1 0 0,-1 1-1 0 0,1-1 1 0 0,-1 1-1 0 0,0-1 1 0 0,0 1-1 0 0,-1-1 1 0 0,1 0-1 0 0,-1 1 0 0 0,0-1 1 0 0,-2 7-1 0 0,1-4 76 0 0,0 0 0 0 0,-1 0-1 0 0,0 0 1 0 0,0-1-1 0 0,0 1 1 0 0,-1-1 0 0 0,0 0-1 0 0,0 0 1 0 0,0 0-1 0 0,-9 8 1 0 0,2-5-159 0 0,-1 0 0 0 0,1 0-1 0 0,-1-1 1 0 0,0-1 0 0 0,0 0 0 0 0,-23 7 0 0 0,12-6-632 0 0,0-1 0 0 0,-1-1 0 0 0,0-2 0 0 0,-34 2 0 0 0,33-5-431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25855 0 0,'0'0'1190'0'0,"3"-1"-35"0"0,29-5-690 0 0,65-4-1 0 0,-26 4-2 0 0,119-10-1472 0 0,-189 16 975 0 0,21-1-1722 0 0,-1 2-4878 0 0,-3 2-2039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76 335 1376 0 0,'-17'-7'50'0'0,"12"5"-39"0"0,0 0 0 0 0,0 0 0 0 0,0 1 0 0 0,0-1 1 0 0,0 1-1 0 0,-9-1 0 0 0,0 2 897 0 0,35-1 10140 0 0,1-1-3984 0 0,-11 1-5457 0 0,0-1 0 0 0,0-1 0 0 0,0 0 0 0 0,10-4 0 0 0,140-46 695 0 0,4 16-3721 0 0,-126 30-1166 0 0,0-1-7169 0 0</inkml:trace>
  <inkml:trace contextRef="#ctx0" brushRef="#br0" timeOffset="1">864 31 23039 0 0,'23'-5'1024'0'0,"-3"2"200"0"0,-2 3-976 0 0,3-3-248 0 0,1-2 0 0 0,4 2 0 0 0,4-2 0 0 0,1 5 0 0 0,7-4 0 0 0,2 1-6784 0 0,-6 3-1399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23039 0 0,'26'-8'2048'0'0,"1"0"-1640"0"0,-6 0 488 0 0,1-3 104 0 0,4 0 24 0 0,0 0 0 0 0,-1 3-824 0 0,6-8-200 0 0,4-4 0 0 0,0 6 0 0 0,4-2-776 0 0,-1 0-200 0 0,5 1-40 0 0,1 3-9831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0,'0'0'1920'0'0,"2"0"-1581"0"0,3 0-341 0 0,-1-1 1 0 0,0 0-1 0 0,0 1 0 0 0,8-4 1 0 0,19-3 932 0 0,53-5 2254 0 0,16 7-3152 0 0,-92 5-41 0 0,0 1 1 0 0,0 1-1 0 0,1 0 0 0 0,12 5 1 0 0,0-1-44 0 0,-17-5 20 0 0,-1 0 0 0 0,0 0 0 0 0,1 0 0 0 0,-1 1 0 0 0,1-1 0 0 0,-1 1 0 0 0,0 0 0 0 0,4 2 0 0 0,-7-4 30 0 0,0 1 0 0 0,0-1 0 0 0,1 0 1 0 0,-1 0-1 0 0,0 0 0 0 0,0 1 0 0 0,0-1 0 0 0,1 0 0 0 0,-1 0 0 0 0,0 1 0 0 0,0-1 0 0 0,0 0 0 0 0,0 0 0 0 0,0 1 1 0 0,0-1-1 0 0,0 0 0 0 0,1 0 0 0 0,-1 1 0 0 0,0-1 0 0 0,0 0 0 0 0,0 1 0 0 0,0-1 0 0 0,0 0 0 0 0,0 1 1 0 0,0-1-1 0 0,0 0 0 0 0,0 0 0 0 0,-1 1 0 0 0,1-1 0 0 0,0 0 0 0 0,0 1 0 0 0,0-1 0 0 0,0 0 0 0 0,0 0 0 0 0,0 1 1 0 0,-1-1-1 0 0,1 0 0 0 0,0 0 0 0 0,0 1 0 0 0,0-1 0 0 0,-1 0 0 0 0,1 0 0 0 0,0 0 0 0 0,0 1 0 0 0,0-1 0 0 0,-1 0 1 0 0,1 0-1 0 0,0 0 0 0 0,-1 0 0 0 0,1 0 0 0 0,0 0 0 0 0,0 1 0 0 0,-1-1 0 0 0,1 0 0 0 0,-1 0 0 0 0,1 0 10 0 0,0 0-1 0 0,-1 0 0 0 0,1 0 1 0 0,-1 0-1 0 0,1 0 0 0 0,0 1 1 0 0,-1-1-1 0 0,1 0 0 0 0,0 0 1 0 0,-1 1-1 0 0,1-1 0 0 0,0 0 0 0 0,-1 0 1 0 0,1 1-1 0 0,0-1 0 0 0,0 0 1 0 0,-1 1-1 0 0,1-1 0 0 0,0 0 1 0 0,0 1-1 0 0,0-1 0 0 0,-1 0 1 0 0,1 1-1 0 0,0-1 0 0 0,0 1 1 0 0,0-1-1 0 0,0 0 0 0 0,0 1 0 0 0,0-1 1 0 0,0 1-1 0 0,0-1 0 0 0,0 0 1 0 0,0 1-1 0 0,0-1 0 0 0,0 1 1 0 0,0-1-1 0 0,0 0 0 0 0,0 1 1 0 0,0-1-1 0 0,1 1 0 0 0,-1-1 0 0 0,0 1 1 0 0,4 3 109 0 0,-4-4-106 0 0,1 0 0 0 0,-1 0 0 0 0,1 1 0 0 0,-1-1 0 0 0,0 0-1 0 0,1 1 1 0 0,-1-1 0 0 0,0 0 0 0 0,1 1 0 0 0,-1-1-1 0 0,0 1 1 0 0,1-1 0 0 0,-1 0 0 0 0,0 1 0 0 0,0-1 0 0 0,0 1-1 0 0,1-1 1 0 0,-1 1 0 0 0,0-1 0 0 0,0 1 0 0 0,0-1 0 0 0,0 1-1 0 0,0-1 1 0 0,0 1 0 0 0,0-1 0 0 0,0 1 0 0 0,0-1 0 0 0,0 1-1 0 0,0-1 1 0 0,0 1 0 0 0,0-1 0 0 0,-1 1 0 0 0,1-1 0 0 0,0 1-1 0 0,0-1 1 0 0,0 0 0 0 0,-1 1 0 0 0,-7 9 207 0 0,6-8-150 0 0,0 0 0 0 0,0 1 0 0 0,0-1-1 0 0,1 0 1 0 0,-1 0 0 0 0,1 1 0 0 0,-1-1 0 0 0,1 1 0 0 0,0-1-1 0 0,0 1 1 0 0,-1 3 0 0 0,2-2 28 0 0,-1 3-9 0 0,-1 0-1 0 0,1 0 1 0 0,-1 0 0 0 0,0 0 0 0 0,-1 0 0 0 0,-4 8 0 0 0,-1 2-29 0 0,6-13-86 0 0,0 0 0 0 0,1 0 0 0 0,-1-1 0 0 0,-1 1 0 0 0,1-1-1 0 0,-5 5 1 0 0,0-1-215 0 0,0 1 0 0 0,0 0-1 0 0,1 1 1 0 0,0 0 0 0 0,1 0-1 0 0,0 0 1 0 0,-7 16 0 0 0,12-24 221 0 0,-1-1 1 0 0,1 1-1 0 0,0-1 1 0 0,0 1-1 0 0,0 0 1 0 0,0-1-1 0 0,0 1 0 0 0,0 0 1 0 0,0-1-1 0 0,0 1 1 0 0,0 0-1 0 0,0-1 1 0 0,0 1-1 0 0,0-1 1 0 0,0 1-1 0 0,1 0 1 0 0,-1-1-1 0 0,0 1 0 0 0,0-1 1 0 0,1 1-1 0 0,-1 0 1 0 0,0-1-1 0 0,1 1 1 0 0,1 1-9 0 0,-1-1 1 0 0,1 1-1 0 0,-1-1 0 0 0,1 0 1 0 0,-1 1-1 0 0,1-1 1 0 0,3 1-1 0 0,3 2 80 0 0,0 0 0 0 0,14 3-1 0 0,-21-7-32 0 0,15 4 204 0 0,33 3 0 0 0,-6-1-37 0 0,5 1 50 0 0,-28-5 242 0 0,35 9 0 0 0,-48-9-363 0 0,-1 0 0 0 0,0 1 0 0 0,0-1 0 0 0,0 1 0 0 0,0 1 0 0 0,-1-1-1 0 0,1 1 1 0 0,-1 0 0 0 0,8 7 0 0 0,-11-9-86 0 0,-1-1 0 0 0,0 1 0 0 0,0 0-1 0 0,1 0 1 0 0,-1-1 0 0 0,0 1 0 0 0,-1 0 0 0 0,1 0 0 0 0,0 0-1 0 0,-1 0 1 0 0,1 1 0 0 0,-1-1 0 0 0,1 0 0 0 0,-1 0-1 0 0,0 0 1 0 0,0 0 0 0 0,0 0 0 0 0,0 1 0 0 0,0-1 0 0 0,-1 0-1 0 0,1 0 1 0 0,-1 0 0 0 0,1 0 0 0 0,-1 0 0 0 0,0 0 0 0 0,1 0-1 0 0,-4 4 1 0 0,1 0 6 0 0,-1 1 0 0 0,0-1 0 0 0,0 0 0 0 0,-1 0-1 0 0,0-1 1 0 0,-10 10 0 0 0,-7 2 153 0 0,-1-1-1 0 0,0-1 1 0 0,-1-1 0 0 0,-1-1-1 0 0,-30 11 1 0 0,24-14-1087 0 0,-1 0 1 0 0,1-2-1 0 0,-2-2 0 0 0,-56 5 0 0 0,36-12-889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601 264 10136 0 0,'0'0'9313'0'0,"-1"2"-8031"0"0,-1 2-930 0 0,1 1 0 0 0,0-1-1 0 0,0 1 1 0 0,0-1 0 0 0,0 1-1 0 0,1-1 1 0 0,0 1 0 0 0,0 0-1 0 0,0-1 1 0 0,0 1 0 0 0,2 5-1 0 0,-2-9-311 0 0,0 1-1 0 0,0-1 1 0 0,0 1-1 0 0,0 0 1 0 0,-1-1-1 0 0,1 1 1 0 0,0-1-1 0 0,-1 1 1 0 0,1-1 0 0 0,-1 1-1 0 0,0-1 1 0 0,1 0-1 0 0,-1 1 1 0 0,0-1-1 0 0,0 0 1 0 0,0 1-1 0 0,0-1 1 0 0,0 0-1 0 0,0 0 1 0 0,0 0-1 0 0,0 0 1 0 0,-1 0-1 0 0,1 0 1 0 0,0 0-1 0 0,-2 0 1 0 0,-15 15 468 0 0,-61 82 627 0 0,48-58-654 0 0,-1-1 0 0 0,-73 68-1 0 0,88-95-439 0 0,-1 0-1 0 0,-34 17 1 0 0,-5 2-4 0 0,38-19-304 0 0,-41 19-1 0 0,59-31 235 0 0,-1 1 0 0 0,1-1-1 0 0,0 0 1 0 0,0 0 0 0 0,-1 0-1 0 0,1 0 1 0 0,0 0 0 0 0,0 0-1 0 0,-1-1 1 0 0,1 1-1 0 0,0 0 1 0 0,0-1 0 0 0,-1 1-1 0 0,1 0 1 0 0,0-1 0 0 0,0 0-1 0 0,0 1 1 0 0,0-1-1 0 0,-2-1 1 0 0,1 1-29 0 0,2 1 52 0 0,-1 0-1 0 0,1-1 1 0 0,0 1 0 0 0,-1 0-1 0 0,1 0 1 0 0,0-1 0 0 0,-1 1-1 0 0,1 0 1 0 0,0 0 0 0 0,-1-1-1 0 0,1 1 1 0 0,0 0 0 0 0,-1-1-1 0 0,1 1 1 0 0,0 0 0 0 0,0-1-1 0 0,0 1 1 0 0,-1 0 0 0 0,1-1-1 0 0,0 1 1 0 0,0-1 0 0 0,0 1-1 0 0,0 0 1 0 0,0-1 0 0 0,0 1-1 0 0,0-1 1 0 0,0 0 0 0 0,-2-6-172 0 0,1 5 155 0 0,0 1 0 0 0,-1-1 0 0 0,1 0 0 0 0,-1 1 0 0 0,1-1 0 0 0,-1 1 0 0 0,0 0 0 0 0,0-1 0 0 0,1 1 0 0 0,-5-2-1 0 0,4 2 3 0 0,0 0 0 0 0,0 0-1 0 0,0 0 1 0 0,1 0-1 0 0,-1-1 1 0 0,0 1-1 0 0,1-1 1 0 0,-3-2-1 0 0,4 3 11 0 0,-1 0-1 0 0,1 0 1 0 0,-1 0-1 0 0,1 0 1 0 0,0 0-1 0 0,0 1 1 0 0,0-1-1 0 0,0 0 1 0 0,-1 0-1 0 0,1 0 1 0 0,0 0-1 0 0,1 0 1 0 0,-1 0-1 0 0,0 0 1 0 0,0 0-1 0 0,0 0 1 0 0,1 0-1 0 0,-1 0 1 0 0,0 0-1 0 0,1 0 1 0 0,-1 0-1 0 0,1 0 1 0 0,-1 0-1 0 0,2-1 1 0 0,-1 0-40 0 0,0 0 1 0 0,0-1-1 0 0,0 1 0 0 0,-1-1 1 0 0,1 1-1 0 0,-1-1 0 0 0,1 1 1 0 0,-1-4-1 0 0,0 3 15 0 0,1 1 0 0 0,-1-1 0 0 0,0 1 0 0 0,1-1 0 0 0,0 1 0 0 0,0-1 0 0 0,-1 1 0 0 0,4-5 0 0 0,6-7-9 0 0,-8 11 49 0 0,1-1-1 0 0,-1 1 1 0 0,0-1 0 0 0,0 1 0 0 0,0-1-1 0 0,1-5 1 0 0,1-4 0 0 0,-4 9 2 0 0,1 1-1 0 0,0-1 0 0 0,0 1 1 0 0,1-1-1 0 0,-1 1 0 0 0,0-1 1 0 0,5-5-1 0 0,23-27 107 0 0,-22 29-57 0 0,0-1-1 0 0,-1 0 0 0 0,0 0 0 0 0,0-1 0 0 0,-1 1 1 0 0,5-12-1 0 0,24-70-25 0 0,-32 82-20 0 0,0 0-1 0 0,0 0 0 0 0,-1 0 1 0 0,0-1-1 0 0,0 1 1 0 0,-1 0-1 0 0,0-1 0 0 0,-2-12 1 0 0,0-12 30 0 0,2 27-27 0 0,-1 1 0 0 0,1-1 0 0 0,-2 1-1 0 0,1-1 1 0 0,0 1 0 0 0,-1-1 0 0 0,0 1 0 0 0,0 0 0 0 0,-1 0 0 0 0,1 0 0 0 0,-1 0 0 0 0,0 1-1 0 0,-5-6 1 0 0,-11-20 18 0 0,10 10 0 0 0,7 14-20 0 0,-1 1-1 0 0,1 0 0 0 0,-1 0 1 0 0,-3-5-1 0 0,-3-1-8 0 0,4 4-25 0 0,-1 0 1 0 0,1 0-1 0 0,1-1 0 0 0,-5-9 1 0 0,8 16 4 0 0,0-1 1 0 0,0 0 0 0 0,0 1-1 0 0,0 0 1 0 0,0-1 0 0 0,-1 1-1 0 0,1 0 1 0 0,0-1-1 0 0,-1 1 1 0 0,1 0 0 0 0,-1 0-1 0 0,1 0 1 0 0,-1 0-1 0 0,1 0 1 0 0,-4-1 0 0 0,0 0-39 0 0,-9-6-125 0 0,1 6 148 0 0,12 2 42 0 0,1 0-1 0 0,-1 0 0 0 0,0 1 1 0 0,0-1-1 0 0,1 0 0 0 0,-1 1 1 0 0,0-1-1 0 0,1 0 0 0 0,-1 1 1 0 0,0-1-1 0 0,1 0 1 0 0,-1 1-1 0 0,0-1 0 0 0,1 1 1 0 0,-1 0-1 0 0,1-1 0 0 0,-1 1 1 0 0,1-1-1 0 0,-1 1 0 0 0,1 0 1 0 0,0-1-1 0 0,-1 1 1 0 0,1 0-1 0 0,0-1 0 0 0,-1 2 1 0 0,0 20 668 0 0,0-5-72 0 0,0-3-539 0 0,1-1 0 0 0,0 1 0 0 0,1 0-1 0 0,0 0 1 0 0,1 0 0 0 0,1-1 0 0 0,0 1 0 0 0,0-1-1 0 0,9 19 1 0 0,3 20-61 0 0,-12-40 0 0 0,0-1 0 0 0,1 1 0 0 0,8 18 0 0 0,-5-18 8 0 0,1 1 1 0 0,0-2-1 0 0,1 1 0 0 0,0-1 1 0 0,15 14-1 0 0,58 44 148 0 0,-56-48-85 0 0,16 11 221 0 0,-8-6 69 0 0,46 47 0 0 0,-35-29-571 0 0,-19-19 557 0 0,31 38 0 0 0,-51-55-761 0 0,0 1 1 0 0,0 0-1 0 0,-1 0 1 0 0,0 0-1 0 0,0 1 0 0 0,-1-1 1 0 0,0 1-1 0 0,-1 0 1 0 0,2 12-1 0 0,-4-12-953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490 197 18511 0 0,'0'0'422'0'0,"1"2"56"0"0,2 7-295 0 0,0 1-1 0 0,-1 0 0 0 0,-1 0 1 0 0,1 0-1 0 0,-1 11 0 0 0,0-4-144 0 0,7 181 3029 0 0,-8-171-2587 0 0,-3-1-1 0 0,0 1 1 0 0,-1-1-1 0 0,-2 0 1 0 0,-12 37-1 0 0,10-42-317 0 0,-18 44 464 0 0,22-57-570 0 0,-1 0 1 0 0,0 0 0 0 0,0 0 0 0 0,0-1-1 0 0,-11 11 1 0 0,11-13-51 0 0,-74 71 917 0 0,64-64-729 0 0,0 0-1 0 0,-1-1 0 0 0,-27 15 1 0 0,37-23-240 0 0,0 0 0 0 0,-1-1 0 0 0,1 0 0 0 0,-1 0 0 0 0,0-1 0 0 0,-12 2-1 0 0,16-3 15 0 0,-1 1-1 0 0,1-1 1 0 0,0 0-1 0 0,0-1 1 0 0,0 1 0 0 0,0-1-1 0 0,-1 1 1 0 0,1-1-1 0 0,0 0 1 0 0,0 0-1 0 0,0 0 1 0 0,0 0-1 0 0,1-1 1 0 0,-1 1-1 0 0,0-1 1 0 0,-4-3-1 0 0,-49-49-1265 0 0,52 49 1116 0 0,0 0 0 0 0,1-1 0 0 0,-1 1 0 0 0,1-1 0 0 0,0 0 1 0 0,1 0-1 0 0,-1 0 0 0 0,1 0 0 0 0,0 0 0 0 0,-1-11 1 0 0,1 11 27 0 0,2-1 0 0 0,-1 1 1 0 0,1 0-1 0 0,0 0 0 0 0,0 0 1 0 0,2-13-1 0 0,12-36-374 0 0,-7 28 461 0 0,37-110-47 0 0,-23 74 203 0 0,-14 39-75 0 0,9-22-14 0 0,-4 17 16 0 0,0 0 0 0 0,-2-1 0 0 0,11-58 0 0 0,-17 69-25 0 0,-3 10 25 0 0,1 1 0 0 0,-1-1 0 0 0,0 0 0 0 0,-1-11 0 0 0,-1 10 38 0 0,0-1 220 0 0,1 0-1 0 0,-2 1 1 0 0,0-1 0 0 0,0 0-1 0 0,-1 1 1 0 0,-7-19-1 0 0,7 24-194 0 0,0 0 0 0 0,-1 0 0 0 0,1 0-1 0 0,-1 1 1 0 0,0-1 0 0 0,0 1 0 0 0,0 0-1 0 0,-1 1 1 0 0,1-1 0 0 0,-1 1 0 0 0,0 0-1 0 0,-7-4 1 0 0,5 4 35 0 0,0 0 0 0 0,0 1 0 0 0,-1-1-1 0 0,1 1 1 0 0,-1 0 0 0 0,0 1 0 0 0,1 0-1 0 0,-12 0 1 0 0,17 1-114 0 0,1 1 0 0 0,-1-1 0 0 0,0 0 0 0 0,1 1 0 0 0,-1-1 0 0 0,1 1 0 0 0,-1 0 0 0 0,1-1 0 0 0,-1 1 0 0 0,1 0 0 0 0,-1 0 0 0 0,1 0 0 0 0,0 0 0 0 0,-1 0 0 0 0,1 1 0 0 0,0-1 0 0 0,0 0 0 0 0,0 0 0 0 0,0 1 0 0 0,0-1 0 0 0,0 1 0 0 0,1-1 0 0 0,-1 1 0 0 0,0-1 0 0 0,1 1 0 0 0,-1-1 0 0 0,0 3 0 0 0,0 1 0 0 0,-1 1 0 0 0,1-1 0 0 0,0 1 0 0 0,0-1 0 0 0,1 1 0 0 0,0 0 0 0 0,0 7 0 0 0,2 2 3 0 0,12 103 77 0 0,-7-69 24 0 0,-6-33-39 0 0,1-1 0 0 0,1 1 0 0 0,0-1 0 0 0,9 25 0 0 0,-1-18 123 0 0,0-1 0 0 0,2 0 0 0 0,0 0 0 0 0,2-1 0 0 0,32 34 0 0 0,-7-7 0 0 0,-7-8-74 0 0,44 40 0 0 0,-50-56-114 0 0,1-2 0 0 0,1-1 0 0 0,60 31 0 0 0,65 37-1897 0 0,-136-77 606 0 0,18 16 1 0 0,-11-8-752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23039 0 0,'0'-2'528'0'0,"8"-18"730"0"0,-6 14-1152 0 0,0 0 0 0 0,0 0 0 0 0,0 0 0 0 0,1 1 0 0 0,0-1 0 0 0,5-6 0 0 0,0 5 316 0 0,-1 0-1 0 0,1 0 0 0 0,0 0 1 0 0,1 1-1 0 0,-1 0 1 0 0,1 1-1 0 0,12-6 0 0 0,-10 5-195 0 0,-4 3-202 0 0,-1 0-1 0 0,1 1 0 0 0,0-1 1 0 0,0 1-1 0 0,1 1 0 0 0,-1-1 1 0 0,0 1-1 0 0,0 0 0 0 0,1 1 1 0 0,-1 0-1 0 0,0 0 0 0 0,12 2 1 0 0,-9 0 6 0 0,1 0 0 0 0,-1 0 0 0 0,1 1 1 0 0,10 5-1 0 0,17 12 6 0 0,-18-6-36 0 0,-8-5 0 0 0,4 5 0 0 0,9 12 0 0 0,-16-15 0 0 0,14 22 0 0 0,-19-28 0 0 0,-1 1 0 0 0,0 0 0 0 0,0 0 0 0 0,-1 0 0 0 0,0 0 0 0 0,0 0 0 0 0,0 0 0 0 0,-1 0 0 0 0,0 1 0 0 0,0-1 0 0 0,0 0 0 0 0,-1 1 0 0 0,0-1 0 0 0,0 1 0 0 0,-1-1 0 0 0,1 0 0 0 0,-2 1 0 0 0,1-1 0 0 0,-1 0 0 0 0,-3 10 0 0 0,1-6 0 0 0,0 0 0 0 0,-1-1 0 0 0,0 0 0 0 0,-1 0 0 0 0,0 0 0 0 0,-7 8 0 0 0,-1-3 0 0 0,0 0 0 0 0,-19 15 0 0 0,29-27-84 0 0,0 1-1 0 0,0-1 1 0 0,0 0-1 0 0,0 0 1 0 0,0-1-1 0 0,-1 1 1 0 0,1-1-1 0 0,0 0 1 0 0,-9 1-1 0 0,-15 5-446 0 0,22-5 376 0 0,-1-1-1 0 0,0 1 1 0 0,1-1 0 0 0,-1 0-1 0 0,0-1 1 0 0,-7 1 0 0 0,11-1 105 0 0,0-1 0 0 0,0 1 1 0 0,0 0-1 0 0,0-1 0 0 0,0 0 1 0 0,0 1-1 0 0,0-1 0 0 0,0 0 0 0 0,0 0 1 0 0,1-1-1 0 0,-1 1 0 0 0,0-1 1 0 0,1 1-1 0 0,-1-1 0 0 0,-3-4 1 0 0,5 6 45 0 0,1-1 0 0 0,-1 1 0 0 0,1-1 0 0 0,-1 1 0 0 0,1-1 0 0 0,-1 0 0 0 0,1 0 0 0 0,-1 1 0 0 0,1-1 0 0 0,0 0 0 0 0,-1 0 1 0 0,1 1-1 0 0,0-1 0 0 0,0 0 0 0 0,-1 0 0 0 0,1 0 0 0 0,0 1 0 0 0,0-1 0 0 0,0 0 0 0 0,0 0 0 0 0,0 0 0 0 0,0 1 1 0 0,1-1-1 0 0,-1 0 0 0 0,0 0 0 0 0,0 0 0 0 0,0 1 0 0 0,1-1 0 0 0,-1 0 0 0 0,0 0 0 0 0,1 1 0 0 0,-1-1 0 0 0,1 0 1 0 0,-1 1-1 0 0,1-1 0 0 0,-1 0 0 0 0,1 1 0 0 0,-1-1 0 0 0,1 1 0 0 0,0-1 0 0 0,-1 1 0 0 0,2-1 0 0 0,4-3 158 0 0,-1 1-1 0 0,1-1 0 0 0,0 2 0 0 0,8-4 0 0 0,-7 3 63 0 0,-1 1-63 0 0,0 1 0 0 0,0 0 0 0 0,0 0 0 0 0,1 0 0 0 0,-1 0 0 0 0,0 1 0 0 0,0 0 0 0 0,0 1 0 0 0,0-1 0 0 0,1 1 0 0 0,9 3 0 0 0,5 2 151 0 0,-1 0 0 0 0,23 11 0 0 0,21 12 105 0 0,54 23-601 0 0,-92-45-1415 0 0,0-2-5292 0 0,4-2-2418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25343 0 0,'-4'16'1159'0'0,"4"-13"-26"0"0,31 6-596 0 0,18-5 685 0 0,41 6-20 0 0,23 2-685 0 0,-71-8-464 0 0,-1 0-1 0 0,51 14 1 0 0,-88-17-53 0 0,1 1 0 0 0,-1-1 0 0 0,1 1 0 0 0,-1 0 0 0 0,1 1 0 0 0,-1-1 0 0 0,0 0 0 0 0,0 1 0 0 0,0 0 0 0 0,-1 0 0 0 0,1 0 0 0 0,-1 1 0 0 0,1-1 0 0 0,-1 1 0 0 0,3 5 0 0 0,-5-7 0 0 0,1 1 0 0 0,-1 0 0 0 0,0 0 0 0 0,0-1 0 0 0,0 1 0 0 0,0 0 0 0 0,-1 0 0 0 0,1 0 0 0 0,-1 0 0 0 0,0 0 0 0 0,0 0 0 0 0,0 0 0 0 0,0 0 0 0 0,-1 0 0 0 0,1 0 0 0 0,-1 0 0 0 0,1 0 0 0 0,-1 0 0 0 0,0 0 0 0 0,0 0 0 0 0,-1-1 0 0 0,1 1 0 0 0,0 0 0 0 0,-1-1 0 0 0,-2 3 0 0 0,1 0 0 0 0,-1-1 0 0 0,1 0 0 0 0,-1 0 0 0 0,0 0 0 0 0,-1 0 0 0 0,1-1 0 0 0,-10 6 0 0 0,-38 17 0 0 0,34-18 0 0 0,-167 63-444 0 0,149-58 64 0 0,3 0-1680 0 0,22-9 951 0 0,1 0 0 0 0,-16 4 1 0 0,1-6-922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11976 0 0,'12'0'366'0'0,"23"-4"1008"0"0,-17-2 3035 0 0,-15 5-2989 0 0,0 0 0 0 0,0 0 0 0 0,0 0 0 0 0,0 0 0 0 0,6 0 0 0 0,-1 1-263 0 0,3-2-585 0 0,-2 1-300 0 0,15-1-14 0 0,12 1 309 0 0,6-1 32 0 0,-15-1-446 0 0,39 1-153 0 0,-16 1 0 0 0,-42 1 42 0 0,-1 0 0 0 0,1 0 0 0 0,-1 1 0 0 0,8 2 0 0 0,20 0 228 0 0,-31-3-206 0 0,-2 0-25 0 0,1 0 1 0 0,-1 0-1 0 0,1 0 0 0 0,-1 0 0 0 0,1 1 0 0 0,-1-1 0 0 0,0 1 1 0 0,1-1-1 0 0,-1 1 0 0 0,0 0 0 0 0,1 0 0 0 0,2 2 0 0 0,-2-1-27 0 0,-2-2-10 0 0,17 6-5 0 0,-10 1 3 0 0,-6-5 54 0 0,-1 1 0 0 0,1 0 0 0 0,-1 0 0 0 0,0-1 0 0 0,0 1 0 0 0,0 0 0 0 0,-1 0 0 0 0,1 0 0 0 0,-1 0 0 0 0,1 0 0 0 0,-1 5 0 0 0,-3 34 594 0 0,1-30-653 0 0,0 0-1 0 0,-1 0 1 0 0,-1-1 0 0 0,0 1-1 0 0,0-1 1 0 0,-1 0 0 0 0,-9 13-1 0 0,7-14-147 0 0,0 1 0 0 0,-1-2 0 0 0,-1 1-1 0 0,0-1 1 0 0,0 0 0 0 0,-19 13-1 0 0,-67 39-66 0 0,75-51 376 0 0,0 0-1 0 0,-25 7 1 0 0,8-4 305 0 0,20-6-207 0 0,10-5-209 0 0,1 0 0 0 0,0 1 0 0 0,0 0 0 0 0,0 0 0 0 0,-10 7 0 0 0,29-5 12 0 0,-1-1-80 0 0,1 0-1 0 0,0-1 0 0 0,0 0 0 0 0,17 0 0 0 0,54-1-80 0 0,-56-2-85 0 0,-2-2-286 0 0,-1-1 0 0 0,0-1-1 0 0,33-9 1 0 0,-17 4-2032 0 0,-12 1-7582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6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26719 0 0,'1'1'612'0'0,"31"45"345"0"0,-22-34-683 0 0,-2 0-1 0 0,1 1 0 0 0,-1 0 1 0 0,6 15-1 0 0,-10-19-608 0 0,0 1 0 0 0,0-1 0 0 0,1-1 0 0 0,0 1 0 0 0,1-1 0 0 0,0 0 0 0 0,8 9 0 0 0</inkml:trace>
  <inkml:trace contextRef="#ctx0" brushRef="#br0" timeOffset="1">75 1 24879 0 0,'0'0'2728'0'0,"12"6"-4616"0"0,3 7 152 0 0,-2-2-248 0 0,3 8-56 0 0,1-7-8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24247 0 0,'15'11'366'0'0,"0"0"-1"0"0,0 1 1 0 0,20 22-1 0 0,-10-5 262 0 0,-8-9-302 0 0,-2 0-125 0 0,-4-7-158 0 0,7 12-15 0 0,-7-8 21 0 0,6 12 90 0 0,-7-11-19 0 0,-3-5-24 0 0,3 7 93 0 0,16 35 714 0 0,-15-26-278 0 0,9 32-1 0 0,-15-44-408 0 0,-1 1-1 0 0,-1 1 0 0 0,-1-1 1 0 0,0 0-1 0 0,-1 1 1 0 0,-2 23-1 0 0,-1-31-139 0 0,0 0 0 0 0,0-1-1 0 0,-1 0 1 0 0,-1 1 0 0 0,1-1-1 0 0,-1-1 1 0 0,-1 1-1 0 0,0 0 1 0 0,-1-1 0 0 0,1 0-1 0 0,-2-1 1 0 0,1 1 0 0 0,-1-1-1 0 0,-1 0 1 0 0,-13 12 0 0 0,-4-2-304 0 0,0 0 1 0 0,0-1 0 0 0,-2-2 0 0 0,-29 13 0 0 0,-3 0-331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18431 0 0,'17'7'1800'0'0,"-21"6"-1608"0"0,-1 1-192 0 0,2 5 0 0 0,6 8 0 0 0,2 1 1696 0 0,-1 2 304 0 0,4 5 56 0 0,-3 4 16 0 0,3-1-1592 0 0,-3-3-320 0 0,8-1-64 0 0,0 4-7816 0 0,-8 6-1559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24879 0 0,'0'0'2432'0'0,"-10"0"-688"0"0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24879 0 0,'-39'17'1142'0'0,"37"-16"-1033"0"0,0 0 0 0 0,0 0 1 0 0,1 0-1 0 0,-1 0 0 0 0,0 1 1 0 0,0-1-1 0 0,1 0 0 0 0,-1 1 1 0 0,1-1-1 0 0,-1 1 0 0 0,1 0 1 0 0,-1-1-1 0 0,0 4 0 0 0,-8 8-85 0 0,6-8 42 0 0,-1 0 0 0 0,1 1 0 0 0,1 0 0 0 0,-1 0 0 0 0,1 0 1 0 0,0 0-1 0 0,0 1 0 0 0,1-1 0 0 0,0 1 0 0 0,-2 9 0 0 0,-14 91 2107 0 0,15-79-1779 0 0,1 5-2 0 0,1-12-181 0 0,0 1-41 0 0,1-8-80 0 0,0 22 207 0 0,0-13-103 0 0,2 16 87 0 0,-1-16-155 0 0,1-8-67 0 0,0 12-17 0 0,1 3-26 0 0,0 16 15 0 0,1 16-157 0 0,0-26-447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0,'0'0'776'0'0,"12"0"160"0"0,1 0-744 0 0,5 0-192 0 0,7 0 0 0 0,6 5 0 0 0,-1-2 1208 0 0,9 2 200 0 0,4-5 48 0 0,13 3 8 0 0,-8 0-1952 0 0,0 2-392 0 0</inkml:trace>
  <inkml:trace contextRef="#ctx0" brushRef="#br0" timeOffset="1">174 167 26719 0 0,'0'11'592'0'0,"0"5"120"0"0,8 3 24 0 0,-4 12 8 0 0,4 7-592 0 0,2 4-152 0 0,3 9 0 0 0,0-1 0 0 0,-1-4-864 0 0,6-4-192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585 269 8752 0 0,'-4'2'658'0'0,"1"0"1"0"0,-1 0-1 0 0,1 0 1 0 0,-1 0-1 0 0,-4 4 1 0 0,6-4 475 0 0,-1 0 1 0 0,1 1 0 0 0,0-1-1 0 0,0 1 1 0 0,0-1-1 0 0,-2 6 1 0 0,-6 5 3167 0 0,-9 5-2753 0 0,0-1-963 0 0,-2 11 135 0 0,16-20-582 0 0,0 0-1 0 0,-1-1 1 0 0,-7 8 0 0 0,3-6-18 0 0,3-3-33 0 0,0 1 1 0 0,0 0-1 0 0,1 1 1 0 0,0-1-1 0 0,-6 10 1 0 0,0 11 90 0 0,10-22-141 0 0,-1 1 1 0 0,0-1 0 0 0,0 1 0 0 0,-1-1 0 0 0,-5 7 0 0 0,-62 65 362 0 0,31-38-185 0 0,18-17 0 0 0,-46 35 0 0 0,52-45-125 0 0,4-4-72 0 0,1 0 0 0 0,-14 6 0 0 0,24-14-80 0 0,-4-7-126 0 0,5 5 182 0 0,-1 1-1 0 0,1 0 1 0 0,0 0 0 0 0,0-1-1 0 0,0 1 1 0 0,-1 0 0 0 0,1 0-1 0 0,0-1 1 0 0,0 1 0 0 0,0 0-1 0 0,0-1 1 0 0,0 1 0 0 0,0 0-1 0 0,0-1 1 0 0,0 1 0 0 0,0 0-1 0 0,0-1 1 0 0,0 1 0 0 0,0 0-1 0 0,0-1 1 0 0,0 1 0 0 0,0 0-1 0 0,0-1 1 0 0,0 1 0 0 0,0 0-1 0 0,0-1 1 0 0,0 1 0 0 0,0 0-1 0 0,1-1 1 0 0,-1 1 0 0 0,0-2-18 0 0,0 0-1 0 0,1 0 1 0 0,-1 0 0 0 0,0 1 0 0 0,-1-1 0 0 0,1 0 0 0 0,0 0 0 0 0,-1-3-1 0 0,-1-14-106 0 0,8-14 62 0 0,-4 20 28 0 0,1 0 0 0 0,-1-25 0 0 0,-1 19-56 0 0,7-34 0 0 0,-5 34 48 0 0,-3 13 30 0 0,0 1 1 0 0,0-1-1 0 0,0 0 0 0 0,0 1 0 0 0,-1-1 1 0 0,-2-7-1 0 0,2 8-2 0 0,0 0 1 0 0,0 0-1 0 0,1 0 1 0 0,-1 0 0 0 0,1 0-1 0 0,0 0 1 0 0,2-9-1 0 0,6-19-84 0 0,-5 24 39 0 0,0 0 0 0 0,-1 0 0 0 0,-1 0 0 0 0,1 0 1 0 0,-1-9-1 0 0,-1 4-62 0 0,0 6 18 0 0,-1-1-1 0 0,2 1 1 0 0,-1-1-1 0 0,1 1 0 0 0,1-1 1 0 0,4-15-1 0 0,-4 19 106 0 0,0 0 0 0 0,0 0 0 0 0,0 0 0 0 0,0-1 0 0 0,-1 1 0 0 0,0-1 0 0 0,0 0 0 0 0,-1 1 0 0 0,1-1-1 0 0,-1 1 1 0 0,-1-1 0 0 0,0-6 0 0 0,1 6 4 0 0,-1 0 0 0 0,1 0 0 0 0,1-9 0 0 0,-1 10 0 0 0,1 0 0 0 0,-1 0 0 0 0,0 0 0 0 0,-1 0 0 0 0,1 0 0 0 0,-2-5 0 0 0,-4-6 0 0 0,-15-30 0 0 0,11 27 0 0 0,9 16 42 0 0,-1-1 0 0 0,-1 1 0 0 0,1 0 0 0 0,0 0-1 0 0,-1 0 1 0 0,0 1 0 0 0,1-1 0 0 0,-1 0 0 0 0,0 1 0 0 0,0 0-1 0 0,-1 0 1 0 0,-3-2 0 0 0,4 2-9 0 0,1 1 1 0 0,0 0-1 0 0,-1 0 0 0 0,1 0 0 0 0,-1 0 1 0 0,1 1-1 0 0,-1-1 0 0 0,0 1 0 0 0,1-1 1 0 0,-1 1-1 0 0,0 0 0 0 0,1 0 1 0 0,-1 0-1 0 0,0 0 0 0 0,1 1 0 0 0,-1-1 1 0 0,1 1-1 0 0,-4 1 0 0 0,5-2-18 0 0,1 1 1 0 0,-1-1-1 0 0,1 1 0 0 0,-1-1 0 0 0,0 1 1 0 0,1 0-1 0 0,-1-1 0 0 0,1 1 0 0 0,0 0 0 0 0,-1-1 1 0 0,1 1-1 0 0,0 0 0 0 0,-1 0 0 0 0,1-1 1 0 0,0 1-1 0 0,0 0 0 0 0,-1 0 0 0 0,1-1 1 0 0,0 2-1 0 0,-1 18 79 0 0,1-19-77 0 0,1 5 7 0 0,0 0 0 0 0,0 0-1 0 0,0 0 1 0 0,1 0 0 0 0,-1-1-1 0 0,1 1 1 0 0,4 7 0 0 0,5 14 50 0 0,16 48 60 0 0,7 23 29 0 0,-34-96-158 0 0,8 26 112 0 0,15 34 0 0 0,-17-50-88 0 0,-2-4 3 0 0,0 1 1 0 0,0 0-1 0 0,-1 1 1 0 0,0-1-1 0 0,-1 1 1 0 0,3 15-1 0 0,-5-4 34 0 0,0-15-37 0 0,0 1-1 0 0,1-1 0 0 0,0 1 0 0 0,0 0 1 0 0,0-1-1 0 0,4 12 0 0 0,1-5 29 0 0,1 0-1 0 0,0-1 1 0 0,11 14 0 0 0,7 14-12 0 0,-16-27-58 0 0,0 0 1 0 0,0-1-1 0 0,1 0 0 0 0,1 0 1 0 0,0-1-1 0 0,0-1 0 0 0,26 19 1 0 0,-6-5-121 0 0,-20-15-203 0 0,0 0 1 0 0,1-1 0 0 0,23 13-1 0 0,-27-18-504 0 0,1 1-1 0 0,14 2 1 0 0,-6-2-463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553 151 2304 0 0,'1'2'101'0'0,"2"4"8"0"0,-1 1 1 0 0,0 0-1 0 0,-1 0 0 0 0,1 0 0 0 0,-1 0 0 0 0,-1 0 0 0 0,1 9 1 0 0,-5 66 17108 0 0,-7-1-10512 0 0,-21 82-5992 0 0,22-117 472 0 0,-3 11-1007 0 0,-3-1-1 0 0,-24 56 1 0 0,35-103-172 0 0,0 1 0 0 0,0-1 1 0 0,-1-1-1 0 0,-1 1 0 0 0,0-1 0 0 0,0 0 0 0 0,0 0 1 0 0,-1-1-1 0 0,-12 9 0 0 0,18-14-16 0 0,0-1 1 0 0,0 0-1 0 0,0 0 0 0 0,0 0 1 0 0,0 0-1 0 0,0-1 0 0 0,0 1 1 0 0,0 0-1 0 0,-1-1 0 0 0,1 1 0 0 0,0-1 1 0 0,0 0-1 0 0,0 0 0 0 0,-1 0 1 0 0,1 0-1 0 0,0 0 0 0 0,0-1 1 0 0,-1 1-1 0 0,1 0 0 0 0,0-1 0 0 0,-2-1 1 0 0,1 1-28 0 0,1 0 0 0 0,-1 0 0 0 0,0 0 0 0 0,1-1 0 0 0,-1 1 0 0 0,1-1-1 0 0,0 0 1 0 0,0 0 0 0 0,0 0 0 0 0,0 0 0 0 0,0 0 0 0 0,0 0 0 0 0,0-1 0 0 0,0 1 0 0 0,-1-5 0 0 0,-3-8-175 0 0,2 0 1 0 0,0-1-1 0 0,1 0 0 0 0,0 0 1 0 0,0-20-1 0 0,2-99-1496 0 0,2 73 1374 0 0,1-3 316 0 0,0-32 18 0 0,-4 48-1 0 0,2 24 0 0 0,-2 1 0 0 0,-7-44 0 0 0,2 31-1 0 0,6 27 104 0 0,-1-1 0 0 0,0 1 0 0 0,-1 0 0 0 0,-8-19 0 0 0,-2-3 373 0 0,10 24-348 0 0,0 0 1 0 0,0 0-1 0 0,0 1 0 0 0,-1-1 1 0 0,-6-7-1 0 0,0-4 204 0 0,9 18-308 0 0,1-1 0 0 0,-1 1 0 0 0,1-1 0 0 0,-1 1 0 0 0,0 0-1 0 0,0-1 1 0 0,1 1 0 0 0,-1 0 0 0 0,0-1 0 0 0,0 1 0 0 0,0 0 0 0 0,0 0-1 0 0,-1 0 1 0 0,1 0 0 0 0,0 0 0 0 0,0 0 0 0 0,-1 0 0 0 0,1 0 0 0 0,0 1 0 0 0,-1-1-1 0 0,1 0 1 0 0,-1 1 0 0 0,1-1 0 0 0,-1 1 0 0 0,1-1 0 0 0,-1 1 0 0 0,1 0 0 0 0,-1 0-1 0 0,1 0 1 0 0,-4 0 0 0 0,-2 0 5 0 0,-27 2-253 0 0,32-2 190 0 0,0 0 0 0 0,0 1 0 0 0,-1-1 0 0 0,1 1 0 0 0,0 0 0 0 0,0 0 0 0 0,0 0 0 0 0,0 0 0 0 0,0 0 0 0 0,0 0 0 0 0,0 1 0 0 0,0-1 0 0 0,-1 2 0 0 0,-17 16 540 0 0,15-14-269 0 0,0 0-1 0 0,-1 0 1 0 0,-5 9 0 0 0,9-11-196 0 0,0-1 1 0 0,1 1-1 0 0,0 0 0 0 0,-1 0 1 0 0,1 0-1 0 0,0 0 1 0 0,0 0-1 0 0,1 0 0 0 0,-1 0 1 0 0,1 0-1 0 0,-1 0 1 0 0,1 4-1 0 0,1-1-16 0 0,0 1 0 0 0,0-1 0 0 0,0 0-1 0 0,1 0 1 0 0,0 1 0 0 0,0-1 0 0 0,1 0 0 0 0,3 7 0 0 0,30 45 58 0 0,-21-37-65 0 0,2-1 1 0 0,31 31-1 0 0,46 31-19 0 0,22 22 80 0 0,-59-46-10 0 0,-16-18 98 0 0,-2 2-1 0 0,58 80 0 0 0,-72-86-95 0 0,-14-22-27 0 0,18 32 1 0 0,-23-36-107 0 0,0 1 0 0 0,1-1 1 0 0,12 14-1 0 0,-8-11-30 0 0,-10-12-82 0 0,0 0-1 0 0,1 0 0 0 0,-1 0 1 0 0,0 0-1 0 0,0-1 0 0 0,1 1 0 0 0,-1 0 1 0 0,1-1-1 0 0,-1 1 0 0 0,0-1 0 0 0,1 1 1 0 0,-1-1-1 0 0,1 0 0 0 0,-1 1 1 0 0,1-1-1 0 0,-1 0 0 0 0,1 0 0 0 0,-1 0 1 0 0,1 0-1 0 0,1-1 0 0 0,3 1-1155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23039 0 0,'-11'10'1058'0'0,"11"-10"-1033"0"0,0 0 0 0 0,0 0 0 0 0,0 0 0 0 0,0 0 0 0 0,-1 0 0 0 0,1 0 0 0 0,0 0 0 0 0,0 0 0 0 0,0 0 0 0 0,0 0 0 0 0,0 0 0 0 0,0 0 1 0 0,0 1-1 0 0,0-1 0 0 0,0 0 0 0 0,0 0 0 0 0,0 0 0 0 0,-1 0 0 0 0,1 0 0 0 0,0 0 0 0 0,0 0 0 0 0,0 1 0 0 0,0-1 0 0 0,0 0 0 0 0,0 0 0 0 0,0 0 1 0 0,0 0-1 0 0,0 0 0 0 0,0 0 0 0 0,0 1 0 0 0,0-1 0 0 0,0 0 0 0 0,0 0 0 0 0,0 0 0 0 0,0 0 0 0 0,0 0 0 0 0,0 0 0 0 0,1 0 0 0 0,-1 1 0 0 0,0-1 1 0 0,3 11 279 0 0,0-3-264 0 0,-1 0 1 0 0,1 0-1 0 0,1 0 1 0 0,-1-1 0 0 0,9 14-1 0 0,2-4 581 0 0,-7-8-199 0 0,0-1 0 0 0,-1 1 0 0 0,0 0-1 0 0,5 12 1 0 0,0 5 320 0 0,-2 1 0 0 0,9 38 0 0 0,4 57 161 0 0,-12-67-1006 0 0,-4-6-63 0 0,-4-27 80 0 0,7 31 0 0 0,-7-49-108 0 0,-1-1 0 0 0,0 1 0 0 0,1 0 1 0 0,0-1-1 0 0,3 6 0 0 0,0-2-205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13824 0 0,'-9'-3'1472'0'0,"22"-2"-1472"0"0,4-3 0 0 0,6 2 1807 0 0,2 1 313 0 0,6-3 64 0 0,-1 8 16 0 0,4-3-1528 0 0,1 0-296 0 0,-5 3-64 0 0,1-5-16 0 0,-6 5-752 0 0,-2-3-152 0 0,-2-2-32 0 0</inkml:trace>
  <inkml:trace contextRef="#ctx0" brushRef="#br0" timeOffset="1">92 272 21191 0 0,'13'-5'1888'0'0,"0"-3"-1512"0"0,9 1 664 0 0,-4 3 136 0 0,7-4 24 0 0,1 4 8 0 0,0-4-792 0 0,1 5-160 0 0,11-2-32 0 0,-2-1-8 0 0,2-2-1528 0 0,-3 3-312 0 0,-1-1-56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4144 0 0,'-1'0'17'0'0,"0"1"-1"0"0,0-1 1 0 0,0 1 0 0 0,0-1-1 0 0,0 1 1 0 0,0 0 0 0 0,0-1-1 0 0,0 1 1 0 0,1 0 0 0 0,-1 0-1 0 0,0-1 1 0 0,0 1 0 0 0,1 0-1 0 0,-1 0 1 0 0,0 0 0 0 0,1 0-1 0 0,-1 0 1 0 0,1 0 0 0 0,-1 0-1 0 0,1 1 1 0 0,0-1 12 0 0,0 0 1 0 0,0 0-1 0 0,0 0 1 0 0,0 0-1 0 0,0 0 0 0 0,0 0 1 0 0,1 0-1 0 0,-1 0 1 0 0,1 0-1 0 0,-1 0 0 0 0,0 0 1 0 0,1 0-1 0 0,0 0 1 0 0,-1-1-1 0 0,1 1 0 0 0,-1 0 1 0 0,1 0-1 0 0,0 0 1 0 0,0-1-1 0 0,-1 1 1 0 0,1-1-1 0 0,0 1 0 0 0,0 0 1 0 0,1 0-1 0 0,20 14 7034 0 0,36 35-1 0 0,-9 2-1979 0 0,85 118-776 0 0,-119-148-4067 0 0,-2 1 1 0 0,0 1-1 0 0,-1 0 0 0 0,-1 0 0 0 0,-2 1 0 0 0,7 27 1 0 0,-8-17-82 0 0,-1 0 0 0 0,-3 1 0 0 0,0-1-1 0 0,-3 41 1 0 0,-1-59-235 0 0,-1 0 0 0 0,0 0-1 0 0,-2-1 1 0 0,0 1 0 0 0,-1-1-1 0 0,0 1 1 0 0,-2-1-1 0 0,0-1 1 0 0,0 1 0 0 0,-2-1-1 0 0,0 0 1 0 0,0 0 0 0 0,-1-1-1 0 0,-1-1 1 0 0,-1 1-1 0 0,0-2 1 0 0,-14 14 0 0 0,-34 21-7132 0 0,-9-1-2510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45 23039 0 0,'0'0'2315'0'0,"-9"5"-1659"0"0,3 3-274 0 0,1-1-1 0 0,-1 1 1 0 0,2 0-1 0 0,-1 0 1 0 0,1 0 0 0 0,-5 15-1 0 0,-4 7 484 0 0,11-26-805 0 0,0-1 0 0 0,1 1 0 0 0,-1 0 0 0 0,1 0 0 0 0,0 0 1 0 0,0 1-1 0 0,0-1 0 0 0,1 0 0 0 0,-1 0 0 0 0,1 0 0 0 0,0 0 0 0 0,0 1 1 0 0,1-1-1 0 0,-1 0 0 0 0,1 0 0 0 0,0 0 0 0 0,0 0 0 0 0,0 0 0 0 0,1 0 1 0 0,-1 0-1 0 0,1 0 0 0 0,0 0 0 0 0,0-1 0 0 0,1 1 0 0 0,-1-1 0 0 0,0 1 1 0 0,6 4-1 0 0,-4-5-55 0 0,-1 0-1 0 0,1 0 1 0 0,0 0 0 0 0,0 0 0 0 0,1-1 0 0 0,-1 0 0 0 0,0 0 0 0 0,1 0 0 0 0,0 0 0 0 0,-1-1-1 0 0,1 0 1 0 0,0 1 0 0 0,0-2 0 0 0,5 1 0 0 0,-7 0-5 0 0,1-1-34 0 0,0 0 0 0 0,1 0 0 0 0,-1-1 0 0 0,0 1-1 0 0,1-1 1 0 0,-1 0 0 0 0,0 0 0 0 0,0-1 0 0 0,0 1 0 0 0,0-1 0 0 0,0 0-1 0 0,0 0 1 0 0,0 0 0 0 0,7-5 0 0 0,-9 5-27 0 0,-1 0-1 0 0,1 1 1 0 0,0-1-1 0 0,-1 0 1 0 0,1 0 0 0 0,-1 0-1 0 0,0 0 1 0 0,1 0-1 0 0,-1 0 1 0 0,0 0 0 0 0,0 0-1 0 0,-1-1 1 0 0,1 1-1 0 0,0-3 1 0 0,0-1 24 0 0,-1 1-1 0 0,1-1 1 0 0,-1 1 0 0 0,-2-9-1 0 0,1-10 66 0 0,0 17-117 0 0,0-1 0 0 0,-1 1 0 0 0,0 0 0 0 0,0 0 0 0 0,-1-1-1 0 0,0 1 1 0 0,0 1 0 0 0,0-1 0 0 0,-6-7 0 0 0,-5-13-964 0 0,11 20 819 0 0,3 6 157 0 0,-1-1 0 0 0,0 0 1 0 0,1 1-1 0 0,-1-1 1 0 0,0 1-1 0 0,0-1 1 0 0,0 1-1 0 0,0-1 1 0 0,0 1-1 0 0,0 0 1 0 0,-1 0-1 0 0,1-1 0 0 0,0 1 1 0 0,-1 0-1 0 0,1 0 1 0 0,-3-1-1 0 0,-12-9-470 0 0,13 8 538 0 0,1 1 0 0 0,-1 0 1 0 0,0 1-1 0 0,1-1 0 0 0,-1 0 1 0 0,-4-1-1 0 0,-1 0-15 0 0,2 0-7 0 0,1 1-1 0 0,0 1 0 0 0,0-1 1 0 0,-1 1-1 0 0,1-1 0 0 0,0 2 1 0 0,-9-2-1 0 0,22-1-7403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4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26719 0 0,'0'0'1304'0'0,"0"16"-568"0"0,0-2 8 0 0,-4 6-592 0 0,4 4-152 0 0,-4 6 0 0 0,4 0 0 0 0,4 9 224 0 0,0-1 8 0 0,-4 1 8 0 0,9 15 0 0 0,-1-7-336 0 0,-3-6-72 0 0,3 3-16 0 0,-3-3-7880 0 0,3-6-1567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5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12440 0 0,'0'0'1328'0'0,"4"-5"1367"0"0,9-3 505 0 0,5 2 96 0 0,-1 1 16 0 0,4-3-3408 0 0,6 0-688 0 0,25-11-136 0 0,-14 7-24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5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 7368 0 0,'-20'-3'374'0'0,"10"2"-180"0"0,4 2-109 0 0,-1-1-4 0 0,1 1-43 0 0,-3 1-29 0 0,-1 1-6 0 0,1-2 1602 0 0,0 1 1 0 0,-16 6 0 0 0,15-3 467 0 0,0 0 0 0 0,0 0 1 0 0,-18 12-1 0 0,17-7 630 0 0,-20 17-1 0 0,-5 15-1077 0 0,27-29-1345 0 0,0 2 0 0 0,1 0 0 0 0,0 0 0 0 0,1 0 0 0 0,1 1 0 0 0,-8 29 0 0 0,8-15 85 0 0,0-1-1 0 0,2 1 1 0 0,0 30 0 0 0,5-5-365 0 0,2 0 0 0 0,18 100 0 0 0,-15-111 0 0 0,-3-24 0 0 0,5 23 0 0 0,-6-36 0 0 0,0-1 0 0 0,1 1 0 0 0,-1-1 0 0 0,1 1 0 0 0,1-1 0 0 0,-1 0 0 0 0,6 7 0 0 0,6 4 0 0 0,1 0 0 0 0,0-1 0 0 0,22 15 0 0 0,-30-24 0 0 0,2 0-221 0 0,0 1 0 0 0,0-1 0 0 0,1-1 0 0 0,0 0 0 0 0,1-1 0 0 0,-1 0 0 0 0,1 0 0 0 0,0-1 0 0 0,0-1 0 0 0,25 4 0 0 0,7-3-1148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5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25279 0 0,'-3'10'278'0'0,"0"1"-1"0"0,1 0 1 0 0,1 0 0 0 0,0 0-1 0 0,0 0 1 0 0,1 0-1 0 0,1 0 1 0 0,0 0 0 0 0,3 18-1 0 0,23 105 1041 0 0,-6-35-455 0 0,15 84-452 0 0,-33-166-503 0 0,12 69-2843 0 0,5-1-3468 0 0,-15-73-2726 0 0</inkml:trace>
  <inkml:trace contextRef="#ctx0" brushRef="#br0" timeOffset="1">1 300 21191 0 0,'0'0'2072'0'0,"12"-3"-1848"0"0,11-5-224 0 0,2 0 0 0 0,6 2 0 0 0,-1-7 400 0 0,9 2 32 0 0,1 3 8 0 0,-2-4 0 0 0,13-2-960 0 0,-6 6-192 0 0,-6 0-40 0 0,-1 0-8615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5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12440 0 0,'13'5'1104'0'0,"0"2"-880"0"0,0-7-224 0 0,4 0 0 0 0,-4 4 2991 0 0,5-4 561 0 0,-1 0 104 0 0,4-4 24 0 0,9 4-2688 0 0,6-4-536 0 0,2-4-104 0 0,-3 0-32 0 0,-4-3-696 0 0,-6 3-136 0 0,6-3-32 0 0,3-5-7088 0 0,1 1-1415 0 0</inkml:trace>
  <inkml:trace contextRef="#ctx0" brushRef="#br0" timeOffset="1">1136 0 23039 0 0,'23'16'627'0'0,"0"1"0"0"0,-1 0-1 0 0,35 38 1 0 0,-36-35-597 0 0,-14-14-15 0 0,-1 0 0 0 0,1 0 1 0 0,-1 1-1 0 0,0 0 0 0 0,0 1 0 0 0,-1-1 1 0 0,0 1-1 0 0,-1 0 0 0 0,6 13 1 0 0,12 63 1939 0 0,-18-71-1649 0 0,1 0 0 0 0,-2 1 0 0 0,0-1 0 0 0,0 1 0 0 0,-2-1 0 0 0,1 1 0 0 0,-2 0 0 0 0,1-1 0 0 0,-4 24 0 0 0,-7 4 180 0 0,-1-1 0 0 0,-1-1-1 0 0,-37 76 1 0 0,33-88-497 0 0,0 0 0 0 0,-2-1 0 0 0,-34 38 0 0 0,38-47-24 0 0,-2 1-41 0 0,-1 0-1 0 0,0-1 0 0 0,-1-1 0 0 0,-1 0 1 0 0,-1-2-1 0 0,-27 17 0 0 0,-7-3-115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26719 0 0,'0'0'546'0'0,"0"0"-339"0"0,1-1-22 0 0,4-1 46 0 0,-4 1-92 0 0,2-2 169 0 0,1 0-49 0 0,0-1 0 0 0,0 1 0 0 0,1 0 0 0 0,8-5 0 0 0,9-2-220 0 0,2 0-1 0 0,-1 2 1 0 0,1 0 0 0 0,36-5 0 0 0,102-10 480 0 0,-101 16-395 0 0,220-13-1565 0 0,-203 24-1892 0 0,-39 0 1615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1:00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29487 0 0,'-28'20'648'0'0,"-2"-1"136"0"0,4 8 24 0 0,1 0 24 0 0,-6 4-672 0 0,14-1-112 0 0,-4 5-48 0 0,11 4 0 0 0,15-4-208 0 0,8 7-40 0 0,0 7-8 0 0,4 9 0 0 0,1 1 408 0 0,3-1 72 0 0,-4-5 24 0 0,1-10-13200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47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17503 0 0,'0'0'1759'0'0,"2"1"-1614"0"0,3 3 246 0 0,0-1 0 0 0,-1 1 0 0 0,1 0 0 0 0,-1 0 0 0 0,0 0 0 0 0,0 0 0 0 0,0 1 1 0 0,-1 0-1 0 0,4 6 0 0 0,28 55 4217 0 0,-17-28-3239 0 0,0-1-1008 0 0,-12-24-278 0 0,0 0 0 0 0,12 18 1 0 0,-14-27-27 0 0,-2 0 48 0 0,0 0-1 0 0,1-1 0 0 0,-1 1 1 0 0,1-1-1 0 0,0 1 0 0 0,0-1 0 0 0,0 0 1 0 0,1-1-1 0 0,-1 1 0 0 0,1 0 1 0 0,5 2-1 0 0,-7-4 128 0 0,17-13 0 0 0,-3 1-232 0 0,-12 9 0 0 0,0 0 0 0 0,0-1 0 0 0,0 0 0 0 0,-1 1 0 0 0,0-1 0 0 0,1 0 0 0 0,-1-1 0 0 0,0 1 0 0 0,0-1 0 0 0,-1 1 0 0 0,4-6 0 0 0,2-10 13 0 0,-6 13-31 0 0,1 0-1 0 0,-1 0 1 0 0,6-8 0 0 0,8-9-453 0 0,1 1 0 0 0,1 1 0 0 0,26-25 0 0 0,-37 41 580 0 0,-1 0-1 0 0,1 0 0 0 0,0 0 1 0 0,1 1-1 0 0,-1 0 1 0 0,1 0-1 0 0,0 1 1 0 0,15-4-1 0 0,-18 5-37 0 0,1 1 1 0 0,0 0-1 0 0,-1 1 1 0 0,1-1-1 0 0,0 1 1 0 0,-1 0-1 0 0,1 1 0 0 0,0-1 1 0 0,-1 1-1 0 0,1 0 1 0 0,0 1-1 0 0,-1-1 1 0 0,10 5-1 0 0,-2 1-102 0 0,0 1 0 0 0,13 9 1 0 0,-14-8-73 0 0,0-1 0 0 0,15 7 0 0 0,-24-13-316 0 0,-1-1 1 0 0,1-1 0 0 0,0 1 0 0 0,-1 0-1 0 0,1-1 1 0 0,5 1 0 0 0,8 2-9821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0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20271 0 0,'0'0'2394'0'0,"6"0"-277"0"0,1 0-1487 0 0,-1-1 0 0 0,1 0-1 0 0,9-2 1 0 0,12-3 40 0 0,181-27 1019 0 0,-86 12-1658 0 0,13-5 477 0 0,-91 19-497 0 0,112-10-3398 0 0,-118 14-3291 0 0,-3-2-2003 0 0</inkml:trace>
  <inkml:trace contextRef="#ctx0" brushRef="#br0" timeOffset="1">590 1 24879 0 0,'-18'29'1627'0'0,"16"-26"-1507"0"0,-1 1 0 0 0,1 0 0 0 0,-1 0-1 0 0,1 0 1 0 0,0 0 0 0 0,0 0 0 0 0,1 0 0 0 0,-3 9-1 0 0,4-9-139 0 0,-15 92 430 0 0,14-83-179 0 0,1 0 0 0 0,0 0 0 0 0,1 0 0 0 0,0 0 0 0 0,5 18 0 0 0,42 134 520 0 0,-43-148-958 0 0,1 0 0 0 0,11 20 0 0 0,5 12-995 0 0,-9-13-1492 0 0,1-6-6652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24879 0 0,'0'0'2498'0'0,"4"0"-2291"0"0,1 0-195 0 0,0 0-1 0 0,-1-1 1 0 0,1 1-1 0 0,0-1 1 0 0,0 0-1 0 0,0-1 0 0 0,-1 1 1 0 0,8-4-1 0 0,11-5 765 0 0,33-10 0 0 0,-23 10-339 0 0,59-7 1 0 0,-22 10-894 0 0,74 2 0 0 0,-127 5 174 0 0,58 2-709 0 0,-67-1 277 0 0,-1 0 0 0 0,1 1 1 0 0,0 0-1 0 0,0 0 0 0 0,-1 0 0 0 0,1 1 0 0 0,8 5 0 0 0,0 3-7544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21655 0 0,'2'1'194'0'0,"-1"-1"-84"0"0,0 0 1 0 0,0 0-1 0 0,0 0 0 0 0,0 1 1 0 0,-1-1-1 0 0,1 0 0 0 0,0 1 0 0 0,0-1 1 0 0,0 0-1 0 0,-1 1 0 0 0,1-1 1 0 0,0 1-1 0 0,-1-1 0 0 0,1 1 1 0 0,1 0-1 0 0,3 0 237 0 0,23-3 971 0 0,34-6 1 0 0,-16 2 19 0 0,258-39 1213 0 0,-187 27-3096 0 0,-79 13-1973 0 0,0 0-3379 0 0,10-2-3358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24735 0 0,'-1'0'95'0'0,"0"1"-1"0"0,-1 0 0 0 0,1 0 0 0 0,0 0 1 0 0,0 0-1 0 0,0 0 0 0 0,1 0 0 0 0,-1 0 1 0 0,0 0-1 0 0,0 0 0 0 0,0 0 0 0 0,1 0 1 0 0,-1 1-1 0 0,1-1 0 0 0,-1 0 0 0 0,0 2 1 0 0,1-1 8 0 0,1 0 0 0 0,-1 1 1 0 0,1-1-1 0 0,-1 0 0 0 0,1 0 1 0 0,0 0-1 0 0,0 0 0 0 0,0 0 1 0 0,2 3-1 0 0,2 6-41 0 0,-1 0 0 0 0,-1 1 1 0 0,0-1-1 0 0,0 1 0 0 0,2 21 0 0 0,3 19 916 0 0,12 42 119 0 0,12 177 0 0 0,-18-165-3028 0 0,-7-59-4944 0 0,-3-4-2627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24879 0 0,'26'-5'544'0'0,"-13"2"120"0"0,0-5 16 0 0,14 4 24 0 0,2 0-568 0 0,-2-3-136 0 0,7-14 0 0 0,1 7 0 0 0,3-2 0 0 0,-2 5 0 0 0,2-5 0 0 0,-8 4 0 0 0,-2 4 0 0 0,5-3 0 0 0,11 3 0 0 0,-9 2-11032 0 0</inkml:trace>
  <inkml:trace contextRef="#ctx0" brushRef="#br0" timeOffset="1">364 1 19807 0 0,'29'79'4650'0'0,"3"42"1627"0"0,-22-82-5834 0 0,21 53 0 0 0,6 23-392 0 0,-32-98-143 0 0,0 0 1 0 0,11 19-1 0 0,3 11-2152 0 0,-8-22-4910 0 0,2-4-2316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13824 0 0,'-13'7'362'0'0,"1"0"0"0"0,0 0-1 0 0,-11 10 1 0 0,-1 3 2822 0 0,21-17-2228 0 0,1 0 0 0 0,-1 0-1 0 0,1 0 1 0 0,-1 1-1 0 0,1-1 1 0 0,0 1-1 0 0,0-1 1 0 0,1 1-1 0 0,-3 8 1 0 0,-8 37 2122 0 0,10-39-3235 0 0,-5 32 482 0 0,2 0-1 0 0,-1 45 1 0 0,6-59-172 0 0,1 1 0 0 0,1-1 0 0 0,2 0 0 0 0,7 30 0 0 0,-9-53-149 0 0,0-1 0 0 0,0 1 0 0 0,0 0 0 0 0,1-1-1 0 0,0 1 1 0 0,-1-1 0 0 0,2 0 0 0 0,-1 0 0 0 0,6 5 0 0 0,0 2 10 0 0,-6-8-12 0 0,0-1 0 0 0,-1 0 0 0 0,1 1 0 0 0,0-1 0 0 0,0 0 0 0 0,0-1 0 0 0,0 1 1 0 0,0 0-1 0 0,0-1 0 0 0,1 0 0 0 0,-1 0 0 0 0,1 0 0 0 0,5 1 0 0 0,4 0 2 0 0,1-1 1 0 0,15 0 0 0 0,-24-1-5 0 0,12-1-128 0 0,1 0-1 0 0,0-1 1 0 0,-1 0 0 0 0,1-2-1 0 0,-1 0 1 0 0,0-1-1 0 0,0-1 1 0 0,-1 0 0 0 0,0-1-1 0 0,0-1 1 0 0,0 0 0 0 0,-1-2-1 0 0,0 1 1 0 0,-1-2 0 0 0,0 0-1 0 0,-1-1 1 0 0,15-16-1 0 0,-25 25 106 0 0,-1 0-1 0 0,0 0 0 0 0,0-1 0 0 0,0 1 0 0 0,0 0 1 0 0,-1-1-1 0 0,1 0 0 0 0,-1 1 0 0 0,2-8 0 0 0,3-36-124 0 0,-5 34 101 0 0,-1 8 44 0 0,0 0 1 0 0,-1 0-1 0 0,1-1 0 0 0,-1 1 1 0 0,0 0-1 0 0,0 0 0 0 0,-1 0 1 0 0,-3-9-1 0 0,-3-3 88 0 0,-11-19 0 0 0,9 18-31 0 0,-5-9-73 0 0,-2 2 0 0 0,-24-32 0 0 0,3 15-8333 0 0,20 20-1014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24879 0 0,'8'0'1211'0'0,"14"-1"-696"0"0,0-2-1 0 0,30-6 1 0 0,4 0-521 0 0,272-27 169 0 0,-313 34-236 0 0,-4 0-697 0 0,1 1-1 0 0,0 0 1 0 0,0 1 0 0 0,17 2 0 0 0,-11 2-5218 0 0,0-1-1723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24879 0 0,'0'0'2255'0'0,"2"1"-1858"0"0,7 1-149 0 0,-1-1 0 0 0,1 0 0 0 0,0 0 0 0 0,0-1 0 0 0,13-1 0 0 0,47-9 898 0 0,-44 6-1108 0 0,279-42 406 0 0,-263 38-1956 0 0,0-1-1 0 0,70-28 1 0 0,-82 26-8015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5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26951 0 0,'0'34'592'0'0,"5"-13"120"0"0,0 1 24 0 0,3 0 32 0 0,0 6-616 0 0,2 2-152 0 0,-5 10 0 0 0,3 5 0 0 0,-4 6 384 0 0,4-1 56 0 0,2-1 8 0 0,3 14 0 0 0,-13-10-360 0 0,8-10-88 0 0,14-5 0 0 0,-9-2 0 0 0,-10-11-616 0 0,7-5-144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14280 0 0,'-14'5'3535'0'0,"-21"6"3160"0"0,14-2-4619 0 0,19-8-1966 0 0,-3 1 57 0 0,0 0 1 0 0,0 1 0 0 0,0-1-1 0 0,0 1 1 0 0,0 0 0 0 0,0 1-1 0 0,1-1 1 0 0,0 1 0 0 0,-1 0-1 0 0,1 0 1 0 0,1 0 0 0 0,-1 1-1 0 0,-3 5 1 0 0,0 3 64 0 0,-37 73 644 0 0,38-72-782 0 0,1 0 1 0 0,0 0-1 0 0,1 0 1 0 0,-3 24-1 0 0,-15 134 194 0 0,22-155-264 0 0,0 0 0 0 0,4 35 1 0 0,-2-32 14 0 0,0 36 1 0 0,-3-41-32 0 0,0-2 14 0 0,1 1 0 0 0,0-1 0 0 0,1 1 0 0 0,3 20-1 0 0,12 21 126 0 0,-9-34-27 0 0,6 30 0 0 0,-12-42-103 0 0,1 0 0 0 0,1-1 0 0 0,-1 1 0 0 0,1 0 0 0 0,8 14 0 0 0,-8-18-14 0 0,0 0 1 0 0,1 0-1 0 0,-1-1 1 0 0,1 1-1 0 0,0-1 0 0 0,0 0 1 0 0,1 0-1 0 0,-1 0 1 0 0,10 5-1 0 0,6 5-3 0 0,-11-8 0 0 0,1 1 0 0 0,-1-1 0 0 0,1-1 0 0 0,0 0 0 0 0,1-1 0 0 0,-1 1 0 0 0,1-2 0 0 0,11 3 0 0 0,-9-4 0 0 0,1 0 0 0 0,-1-1 0 0 0,1-1 0 0 0,-1 0 0 0 0,1-1 0 0 0,-1 0 0 0 0,19-5 0 0 0,-17 3 0 0 0,26-11 0 0 0,-36 12 0 0 0,0-1 0 0 0,0 1 0 0 0,0-1 0 0 0,0 0 0 0 0,-1-1 0 0 0,1 1 0 0 0,-1-1 0 0 0,6-6 0 0 0,-1 0-37 0 0,-2 2-164 0 0,0-1 0 0 0,0 0 0 0 0,7-12-1 0 0,-12 18 152 0 0,0-1-1 0 0,-1 0 0 0 0,1 0 0 0 0,-1 0 1 0 0,0 1-1 0 0,0-1 0 0 0,0 0 0 0 0,-1-1 1 0 0,1 1-1 0 0,-1 0 0 0 0,0 0 0 0 0,-1-7 1 0 0,0 7 30 0 0,1-1 1 0 0,-1 0-1 0 0,-1 1 1 0 0,1-1-1 0 0,0 1 0 0 0,-1-1 1 0 0,0 1-1 0 0,0 0 1 0 0,-1 0-1 0 0,1 0 1 0 0,-1 0-1 0 0,0 0 1 0 0,0 0-1 0 0,0 1 0 0 0,0-1 1 0 0,-1 1-1 0 0,1 0 1 0 0,-1 0-1 0 0,0 0 1 0 0,-5-2-1 0 0,5 3 43 0 0,0 0 0 0 0,1 1 0 0 0,-1 0 0 0 0,0 0 1 0 0,0 0-1 0 0,0 0 0 0 0,0 1 0 0 0,0 0 0 0 0,0-1 0 0 0,-6 2 0 0 0,2-1 84 0 0,1 1 1 0 0,-1 0-1 0 0,1 0 0 0 0,-13 5 1 0 0,0 1-88 0 0,13-5-31 0 0,0 0 0 0 0,0 0 0 0 0,0 1 0 0 0,0 0 0 0 0,1 1 1 0 0,0-1-1 0 0,-1 1 0 0 0,1 0 0 0 0,1 1 0 0 0,-11 9 0 0 0,-1 0-141 0 0,3-3-2275 0 0,8 0-3722 0 0,5 0-3205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7832 0 0,'0'0'705'0'0,"1"-2"-577"0"0,2 0 1303 0 0,-1 1-1 0 0,1-1 1 0 0,0 0-1 0 0,0 1 1 0 0,-1-1 0 0 0,1 1-1 0 0,0 0 1 0 0,6-2-1 0 0,28-4 3964 0 0,-4 2-4402 0 0,73-7 213 0 0,-20 7-951 0 0,45 0-76 0 0,-4 0-600 0 0,-43-2-4978 0 0,-70 4 3202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10592 0 0,'0'0'818'0'0,"2"-2"-532"0"0,4-3 303 0 0,1 0 1 0 0,1 1 0 0 0,-1 0 0 0 0,1 0-1 0 0,0 0 1 0 0,0 1 0 0 0,0 0 0 0 0,0 0-1 0 0,0 1 1 0 0,1 0 0 0 0,-1 1 0 0 0,1 0 0 0 0,9 0-1 0 0,12 1 2592 0 0,1 2 0 0 0,41 7 0 0 0,-57-7-3021 0 0,-11-2-160 0 0,0 0 0 0 0,0 1 0 0 0,0 0 0 0 0,0 0 0 0 0,-1 0 0 0 0,1 0 0 0 0,0 0 0 0 0,0 1 0 0 0,-1-1 0 0 0,1 1 0 0 0,-1 0 0 0 0,1 0 0 0 0,-1 1 0 0 0,0-1 0 0 0,0 1 0 0 0,3 3 0 0 0,-3-4 0 0 0,0 1-1 0 0,0 0 0 0 0,0 0 0 0 0,-1 1 0 0 0,1-1 1 0 0,-1 1-1 0 0,0-1 0 0 0,0 1 0 0 0,0 0 0 0 0,0-1 0 0 0,0 1 0 0 0,-1 0 0 0 0,0 0 0 0 0,0 0 0 0 0,0 1 0 0 0,0 5 0 0 0,-1 0-25 0 0,0-1-1 0 0,-1 1 1 0 0,-1-1-1 0 0,1 1 1 0 0,-2-1-1 0 0,1 0 1 0 0,-1 0-1 0 0,-1 0 0 0 0,1 0 1 0 0,-1-1-1 0 0,-1 1 1 0 0,-6 8-1 0 0,-5 5-48 0 0,-1-1-1 0 0,-2-1 1 0 0,0 0-1 0 0,-1-2 0 0 0,-25 20 1 0 0,-30 27-215 0 0,11-8 109 0 0,38-35 11 0 0,-40 45 0 0 0,56-56 154 0 0,5-7-39 0 0,1 1 0 0 0,0-1 0 0 0,0 1 0 0 0,-4 8 0 0 0,8-12 80 0 0,-1 0 0 0 0,1 0 0 0 0,-1 0 1 0 0,1 0-1 0 0,-1 0 0 0 0,1 0 0 0 0,0 0 0 0 0,-1 0 0 0 0,1 0 0 0 0,0 0 0 0 0,0 0 0 0 0,0 1 0 0 0,0-1 0 0 0,0 0 0 0 0,0 0 0 0 0,0 0 0 0 0,1 0 0 0 0,-1 0 0 0 0,0 0 0 0 0,1 0 0 0 0,-1 0 0 0 0,0 0 0 0 0,1 0 0 0 0,-1 0 0 0 0,1 0 0 0 0,0 0 0 0 0,-1 0 0 0 0,1 0 0 0 0,1 1 0 0 0,1 0 46 0 0,-1 0 0 0 0,1-1 0 0 0,0 0 0 0 0,-1 1 0 0 0,1-1 0 0 0,0 0-1 0 0,0 0 1 0 0,0-1 0 0 0,0 1 0 0 0,0 0 0 0 0,0-1 0 0 0,0 0 0 0 0,0 0 0 0 0,0 0 0 0 0,0 0 0 0 0,4-1 0 0 0,15 1 84 0 0,19 1 335 0 0,66-7-1 0 0,-53 1-49 0 0,23-3-175 0 0,36-2-997 0 0,-43 7-2033 0 0,-53 3-7307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11976 0 0,'0'0'922'0'0,"1"2"-252"0"0,14 19 3811 0 0,13 10-78 0 0,3 4-2708 0 0,-17-19-1288 0 0,19 17-1 0 0,6 6-119 0 0,-19-13-224 0 0,0 0-1 0 0,-2 1 0 0 0,0 1 1 0 0,15 36-1 0 0,-22-43-810 0 0,-1 0 1 0 0,-1 1-1 0 0,-1 1 0 0 0,-1-1 0 0 0,-1 1 0 0 0,6 44 1 0 0,-12-43-6802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9672 0 0,'26'-14'748'0'0,"-25"13"-740"0"0,0 1 0 0 0,-1 0 0 0 0,1-1 0 0 0,-1 1 0 0 0,1 0 0 0 0,-1-1 0 0 0,1 1 0 0 0,-1-1 1 0 0,1 1-1 0 0,-1-1 0 0 0,1 1 0 0 0,-1-1 0 0 0,1 1 0 0 0,-1-1 0 0 0,0 0 0 0 0,1 1 0 0 0,-1-1 0 0 0,0 1 1 0 0,0-1-1 0 0,0 0 0 0 0,1 1 0 0 0,-1-1 0 0 0,0 0 0 0 0,0 1 0 0 0,0-1 0 0 0,0 0 0 0 0,0 1 0 0 0,0-1 1 0 0,0 0-1 0 0,0 0 0 0 0,0 1 0 0 0,-1-2 0 0 0,1 2 11 0 0,0-1 1 0 0,0 0-1 0 0,0 0 1 0 0,-1 0-1 0 0,1 0 1 0 0,1 0-1 0 0,-1 0 1 0 0,0 0 0 0 0,0 0-1 0 0,0 0 1 0 0,0 0-1 0 0,1 0 1 0 0,-1 0-1 0 0,0 0 1 0 0,1 0-1 0 0,-1 1 1 0 0,0-1-1 0 0,1 0 1 0 0,0 0-1 0 0,-1 0 1 0 0,1 1-1 0 0,0-2 1 0 0,48-42 5236 0 0,-22 15-2268 0 0,2 2 1 0 0,42-31 0 0 0,69-36-361 0 0,-76 50-1751 0 0,21-13-513 0 0,-34 29-993 0 0,59-35-3706 0 0,-76 41 2430 0 0,1 8-14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19927 0 0,'0'0'2160'0'0,"13"-8"-2160"0"0,8-4 0 0 0,1 4 0 0 0,4 5 712 0 0,-3 3 104 0 0,-7-5 16 0 0,6 5 8 0 0,4-3-1064 0 0,4 0-208 0 0,-4-5-48 0 0,1 3-9231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7368 0 0,'-50'43'762'0'0,"18"-15"104"0"0,26-22 526 0 0,-1 1 0 0 0,1 0 0 0 0,1 0 0 0 0,-1 0 0 0 0,-5 11-1 0 0,-19 35 4158 0 0,20-39-4832 0 0,2 0 1 0 0,0 1-1 0 0,1 0 1 0 0,-10 28-1 0 0,15-35-639 0 0,0 0-1 0 0,0-1 1 0 0,1 1-1 0 0,0 0 0 0 0,0 0 1 0 0,1 0-1 0 0,0 0 1 0 0,2 11-1 0 0,-1-16-57 0 0,0 1 0 0 0,0-1-1 0 0,0 0 1 0 0,0 1 0 0 0,0-1 0 0 0,1 0 0 0 0,0 0-1 0 0,0 0 1 0 0,-1 0 0 0 0,2 0 0 0 0,-1-1-1 0 0,0 1 1 0 0,0 0 0 0 0,1-1 0 0 0,0 0 0 0 0,-1 0-1 0 0,1 0 1 0 0,0 0 0 0 0,0 0 0 0 0,0 0-1 0 0,5 1 1 0 0,1 0-8 0 0,0-1 0 0 0,0 0-1 0 0,0 0 1 0 0,0-1 0 0 0,1 0 0 0 0,-1-1-1 0 0,18-1 1 0 0,-2 0 11 0 0,58-1-26 0 0,-38 0-16 0 0,0 2-1 0 0,59 8 1 0 0,-83-5 19 0 0,0 1 0 0 0,0 1 0 0 0,32 11 0 0 0,-48-14 0 0 0,1 1 0 0 0,-1-1 0 0 0,1 1 0 0 0,-1 0 0 0 0,0 1 0 0 0,0-1 0 0 0,0 1 0 0 0,-1 0 0 0 0,1 0 0 0 0,-1 0 0 0 0,0 1 0 0 0,0 0 0 0 0,0 0 0 0 0,-1 0 0 0 0,0 0 0 0 0,0 0 0 0 0,4 9 0 0 0,-6-12 6 0 0,-1 1-1 0 0,1 0 1 0 0,0-1 0 0 0,-1 1-1 0 0,0 0 1 0 0,0 0-1 0 0,1-1 1 0 0,-2 1 0 0 0,1 0-1 0 0,0 0 1 0 0,0-1-1 0 0,-1 1 1 0 0,0 0 0 0 0,1-1-1 0 0,-3 5 1 0 0,1-2 22 0 0,-1-1-1 0 0,1 1 1 0 0,-1 0 0 0 0,0-1-1 0 0,-1 0 1 0 0,1 0 0 0 0,-7 6-1 0 0,-2 0 85 0 0,-1 0-1 0 0,0-1 0 0 0,0 0 0 0 0,-22 10 0 0 0,-1-3 79 0 0,-1-2 1 0 0,-1-1 0 0 0,0-2-1 0 0,0-1 1 0 0,-71 7 0 0 0,100-16-497 0 0,-1 0 1 0 0,1 0-1 0 0,-1-1 1 0 0,1-1-1 0 0,-1 1 1 0 0,1-1-1 0 0,-1-1 1 0 0,-14-4 0 0 0,6-1-765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21191 0 0,'0'0'480'0'0,"-7"-12"1348"0"0,8 9-1748 0 0,1 0-1 0 0,-1 0 0 0 0,1-1 0 0 0,0 1 0 0 0,0 1 1 0 0,1-1-1 0 0,-1 0 0 0 0,1 0 0 0 0,-1 1 0 0 0,1-1 1 0 0,4-2-1 0 0,10-2 163 0 0,0 1 0 0 0,0 0 1 0 0,0 1-1 0 0,25-3 0 0 0,-35 7-248 0 0,0 1-1 0 0,1 0 0 0 0,-1 0 0 0 0,0 0 1 0 0,0 1-1 0 0,1 0 0 0 0,-1 0 1 0 0,0 1-1 0 0,0 0 0 0 0,0 0 0 0 0,0 1 1 0 0,-1 0-1 0 0,12 7 0 0 0,-16-9 76 0 0,0 0 1 0 0,0 0-1 0 0,0 1 0 0 0,0-1 1 0 0,-1 1-1 0 0,1 0 0 0 0,0-1 0 0 0,-1 1 1 0 0,1 0-1 0 0,-1 0 0 0 0,0 0 1 0 0,1 0-1 0 0,-1 0 0 0 0,0 0 0 0 0,0 0 1 0 0,-1 1-1 0 0,1-1 0 0 0,0 4 0 0 0,0-3 59 0 0,-1 1 0 0 0,0-1-1 0 0,0 1 1 0 0,-1-1 0 0 0,1 1-1 0 0,-1-1 1 0 0,0 0 0 0 0,0 1-1 0 0,0-1 1 0 0,0 0 0 0 0,0 1-1 0 0,-3 2 1 0 0,2 0-35 0 0,-1 0 1 0 0,-1 0-1 0 0,1 0 0 0 0,-1 0 1 0 0,0-1-1 0 0,-1 1 0 0 0,1-1 1 0 0,-1 0-1 0 0,0-1 0 0 0,0 1 1 0 0,-8 4-1 0 0,-13 8 466 0 0,-42 19-1 0 0,58-32-682 0 0,-1 0 1 0 0,1 0-1 0 0,-1-1 1 0 0,0-1-1 0 0,0 1 0 0 0,-1-2 1 0 0,-17 1-1 0 0,26-2-340 0 0,-3-1 81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21191 0 0,'0'0'970'0'0,"0"2"-20"0"0,-1 1-903 0 0,1 1-1 0 0,-1-1 1 0 0,0 1-1 0 0,0-1 1 0 0,0 1 0 0 0,-1-1-1 0 0,-2 5 1 0 0,-3 9-44 0 0,-71 157 4986 0 0,31-75-3038 0 0,-8 21-849 0 0,-37 83-1219 0 0,1 58 1044 0 0,86-240-1306 0 0,-5 31 0 0 0,9-43-46 0 0,0 0-1 0 0,0 1 1 0 0,1-1-1 0 0,1 0 1 0 0,0 0 0 0 0,2 10-1 0 0,1-4-2523 0 0,5-2-6473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 21191 0 0,'0'0'970'0'0,"0"-2"-20"0"0,0 0-916 0 0,0 1 1 0 0,0-1-1 0 0,1 0 0 0 0,-1 1 0 0 0,0-1 0 0 0,1 1 1 0 0,-1-1-1 0 0,1 1 0 0 0,-1-1 0 0 0,2 0 0 0 0,7-13 329 0 0,-5 12-94 0 0,0 2-15 0 0,5-4 93 0 0,0 0 0 0 0,1 0 1 0 0,0 1-1 0 0,0 0 0 0 0,0 1 1 0 0,0 0-1 0 0,1 1 0 0 0,-1 0 1 0 0,21-1-1 0 0,-12 2-387 0 0,-1 1 1 0 0,1 0-1 0 0,-1 2 1 0 0,34 7-1 0 0,-40-7 171 0 0,-7-1 9 0 0,0 0 0 0 0,-1 0 0 0 0,1 0 0 0 0,0 1 0 0 0,-1 0 0 0 0,1 0 0 0 0,-1 0 0 0 0,8 4 0 0 0,-11-4 152 0 0,-2 10 224 0 0,1-9-476 0 0,-1-1-1 0 0,0 1 1 0 0,0 0 0 0 0,0-1-1 0 0,-1 1 1 0 0,1 0 0 0 0,0-1-1 0 0,-1 1 1 0 0,0-1 0 0 0,1 0-1 0 0,-1 0 1 0 0,0 1 0 0 0,0-1-1 0 0,-1 0 1 0 0,1-1 0 0 0,0 1-1 0 0,-1 0 1 0 0,-3 1 0 0 0,-5 3 64 0 0,0-1 0 0 0,-1 0 0 0 0,-13 3 0 0 0,2 0 9 0 0,-7 3-23 0 0,-50 17 126 0 0,67-24-174 0 0,0-1 0 0 0,0-1 1 0 0,0 0-1 0 0,-18 0 0 0 0,27-2-91 0 0,0 0-1 0 0,0-1 1 0 0,0 0 0 0 0,0 0-1 0 0,-1 0 1 0 0,1 0 0 0 0,-5-3-1 0 0,8 4-17 0 0,1 0-1 0 0,-1 0 1 0 0,1 0-1 0 0,-1-1 0 0 0,1 1 1 0 0,-1 0-1 0 0,1 0 1 0 0,-1 0-1 0 0,1 0 1 0 0,-1-1-1 0 0,1 1 0 0 0,0 0 1 0 0,-1-1-1 0 0,1 1 1 0 0,0 0-1 0 0,-1-1 0 0 0,1 1 1 0 0,0 0-1 0 0,-1-1 1 0 0,1 1-1 0 0,0 0 1 0 0,-1-1-1 0 0,1 1 0 0 0,0-1 1 0 0,0 1-1 0 0,0-1 1 0 0,-1 1-1 0 0,1-1 0 0 0,0 1 1 0 0,0 0-1 0 0,0-1 1 0 0,0 1-1 0 0,0-1 1 0 0,0 1-1 0 0,0-1 0 0 0,0 1 1 0 0,0-1-1 0 0,0 1 1 0 0,0-1-1 0 0,0 1 0 0 0,0-1 1 0 0,1 1-1 0 0,-1-1 1 0 0,0 0-1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23039 0 0,'0'0'3458'0'0,"0"0"-3382"0"0,0 1 1 0 0,0-1 0 0 0,0 1-1 0 0,0-1 1 0 0,1 1 0 0 0,-1-1 0 0 0,0 1-1 0 0,1-1 1 0 0,-1 1 0 0 0,0-1 0 0 0,1 0-1 0 0,-1 1 1 0 0,0-1 0 0 0,1 0 0 0 0,-1 1-1 0 0,0-1 1 0 0,1 0 0 0 0,-1 0-1 0 0,1 1 1 0 0,64-1 398 0 0,88-12 1 0 0,-145 11-514 0 0,64-10-1537 0 0,104-3 0 0 0,-179 25 1974 0 0,-10 40 823 0 0,-6 24-384 0 0,2-11-492 0 0,-32 188 402 0 0,3-11-312 0 0,12-52-167 0 0,-6 29-26 0 0,15-125-360 0 0,20-77-231 0 0,-1 0 1 0 0,0-1 0 0 0,-16 26-1 0 0,14-31-1969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23039 0 0,'21'0'1024'0'0,"-12"-3"200"0"0,7-5-976 0 0,7 0-248 0 0,7 0 0 0 0,1-3 0 0 0,4 3 864 0 0,-2 1 128 0 0,7-1 32 0 0,7 4 0 0 0,9-3-1024 0 0,2 2-208 0 0,-12 2-40 0 0,7-5-7512 0 0,-5 3-1503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23039 0 0,'0'0'528'0'0,"1"0"70"0"0,31 0 700 0 0,47 1-1122 0 0,-45 1 783 0 0,56-5-1 0 0,-13 0-187 0 0,164 6 101 0 0,-208-3-1772 0 0,1 1 1 0 0,-1 1-1 0 0,-1 2 0 0 0,1 1 0 0 0,36 11 1 0 0,-51-8-1023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0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14 3680 0 0,'29'-7'284'0'0,"-17"0"9869"0"0,-14 9-9130 0 0,0 0 0 0 0,1 0 1 0 0,-1 0-1 0 0,0 0 0 0 0,1 0 1 0 0,0 0-1 0 0,-1 0 0 0 0,1 0 0 0 0,0 1 1 0 0,-1 2-1 0 0,-1 12 691 0 0,2-6-1265 0 0,-1 1 0 0 0,-1-1 0 0 0,1 0 0 0 0,-10 21 0 0 0,-22 37 496 0 0,19-43-694 0 0,-10 29 0 0 0,6-7-27 0 0,-42 99 469 0 0,40-98-392 0 0,2 0 0 0 0,-13 55 0 0 0,6-17-164 0 0,-73 178-321 0 0,64-169-727 0 0,13-33-7529 0 0,4-21-1529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24391 0 0,'0'0'536'0'0,"9"5"104"0"0,-1-5 32 0 0,2 3 16 0 0,3-3-552 0 0,12 0-136 0 0,6-3 0 0 0,7-2 0 0 0,5 2 400 0 0,23-2 48 0 0,12-1 16 0 0,-4-2 0 0 0,-5-3-280 0 0,-18 3-56 0 0,2 0-16 0 0,-2 4-7904 0 0,7-4-1583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11520 0 0,'1'-2'886'0'0,"-1"1"-857"0"0,1 0-1 0 0,0 0 1 0 0,0 0-1 0 0,0 0 0 0 0,0 0 1 0 0,0 0-1 0 0,0 0 1 0 0,0 0-1 0 0,0 0 0 0 0,0 0 1 0 0,0 1-1 0 0,1-1 1 0 0,-1 0-1 0 0,0 1 1 0 0,1-1-1 0 0,1 0 0 0 0,2-1 192 0 0,29-10 4708 0 0,43-12 0 0 0,-1 7-2944 0 0,-55 14-1833 0 0,0 1 1 0 0,0 1 0 0 0,25 1 0 0 0,-13 1-141 0 0,-23-1 34 0 0,0 0 0 0 0,0 2-1 0 0,0-1 1 0 0,0 1 0 0 0,0 0-1 0 0,0 1 1 0 0,-1 0 0 0 0,1 1-1 0 0,-1 0 1 0 0,9 5-1 0 0,-15-7 7 0 0,-1-1 0 0 0,1 1 0 0 0,0 0 0 0 0,-1 0 0 0 0,1 0 0 0 0,-1 0 0 0 0,0 1-1 0 0,0-1 1 0 0,0 1 0 0 0,0-1 0 0 0,0 1 0 0 0,0 0 0 0 0,-1-1 0 0 0,1 1 0 0 0,-1 0 0 0 0,0 0-1 0 0,0 0 1 0 0,0 0 0 0 0,0 0 0 0 0,0 1 0 0 0,-1-1 0 0 0,1 0 0 0 0,-1 0 0 0 0,0 0-1 0 0,0 1 1 0 0,0-1 0 0 0,-1 0 0 0 0,1 0 0 0 0,-1 0 0 0 0,1 0 0 0 0,-1 1 0 0 0,0-1-1 0 0,0 0 1 0 0,-3 4 0 0 0,-5 9 80 0 0,0-1 0 0 0,-1 0 0 0 0,0-1 0 0 0,-1 0 0 0 0,-1 0 0 0 0,-22 19 0 0 0,8-7-20 0 0,14-15-58 0 0,-1 0 1 0 0,0-1-1 0 0,-1 0 0 0 0,-25 13 0 0 0,-13 9 317 0 0,32-21-268 0 0,16-9-169 0 0,-1 1 0 0 0,1-1 0 0 0,0 1 0 0 0,0 0 0 0 0,0 0 0 0 0,0 0 0 0 0,1 0 0 0 0,-1 0 0 0 0,1 1 0 0 0,-6 7 0 0 0,9-10 30 0 0,0 0 0 0 0,0 0 0 0 0,0-1 0 0 0,1 1 0 0 0,-1 0 0 0 0,0 0 0 0 0,0 0 0 0 0,1-1 0 0 0,-1 1-1 0 0,0 0 1 0 0,1 0 0 0 0,-1-1 0 0 0,1 1 0 0 0,-1 0 0 0 0,1-1 0 0 0,-1 1 0 0 0,1-1 0 0 0,-1 1 0 0 0,1-1-1 0 0,-1 1 1 0 0,1-1 0 0 0,1 1 0 0 0,6 2-23 0 0,1 0 0 0 0,0-1 0 0 0,0-1 0 0 0,0 1 0 0 0,0-1 0 0 0,17-1 0 0 0,3 1 8 0 0,31 3 36 0 0,118 15-127 0 0,-171-17 132 0 0,1 0-1 0 0,-1 1 0 0 0,0-1 0 0 0,-1 1 0 0 0,1 1 0 0 0,8 4 0 0 0,18 9 90 0 0,-20-11-5 0 0,0 0 0 0 0,0 1 0 0 0,-1 0 0 0 0,18 14 0 0 0,-26-17-3 0 0,1-1 0 0 0,-1 1 0 0 0,0 0 0 0 0,0 1 0 0 0,0-1 0 0 0,0 1 0 0 0,-1 0 0 0 0,0 0 0 0 0,0 0 0 0 0,0 0 0 0 0,0 0 0 0 0,-1 1 0 0 0,0-1 0 0 0,1 7 0 0 0,-3-10-31 0 0,0 1 0 0 0,0-1 1 0 0,0 0-1 0 0,0 1 0 0 0,0-1 1 0 0,-1 0-1 0 0,1 1 0 0 0,-1-1 1 0 0,0 0-1 0 0,1 0 0 0 0,-1 0 1 0 0,0 1-1 0 0,0-1 0 0 0,0 0 1 0 0,-1 0-1 0 0,1-1 0 0 0,-1 1 1 0 0,-2 3-1 0 0,-8 14 287 0 0,9-14-275 0 0,1-1 0 0 0,-1 1 0 0 0,0-1 0 0 0,0 0 1 0 0,-1 0-1 0 0,1 0 0 0 0,-1-1 0 0 0,0 1 0 0 0,0-1 0 0 0,-5 4 0 0 0,-5 2 130 0 0,-30 12 1 0 0,13-6 41 0 0,-2-1-60 0 0,0-1 0 0 0,-1-2 0 0 0,-44 9 0 0 0,53-14-143 0 0,-25 3-2199 0 0,40-8 735 0 0,0 0 0 0 0,-1-1 0 0 0,1-1 0 0 0,0 1 0 0 0,-15-5-1 0 0,8 1-7542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 23039 0 0,'-3'-1'1134'0'0,"-5"0"-901"0"0,1-1-1 0 0,0 2 0 0 0,-1-1 1 0 0,1 1-1 0 0,-13 1 0 0 0,14 0 0 0 0,1 1-1 0 0,0-1 0 0 0,0 1 0 0 0,-1 0 1 0 0,1 1-1 0 0,1-1 0 0 0,-1 1 1 0 0,0 0-1 0 0,1 0 0 0 0,-1 0 0 0 0,1 1 1 0 0,0 0-1 0 0,0 0 0 0 0,0 0 1 0 0,1 0-1 0 0,0 0 0 0 0,-1 1 0 0 0,-2 5 1 0 0,0 1-57 0 0,1 0 0 0 0,0 0 0 0 0,0 0-1 0 0,1 1 1 0 0,0 0 0 0 0,1-1 0 0 0,1 1 0 0 0,0 1 0 0 0,-1 18 0 0 0,3 5 89 0 0,8 61 0 0 0,-6-85-211 0 0,0-2 0 0 0,0 1-1 0 0,2 0 1 0 0,-1 0 0 0 0,1-1 0 0 0,1 0 0 0 0,0 0-1 0 0,0 0 1 0 0,12 16 0 0 0,-13-22-67 0 0,0 1 0 0 0,0-1 1 0 0,1 0-1 0 0,-1-1 0 0 0,1 1 0 0 0,0-1 1 0 0,-1 0-1 0 0,2 0 0 0 0,-1 0 0 0 0,7 2 1 0 0,-3-2-43 0 0,0 0 1 0 0,1-1-1 0 0,-1 0 1 0 0,1-1-1 0 0,15 1 1 0 0,-4-2-42 0 0,1-2 0 0 0,-1 0 1 0 0,-1-1-1 0 0,41-12 0 0 0,-30 6-649 0 0,48-21 0 0 0,-69 25 554 0 0,0 0-1 0 0,-1-1 1 0 0,0 0-1 0 0,0 0 1 0 0,0-1-1 0 0,0 0 1 0 0,-1 0 0 0 0,10-13-1 0 0,-9 9-47 0 0,-1 0-1 0 0,0-1 0 0 0,-1 0 1 0 0,0 0-1 0 0,10-24 1 0 0,-16 30 158 0 0,1 1 0 0 0,0-1 0 0 0,-1 0 0 0 0,0 0 0 0 0,-1 0 0 0 0,1 0 0 0 0,-1 0 0 0 0,0 0 0 0 0,-1 0 0 0 0,0 0 0 0 0,0 0 0 0 0,0 0 0 0 0,0 0 0 0 0,-1 1 0 0 0,0-1 0 0 0,-3-6 0 0 0,0 3 59 0 0,0 0 1 0 0,-1 1-1 0 0,1-1 1 0 0,-2 1-1 0 0,1 1 1 0 0,-1-1-1 0 0,0 1 1 0 0,-1 1-1 0 0,0-1 1 0 0,0 1-1 0 0,-12-7 1 0 0,-9-3-1519 0 0,-1 2 1 0 0,-32-12-1 0 0,30 14-6153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6912 0 0,'4'-6'1173'0'0,"-2"2"-118"0"0,1-1 0 0 0,0 1 1 0 0,0-1-1 0 0,0 1 0 0 0,1 0 0 0 0,0 0 0 0 0,0 1 0 0 0,0-1 0 0 0,0 1 1 0 0,0 0-1 0 0,6-4 0 0 0,5-1 140 0 0,1 1-1 0 0,18-7 1 0 0,18-8-19 0 0,-41 16-1174 0 0,-1 2 0 0 0,1-1 0 0 0,0 2 0 0 0,0-1 0 0 0,0 2 0 0 0,0-1 0 0 0,23-1-1 0 0,-26 4 122 0 0,-1 0-1 0 0,1 0 0 0 0,-1 1 0 0 0,0 0 0 0 0,1 0 0 0 0,-1 1 0 0 0,0 0 1 0 0,0 0-1 0 0,0 1 0 0 0,0 0 0 0 0,0 0 0 0 0,0 1 0 0 0,6 4 1 0 0,-12-7-96 0 0,2 0 90 0 0,-1 1-1 0 0,1 0 1 0 0,-1 0 0 0 0,1 0 0 0 0,-1 0 0 0 0,4 5 0 0 0,-5-6-85 0 0,-1 0 0 0 0,0 0 0 0 0,1 0 1 0 0,-1 0-1 0 0,0 0 0 0 0,1 1 1 0 0,-1-1-1 0 0,0 0 0 0 0,0 0 0 0 0,0 0 1 0 0,0 0-1 0 0,0 0 0 0 0,0 0 1 0 0,0 0-1 0 0,0 0 0 0 0,-1 0 0 0 0,1 0 1 0 0,0 1-1 0 0,-1-1 0 0 0,1 0 1 0 0,0 0-1 0 0,-1 0 0 0 0,0 1 0 0 0,-4 5 166 0 0,1 0-1 0 0,-1 0 1 0 0,0-1-1 0 0,0 0 1 0 0,0 0-1 0 0,-1 0 1 0 0,0-1-1 0 0,-1 1 0 0 0,-8 5 1 0 0,-7 2-723 0 0,-39 17 0 0 0,24-12-4018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27183 0 0,'-1'2'620'0'0,"-9"12"-265"0"0,1 1-1 0 0,1 0 1 0 0,1 1 0 0 0,0 0-1 0 0,1 0 1 0 0,-5 19 0 0 0,-16 107-217 0 0,3-18 704 0 0,-1-25-496 0 0,-39 177 809 0 0,59-247-1261 0 0,-4 16-1182 0 0,-4 89-1 0 0,13-131 962 0 0,0 0-1 0 0,0 0 0 0 0,1 0 0 0 0,-1 0 0 0 0,1 0 0 0 0,0 0 1 0 0,1 3-1 0 0,3 9-1015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21191 0 0,'74'-28'2308'0'0,"-64"24"-2216"0"0,1 0-1 0 0,0 0 0 0 0,0 1 1 0 0,0 1-1 0 0,1-1 0 0 0,15 0 1 0 0,3 2 830 0 0,37 3 0 0 0,-17 4 545 0 0,-49-5-1432 0 0,0-1 1 0 0,0 0-1 0 0,0 0 0 0 0,0 1 1 0 0,-1-1-1 0 0,1 1 0 0 0,0-1 1 0 0,0 1-1 0 0,0-1 0 0 0,0 1 1 0 0,-1 0-1 0 0,1-1 0 0 0,0 1 1 0 0,0 0-1 0 0,-1 0 1 0 0,1-1-1 0 0,-1 1 0 0 0,1 0 1 0 0,-1 0-1 0 0,1 0 0 0 0,-1 0 1 0 0,1 0-1 0 0,-1 0 0 0 0,0 0 1 0 0,1 0-1 0 0,-1 0 0 0 0,0 0 1 0 0,0 0-1 0 0,0 0 0 0 0,0 1 1 0 0,-2 2 95 0 0,-1 0 0 0 0,0-1 0 0 0,1 0-1 0 0,-2 1 1 0 0,1-1 0 0 0,0 0 0 0 0,0-1 0 0 0,-1 1 0 0 0,0 0 0 0 0,-5 2 0 0 0,-5 2 171 0 0,-23 10 1 0 0,5-4-143 0 0,5-2 14 0 0,-30 9 0 0 0,49-18-350 0 0,0 0 1 0 0,-1 0 0 0 0,1-1 0 0 0,-1 0 0 0 0,1-1-1 0 0,-1 0 1 0 0,1 0 0 0 0,-11-2 0 0 0,-3-5-653 0 0,5-5-11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23039 0 0,'0'0'1126'0'0,"2"1"-492"0"0,6 1-534 0 0,1-1 0 0 0,-1 0-1 0 0,1 0 1 0 0,-1-1 0 0 0,0 0-1 0 0,1-1 1 0 0,-1 0-1 0 0,11-2 1 0 0,34-2 702 0 0,154-11 274 0 0,-181 13-1099 0 0,-8 1-307 0 0,0-1 0 0 0,0 0 0 0 0,18-7 0 0 0,-25 7 128 0 0,0 0 0 0 0,17-2-1 0 0,5 0 202 0 0,-29 3-9 0 0,1 2 1 0 0,0-1-1 0 0,-1 1 0 0 0,1-1 1 0 0,0 1-1 0 0,8 1 0 0 0,-12 0 43 0 0,0-1-1 0 0,1 0 1 0 0,-1 0-1 0 0,0 1 1 0 0,1-1-1 0 0,-1 1 1 0 0,0-1 0 0 0,1 1-1 0 0,-1-1 1 0 0,0 1-1 0 0,0 0 1 0 0,0 0-1 0 0,0-1 1 0 0,0 1-1 0 0,0 0 1 0 0,0 0 0 0 0,0 0-1 0 0,0 0 1 0 0,0 0-1 0 0,0 0 1 0 0,-1 1-1 0 0,1-1 1 0 0,0 0-1 0 0,-1 0 1 0 0,1 0 0 0 0,-1 1-1 0 0,0-1 1 0 0,1 3-1 0 0,1 13 481 0 0,-2 1 0 0 0,0 0 0 0 0,-3 25 1 0 0,-1-5-11 0 0,-3 115 780 0 0,-7 106-489 0 0,-2-59-783 0 0,2-66-54 0 0,10-99-283 0 0,-3 25-1120 0 0,-3-22-2420 0 0,10-36 2331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17503 0 0,'0'0'1712'0'0,"18"-3"-1520"0"0,0 0-192 0 0,-1-2 0 0 0,4-3 0 0 0,6 0 856 0 0,4 5 136 0 0,2-5 24 0 0,3 5 8 0 0,-3-2-536 0 0,7 2-104 0 0,4 3-16 0 0,4-8-6864 0 0,-5 4-1367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23039 0 0,'0'0'2086'0'0,"2"-1"-1717"0"0,93-14 1931 0 0,-35 8-1856 0 0,43-2-233 0 0,-42 6-285 0 0,111-5-1870 0 0,-125 6 622 0 0,22 1-4425 0 0,-50 4-1535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24879 0 0,'0'0'2255'0'0,"2"0"-1858"0"0,4 2-321 0 0,0 0-1 0 0,1-1 1 0 0,-1 1-1 0 0,1-2 1 0 0,-1 1-1 0 0,1-1 1 0 0,-1 0 0 0 0,10-1-1 0 0,55-12 1207 0 0,-24 3-811 0 0,44-4 211 0 0,190-42-153 0 0,-86 7-2954 0 0,-156 41 1538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10136 0 0,'0'0'777'0'0,"1"-2"-505"0"0,12-12 1187 0 0,-11 11-576 0 0,0 1 1 0 0,0-1 0 0 0,0 1 0 0 0,0-1 0 0 0,1 1 0 0 0,-1 0 0 0 0,4-3 0 0 0,68-26 5758 0 0,-61 25-6428 0 0,1 1 0 0 0,-1 1 1 0 0,1 0-1 0 0,0 1 0 0 0,0 0 1 0 0,0 1-1 0 0,0 1 1 0 0,0 0-1 0 0,1 1 0 0 0,-1 1 1 0 0,0 0-1 0 0,0 0 0 0 0,20 6 1 0 0,-26-4-221 0 0,0 1 1 0 0,-1-1-1 0 0,1 1 1 0 0,-1 0-1 0 0,0 1 1 0 0,12 9-1 0 0,-19-14 9 0 0,1 1-1 0 0,-1-1 1 0 0,0 0-1 0 0,1 1 1 0 0,-1-1-1 0 0,1 1 1 0 0,-1-1-1 0 0,1 0 1 0 0,-1 1-1 0 0,0-1 1 0 0,1 1-1 0 0,-1-1 1 0 0,0 1-1 0 0,0-1 1 0 0,1 1-1 0 0,-1-1 1 0 0,0 1-1 0 0,0 0 1 0 0,0-1-1 0 0,0 1 1 0 0,1-1-1 0 0,-1 1 1 0 0,0-1-1 0 0,0 1 1 0 0,0 0-1 0 0,0-1 1 0 0,0 1-1 0 0,-1-1 1 0 0,1 1-1 0 0,0 0 1 0 0,0-1-1 0 0,0 1 1 0 0,0-1-1 0 0,-1 1 1 0 0,1-1-1 0 0,0 1 1 0 0,0-1-1 0 0,-1 1 1 0 0,1-1-1 0 0,-1 1 1 0 0,1-1-1 0 0,-1 1 1 0 0,0 0 5 0 0,0 0 0 0 0,1 0 0 0 0,-1 0 0 0 0,0 0 1 0 0,1 1-1 0 0,-1-1 0 0 0,1 0 0 0 0,-1 0 1 0 0,1 0-1 0 0,0 0 0 0 0,-1 1 0 0 0,1-1 1 0 0,0 2-1 0 0,0-3-8 0 0,0 2 7 0 0,1 0 0 0 0,-1 0-1 0 0,0 1 1 0 0,0-1 0 0 0,0 0-1 0 0,-1 0 1 0 0,1 1 0 0 0,0-1 0 0 0,-1 0-1 0 0,1 0 1 0 0,-1 0 0 0 0,0 0-1 0 0,0 0 1 0 0,0 1 0 0 0,0-2-1 0 0,0 1 1 0 0,0 0 0 0 0,-1 0 0 0 0,1 0-1 0 0,0 0 1 0 0,-1-1 0 0 0,0 1-1 0 0,-1 1 1 0 0,-5 5 11 0 0,1 0 0 0 0,0 1 0 0 0,0 0 0 0 0,-6 12 0 0 0,-12 16 141 0 0,18-29-46 0 0,0 0 0 0 0,-1 0-1 0 0,0-1 1 0 0,-1 0-1 0 0,-13 8 1 0 0,8-5 114 0 0,-18 15 1 0 0,13-8 22 0 0,-25 15 0 0 0,-14 12-490 0 0,55-40 198 0 0,2-3 35 0 0,0 0 0 0 0,0 0 0 0 0,0 0 0 0 0,0 0 0 0 0,0-1 0 0 0,0 1 0 0 0,0 0 0 0 0,-1 0 0 0 0,1-1 0 0 0,0 1 0 0 0,0-1 0 0 0,-1 1-1 0 0,1-1 1 0 0,0 1 0 0 0,-2-1 0 0 0,2 0 6 0 0,1 1-1 0 0,0-1 0 0 0,0 0 0 0 0,0 0 1 0 0,0 0-1 0 0,0 1 0 0 0,0-1 0 0 0,0 0 1 0 0,0 0-1 0 0,0 1 0 0 0,0-1 0 0 0,0 0 1 0 0,0 0-1 0 0,0 1 0 0 0,0-1 0 0 0,0 0 1 0 0,0 0-1 0 0,0 1 0 0 0,0-1 0 0 0,0 0 1 0 0,0 0-1 0 0,0 0 0 0 0,0 1 0 0 0,0-1 1 0 0,1 0-1 0 0,-1 0 0 0 0,0 1 0 0 0,0-1 1 0 0,0 0-1 0 0,0 0 0 0 0,0 0 0 0 0,1 0 1 0 0,-1 1-1 0 0,0-1 0 0 0,0 0 0 0 0,1 0 1 0 0,-1 0-3 0 0,2 1-10 0 0,1 1 1 0 0,-1-1-1 0 0,1 0 0 0 0,-1-1 0 0 0,1 1 0 0 0,0 0 0 0 0,0-1 0 0 0,-1 1 0 0 0,1-1 0 0 0,0 0 1 0 0,0 0-1 0 0,-1 0 0 0 0,1 0 0 0 0,3-1 0 0 0,-3 1 5 0 0,37-2-71 0 0,176-2-588 0 0,-208 4 637 0 0,20 2-212 0 0,0 0-1 0 0,51 13 1 0 0,-61-10 188 0 0,-6-2-21 0 0,0 0 1 0 0,0 1-1 0 0,14 7 0 0 0,-24-10 80 0 0,1 1 0 0 0,0-1-1 0 0,-1 1 1 0 0,0 0 0 0 0,1-1 0 0 0,-1 1-1 0 0,0 0 1 0 0,0 1 0 0 0,0-1 0 0 0,0 0-1 0 0,0 0 1 0 0,0 1 0 0 0,-1-1-1 0 0,1 1 1 0 0,-1 0 0 0 0,0-1 0 0 0,0 1-1 0 0,2 5 1 0 0,1 8 241 0 0,-3-14-209 0 0,0 0-1 0 0,-1 0 1 0 0,1 1-1 0 0,-1-1 1 0 0,1 0 0 0 0,-1 0-1 0 0,1 1 1 0 0,-1-1-1 0 0,0 0 1 0 0,0 1-1 0 0,0-1 1 0 0,-1 0 0 0 0,1 0-1 0 0,0 1 1 0 0,-1-1-1 0 0,0 0 1 0 0,1 0-1 0 0,-1 0 1 0 0,0 0-1 0 0,-2 3 1 0 0,-4 5 189 0 0,-1-1 0 0 0,0 0 0 0 0,-1 0 0 0 0,0-1 0 0 0,0 0-1 0 0,-1 0 1 0 0,-12 6 0 0 0,-75 39 589 0 0,-41 6-804 0 0,115-51-177 0 0,-1-1 0 0 0,0-1 1 0 0,-48 5-1 0 0,64-10-23 0 0,0-1 0 0 0,-1 0-1 0 0,1-1 1 0 0,0 0 0 0 0,-15-3 0 0 0,4-1-781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87 292 6912 0 0,'-1'-1'0'0'0,"-2"-1"73"0"0,-1 0 0 0 0,1 0 0 0 0,-1 0 1 0 0,0 1-1 0 0,1-1 0 0 0,-1 1 0 0 0,0 0 0 0 0,0 0 1 0 0,-4 0-1 0 0,7 1-63 0 0,1 0 1 0 0,-1 0-1 0 0,1 0 0 0 0,-1 0 1 0 0,0 0-1 0 0,1 0 1 0 0,-1 0-1 0 0,0 0 1 0 0,1 0-1 0 0,-1 0 0 0 0,1-1 1 0 0,-1 1-1 0 0,0 0 1 0 0,1 0-1 0 0,-1-1 0 0 0,1 1 1 0 0,-1 0-1 0 0,0-1 1 0 0,0 1-1 0 0,-2-3 394 0 0,-3 1 797 0 0,-9-3 2246 0 0,14 4-3193 0 0,1 1 0 0 0,0 0-1 0 0,-1 0 1 0 0,1-1 0 0 0,-1 1 0 0 0,1 0 0 0 0,0-1 0 0 0,-1 1-1 0 0,1 0 1 0 0,0-1 0 0 0,-1 1 0 0 0,1 0 0 0 0,0-1 0 0 0,-1 1-1 0 0,1-1 1 0 0,0 1 0 0 0,0-1 0 0 0,0 1 0 0 0,-1 0 0 0 0,1-1 0 0 0,0 1-1 0 0,0-1 1 0 0,0 1 0 0 0,0-1 0 0 0,0 1 0 0 0,0-1 0 0 0,0 0-1 0 0,2-13 4390 0 0,-1 8-4281 0 0,-1 1 0 0 0,1 0 0 0 0,0 0 1 0 0,1 0-1 0 0,-1 0 0 0 0,1 0 0 0 0,0 0 1 0 0,4-5-1 0 0,-2 2-229 0 0,4-7 71 0 0,1 0 0 0 0,0 1-1 0 0,1 1 1 0 0,23-25 0 0 0,-11 17-163 0 0,-16 15-11 0 0,0 0 1 0 0,0 0 0 0 0,0 1-1 0 0,1-1 1 0 0,0 1 0 0 0,0 1 0 0 0,0 0-1 0 0,14-6 1 0 0,3 2 105 0 0,-23 8-123 0 0,1-1-1 0 0,0 1 1 0 0,0 0-1 0 0,0 0 1 0 0,-1-1 0 0 0,1 1-1 0 0,0 0 1 0 0,3 1-1 0 0,4 2-7 0 0,0 0-1 0 0,-1 0 1 0 0,1 1 0 0 0,14 9-1 0 0,-19-10 4 0 0,0 0 0 0 0,0 0 0 0 0,-1 0 0 0 0,0 1-1 0 0,1-1 1 0 0,-1 1 0 0 0,0 0 0 0 0,-1 0 0 0 0,1 0 0 0 0,-1 1 0 0 0,0-1-1 0 0,3 9 1 0 0,8 12 50 0 0,-4-10-12 0 0,-1 1 0 0 0,0 0 0 0 0,-1 0 0 0 0,0 1 0 0 0,-2-1 0 0 0,0 1 0 0 0,4 25 0 0 0,8 55 114 0 0,-11-68-147 0 0,-5-18-2 0 0,0-1 0 0 0,-1 1 0 0 0,0-1 0 0 0,-1 1-1 0 0,0-1 1 0 0,-1 0 0 0 0,0 1 0 0 0,0-1 0 0 0,-6 14-1 0 0,2-3 16 0 0,2-6-19 0 0,0 0-15 0 0,0-1-1 0 0,0 1 0 0 0,-2-1 0 0 0,1 0 1 0 0,-2-1-1 0 0,-9 15 0 0 0,-38 45-108 0 0,28-40 22 0 0,16-21 27 0 0,0 0-1 0 0,0-1 1 0 0,-1 0-1 0 0,0-1 1 0 0,-1 0-1 0 0,0-1 1 0 0,-1 0-1 0 0,0-1 0 0 0,0-1 1 0 0,-1 0-1 0 0,-18 7 1 0 0,26-12-79 0 0,0-1 0 0 0,-1 0 0 0 0,1 0-1 0 0,0 0 1 0 0,-10-1 0 0 0,14 0 107 0 0,0 0 0 0 0,0 0 0 0 0,0 0 0 0 0,0 0 0 0 0,0 0 0 0 0,0-1 0 0 0,0 1 0 0 0,0-1 0 0 0,1 1 0 0 0,-1-1 0 0 0,0 0-1 0 0,0 1 1 0 0,1-1 0 0 0,-1 0 0 0 0,0 0 0 0 0,1-1 0 0 0,-1 1 0 0 0,1 0 0 0 0,-1 0 0 0 0,-1-3 0 0 0,1 1 35 0 0,1 1 1 0 0,-1-1 0 0 0,1 0-1 0 0,0 1 1 0 0,0-1-1 0 0,0 0 1 0 0,0 0-1 0 0,1 0 1 0 0,-1 0 0 0 0,1 0-1 0 0,0 0 1 0 0,-1 0-1 0 0,1 0 1 0 0,1 0-1 0 0,-1 0 1 0 0,0 0 0 0 0,1 0-1 0 0,-1 1 1 0 0,1-1-1 0 0,0 0 1 0 0,0 0-1 0 0,0 0 1 0 0,1 1 0 0 0,1-4-1 0 0,-2 3-6 0 0,33-56-175 0 0,-29 52 253 0 0,0 0 0 0 0,1 0 1 0 0,-1 1-1 0 0,1 0 0 0 0,1 0 0 0 0,6-5 0 0 0,-7 7 28 0 0,0 0-1 0 0,0 0 1 0 0,0 1-1 0 0,1 0 0 0 0,-1 0 1 0 0,1 1-1 0 0,0-1 1 0 0,-1 1-1 0 0,1 1 0 0 0,0-1 1 0 0,0 1-1 0 0,1 1 1 0 0,-1-1-1 0 0,12 2 0 0 0,6 1 125 0 0,-1 2-1 0 0,1 1 0 0 0,-1 1 0 0 0,29 11 0 0 0,96 46 409 0 0,-31-12-378 0 0,-102-45-938 0 0,62 22 2235 0 0,-50-21-4054 0 0,1-2-4155 0 0,1 0-3166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34 7832 0 0,'-3'1'336'0'0,"-1"1"0"0"0,0-1 1 0 0,1 0-1 0 0,-1 0 0 0 0,0 0 1 0 0,0 0-1 0 0,-6 0 0 0 0,-13 3 9473 0 0,44-10-2094 0 0,16-1-5395 0 0,21-5-2634 0 0,-32 5 317 0 0,0 2-1 0 0,1 1 1 0 0,-1 1 0 0 0,0 1-1 0 0,1 2 1 0 0,0 0-1 0 0,-1 2 1 0 0,1 1-1 0 0,46 11 1 0 0,-68-12-19 0 0,-1-1 1 0 0,1 1-1 0 0,-1 0 0 0 0,1 0 1 0 0,-1 1-1 0 0,0-1 0 0 0,0 1 1 0 0,5 4-1 0 0,-8-6 6 0 0,0 0 0 0 0,1 0 0 0 0,-1 0 0 0 0,0 1 0 0 0,0-1 0 0 0,0 0 1 0 0,0 0-1 0 0,-1 1 0 0 0,1-1 0 0 0,0 1 0 0 0,0-1 0 0 0,-1 1 0 0 0,1-1 0 0 0,-1 1 0 0 0,1-1 0 0 0,-1 1 0 0 0,0-1 0 0 0,0 1 0 0 0,0-1 0 0 0,0 1 0 0 0,0 0 0 0 0,0-1 0 0 0,0 1 0 0 0,0-1 0 0 0,0 1 0 0 0,-1-1 0 0 0,1 1 0 0 0,-2 2 0 0 0,-1 3-35 0 0,-1 0 0 0 0,-1-1-1 0 0,1 1 1 0 0,-1-1-1 0 0,0 0 1 0 0,-1 0-1 0 0,-10 8 1 0 0,-48 33-209 0 0,43-33 183 0 0,-83 61-251 0 0,-133 84-325 0 0,177-128 183 0 0,59-30 287 0 0,11-2-592 0 0,15-4 257 0 0,5-1 448 0 0,-1 1-1 0 0,1 1 0 0 0,0 1 0 0 0,1 2 0 0 0,31 2 1 0 0,-10 6 1136 0 0,86 22-1 0 0,-128-26-984 0 0,-1 0-1 0 0,0 0 0 0 0,-1 1 1 0 0,1 1-1 0 0,-1-1 0 0 0,1 1 0 0 0,-1 1 1 0 0,8 7-1 0 0,-12-10-42 0 0,0 0 0 0 0,-1 1 0 0 0,1 0 0 0 0,-1-1-1 0 0,0 1 1 0 0,0 0 0 0 0,-1 1 0 0 0,1-1 0 0 0,-1 0 0 0 0,0 1 0 0 0,0 0 0 0 0,0-1 0 0 0,0 1 0 0 0,-1 0-1 0 0,0 0 1 0 0,0 0 0 0 0,0 7 0 0 0,-1-7-8 0 0,-1-1 0 0 0,0 0-1 0 0,0 0 1 0 0,0 0 0 0 0,0 0-1 0 0,0 0 1 0 0,-1 0 0 0 0,0 0-1 0 0,0 0 1 0 0,0-1 0 0 0,0 1-1 0 0,-1 0 1 0 0,-3 3 0 0 0,-1 2 59 0 0,-1-1-1 0 0,0 0 1 0 0,-18 13 0 0 0,0-5 120 0 0,0-1 0 0 0,-42 18 0 0 0,48-25-333 0 0,-1 0 1 0 0,0-1-1 0 0,0-2 1 0 0,-39 6-1 0 0,58-11-93 0 0,0 0-1 0 0,0 0 0 0 0,0 0 1 0 0,-1 0-1 0 0,1 0 1 0 0,0-1-1 0 0,0 1 1 0 0,0-1-1 0 0,0 1 1 0 0,0-1-1 0 0,0 0 1 0 0,0 0-1 0 0,0 0 1 0 0,0 0-1 0 0,0 0 1 0 0,0 0-1 0 0,1 0 1 0 0,-1-1-1 0 0,0 1 0 0 0,1-1 1 0 0,-1 1-1 0 0,-1-3 1 0 0,1 1-1324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22775 0 0,'-168'44'2472'0'0,"145"-36"-1948"0"0,0 0 0 0 0,1 1-1 0 0,0 2 1 0 0,-39 25-1 0 0,41-23-107 0 0,1 1 0 0 0,1 1 0 0 0,0 1 0 0 0,1 1 0 0 0,1 0 0 0 0,0 1 0 0 0,2 1-1 0 0,-22 34 1 0 0,30-42-312 0 0,1 0-1 0 0,0 1 1 0 0,1-1-1 0 0,0 1 0 0 0,-3 17 1 0 0,5-22-64 0 0,1 0 0 0 0,1 1 0 0 0,-1-1 1 0 0,1 0-1 0 0,0 1 0 0 0,1-1 0 0 0,0 1 0 0 0,0-1 1 0 0,0 0-1 0 0,4 11 0 0 0,-2-14-37 0 0,-1 1 0 0 0,1-1 0 0 0,-1 0 0 0 0,1 0 0 0 0,0 0-1 0 0,1 0 1 0 0,-1-1 0 0 0,1 1 0 0 0,-1-1 0 0 0,1 0 0 0 0,0 0 0 0 0,0 0 0 0 0,1 0 0 0 0,-1-1 0 0 0,0 1 0 0 0,1-1 0 0 0,0-1-1 0 0,7 3 1 0 0,5 1-8 0 0,1-1 0 0 0,-1-1 0 0 0,35 2 0 0 0,-20-5-308 0 0,0-1 1 0 0,0-2 0 0 0,-1-1 0 0 0,1-1 0 0 0,33-12-1 0 0,-49 13 165 0 0,-1-2 0 0 0,0 0-1 0 0,0 0 1 0 0,-1-2-1 0 0,0 0 1 0 0,0 0 0 0 0,-1-1-1 0 0,0-1 1 0 0,0 0-1 0 0,13-15 1 0 0,-19 17 73 0 0,-1 1-1 0 0,0-1 1 0 0,0 0 0 0 0,-1-1 0 0 0,0 1-1 0 0,0-1 1 0 0,5-16 0 0 0,-8 18 58 0 0,0 0 1 0 0,0 0-1 0 0,-1-1 0 0 0,0 1 1 0 0,0-1-1 0 0,-1 1 1 0 0,0-1-1 0 0,0 1 1 0 0,-1-1-1 0 0,0 1 1 0 0,-2-8-1 0 0,3 14 1 0 0,-2-9-142 0 0,0 0 0 0 0,-1 1 0 0 0,0-1 1 0 0,-1 1-1 0 0,0 0 0 0 0,0 0 1 0 0,0 0-1 0 0,-9-11 0 0 0,-3 1-1454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0,'0'0'528'0'0,"0"2"70"0"0,1 7-257 0 0,0-1 0 0 0,0 0 0 0 0,4 14 0 0 0,3 20-303 0 0,14 94 828 0 0,-13-82 891 0 0,5 107 0 0 0,-10-98-1364 0 0,-3 174 695 0 0,-3-120-836 0 0,2-89-244 0 0,-2-1-1 0 0,-8 46 1 0 0,9-62-188 0 0,0 1-1 0 0,0 13 1 0 0,1-16-624 0 0,0 0 0 0 0,-1 0 1 0 0,0 0-1 0 0,-3 10 0 0 0,0-7-9092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21191 0 0,'0'0'1027'0'0,"3"1"-448"0"0,4 0-458 0 0,1 0 0 0 0,0-1 0 0 0,-1 1 1 0 0,1-2-1 0 0,10 0 0 0 0,15-1-126 0 0,137-4 1059 0 0,3-1 922 0 0,-129 8-1443 0 0,83 11 0 0 0,-120-11-496 0 0,0 1-1 0 0,0-1 0 0 0,0 1 1 0 0,0 1-1 0 0,0-1 0 0 0,0 1 1 0 0,-1 0-1 0 0,7 5 0 0 0,-10-6-4 0 0,0 1 0 0 0,0-1 0 0 0,0 1-1 0 0,0 0 1 0 0,-1 0 0 0 0,0 0 0 0 0,1 0-1 0 0,-1 0 1 0 0,0 0 0 0 0,0 1 0 0 0,-1-1-1 0 0,1 0 1 0 0,-1 1 0 0 0,0 0 0 0 0,0-1-1 0 0,0 1 1 0 0,1 4 0 0 0,0 15 410 0 0,-1 1-1 0 0,-1 0 1 0 0,-3 26 0 0 0,2-30-172 0 0,-15 97 515 0 0,2-21-410 0 0,-17 99-430 0 0,13-130-468 0 0,6-26-1376 0 0,2-7-5268 0 0,-2-1-2332 0 0</inkml:trace>
  <inkml:trace contextRef="#ctx0" brushRef="#br0" timeOffset="1">552 421 21191 0 0,'21'-8'464'0'0,"4"-3"96"0"0,6-3 16 0 0,9 1 32 0 0,11-6-488 0 0,5 4-120 0 0,10-1 0 0 0,-5-3-9399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26895 0 0,'1'-1'103'0'0,"0"1"0"0"0,-1-1 0 0 0,1 0 0 0 0,0 1 0 0 0,0-1 0 0 0,0 1 0 0 0,0-1 0 0 0,0 1 0 0 0,1-1 0 0 0,-1 1 0 0 0,0-1 0 0 0,0 1 0 0 0,0 0 0 0 0,0 0 0 0 0,2 0 0 0 0,-1 0 20 0 0,-1 1 0 0 0,1 0 1 0 0,0 0-1 0 0,-1 0 0 0 0,1 0 0 0 0,-1 0 0 0 0,1 0 1 0 0,-1 1-1 0 0,2 1 0 0 0,-2-3-131 0 0,4 4 14 0 0,0-1 0 0 0,0 0 1 0 0,0 0-1 0 0,0 0 0 0 0,0-1 0 0 0,1 0 0 0 0,-1 0 0 0 0,1 0 0 0 0,0-1 1 0 0,10 2-1 0 0,12 0 143 0 0,27-1 0 0 0,-41-2-38 0 0,495-4 1440 0 0,4-18-1796 0 0,29-1 46 0 0,-274 14 108 0 0,-22 1-658 0 0,-117 6-3836 0 0,-120 2 2858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21 11056 0 0,'0'-1'143'0'0,"-1"0"1"0"0,1 1 0 0 0,0-1 0 0 0,0 0 0 0 0,0 0-1 0 0,-1 0 1 0 0,1 1 0 0 0,0-1 0 0 0,0 0-1 0 0,0 0 1 0 0,0 0 0 0 0,0 1 0 0 0,1-1 0 0 0,-1 0-1 0 0,0 0 1 0 0,0 0 0 0 0,0 1 0 0 0,1-1-1 0 0,-1 0 1 0 0,1-1 0 0 0,-1 2 84 0 0,1 0-1 0 0,-1-1 1 0 0,0 1 0 0 0,1 0-1 0 0,-1 0 1 0 0,1-1-1 0 0,-1 1 1 0 0,0 0 0 0 0,1 0-1 0 0,-1 0 1 0 0,1 0 0 0 0,-1-1-1 0 0,0 1 1 0 0,1 0-1 0 0,-1 0 1 0 0,1 0 0 0 0,-1 0-1 0 0,0 0 1 0 0,1 0 0 0 0,-1 0-1 0 0,1 0 1 0 0,-1 0-1 0 0,1 1 1 0 0,-1-1 0 0 0,0 0-1 0 0,1 0 1 0 0,-1 0 0 0 0,1 0-1 0 0,-1 0 1 0 0,0 1-1 0 0,1-1 1 0 0,-1 0 0 0 0,0 0-1 0 0,1 1 1 0 0,-1-1 0 0 0,0 0-1 0 0,1 1 1 0 0,1 1 2142 0 0,5 22-34 0 0,-6-16-2135 0 0,0 1 0 0 0,-1 0-1 0 0,0 0 1 0 0,0 0 0 0 0,-1-1-1 0 0,0 1 1 0 0,0 0 0 0 0,-1-1 0 0 0,-1 1-1 0 0,-4 11 1 0 0,0-6-147 0 0,-1-1 1 0 0,0-1-1 0 0,-1 1 1 0 0,-19 18-1 0 0,-75 67 202 0 0,95-92-256 0 0,1 1 0 0 0,0 0 0 0 0,0 0 0 0 0,1 1 0 0 0,-1 0 0 0 0,-7 13 0 0 0,13-12 0 0 0,1-8-1 0 0,1 0 0 0 0,-1 1 0 0 0,1-1 0 0 0,-1 0 0 0 0,1 0 0 0 0,0 0 1 0 0,-1 0-1 0 0,1 0 0 0 0,0 1 0 0 0,0-1 0 0 0,0-1 0 0 0,0 1 0 0 0,0 0 0 0 0,0 0 0 0 0,0 0 0 0 0,0 0 0 0 0,0-1 0 0 0,0 1 0 0 0,0 0 0 0 0,1-1 0 0 0,-1 1 1 0 0,0-1-1 0 0,1 0 0 0 0,0 1 0 0 0,35 8-43 0 0,-13-5-11 0 0,-1-2 1 0 0,1-1-1 0 0,28-2 0 0 0,72-13-2120 0 0,-94 10 644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24591 0 0,'-1'1'562'0'0,"-9"18"-2"0"0,0 1 1 0 0,1 0-1 0 0,1 1 1 0 0,-8 35-1 0 0,7-17 497 0 0,-6 70-1 0 0,14-94-971 0 0,0 0-1 0 0,1 0 0 0 0,0 0 0 0 0,1 0 0 0 0,1 0 0 0 0,0 0 0 0 0,1 0 1 0 0,8 22-1 0 0,-6-24-307 0 0,-3-6-291 0 0,1 0 0 0 0,0 0 0 0 0,1 0 0 0 0,-1-1 0 0 0,1 1 0 0 0,1-1-1 0 0,-1 0 1 0 0,1 0 0 0 0,11 11 0 0 0,-4-9-1021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13824 0 0,'3'9'269'0'0,"-1"0"0"0"0,-1 0 0 0 0,1 0 0 0 0,-2 0 0 0 0,1 1 0 0 0,-2 17 1 0 0,-12 78 7721 0 0,0 13-3351 0 0,11-40-4409 0 0,10 91 1 0 0,-5-145-1000 0 0,-1 3-1729 0 0,0-9-3643 0 0,-2-3-2225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10136 0 0,'9'-8'1657'0'0,"-1"0"-1"0"0,16-11 1 0 0,-19 16-651 0 0,-1 1-1 0 0,1-1 0 0 0,0 1 1 0 0,-1 0-1 0 0,1 0 0 0 0,0 1 0 0 0,0-1 1 0 0,8 0-1 0 0,0 0-386 0 0,0 1 0 0 0,0 0-1 0 0,0 1 1 0 0,17 2 0 0 0,-24-1-511 0 0,0 0 0 0 0,0 1 0 0 0,0-1 0 0 0,-1 1 0 0 0,1 0 0 0 0,0 1 0 0 0,-1 0-1 0 0,0-1 1 0 0,1 2 0 0 0,-1-1 0 0 0,6 6 0 0 0,-5-4-34 0 0,0 0-1 0 0,0 1 1 0 0,-1-1 0 0 0,0 1-1 0 0,0 1 1 0 0,-1-1-1 0 0,1 1 1 0 0,-1 0 0 0 0,-1 0-1 0 0,1 0 1 0 0,-1 0-1 0 0,-1 0 1 0 0,1 1-1 0 0,1 11 1 0 0,-2-11-64 0 0,-1 0 0 0 0,-1 0 0 0 0,1 1 0 0 0,-1-1 0 0 0,-1 0 0 0 0,1 0 0 0 0,-2 0 0 0 0,1 0 0 0 0,-1 1 0 0 0,0-2 0 0 0,-1 1 0 0 0,1 0 0 0 0,-2 0 0 0 0,1-1 0 0 0,-7 11 0 0 0,-1 0 48 0 0,8-12-36 0 0,0-1 1 0 0,0 1 0 0 0,-1-1-1 0 0,0 1 1 0 0,0-1-1 0 0,-9 8 1 0 0,-9 3-96 0 0,-1-1-1 0 0,0 0 1 0 0,-1-2 0 0 0,-1-1-1 0 0,0-1 1 0 0,-40 11 0 0 0,24-6-605 0 0,39-15 469 0 0,16-1-479 0 0,-3 1 788 0 0,-1 0 0 0 0,0 0-1 0 0,0 1 1 0 0,-1 0 0 0 0,1 1 0 0 0,0 1 0 0 0,-1-1-1 0 0,16 9 1 0 0,-7-2 108 0 0,0 1-1 0 0,-1 1 1 0 0,19 17-1 0 0,50 58 698 0 0,-70-69-370 0 0,9 12-60 0 0,11 13-261 0 0,-32-40-447 0 0,0 1 0 0 0,1 0 0 0 0,-1-1 0 0 0,1 0 0 0 0,0 0 0 0 0,0 0 0 0 0,9 4 0 0 0,4-2-776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2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17423 0 0,'0'0'844'0'0,"-2"1"-366"0"0,-34 9 1347 0 0,35-10-1769 0 0,1 0-1 0 0,0 0 1 0 0,-1 0 0 0 0,1 0 0 0 0,0 1-1 0 0,-1-1 1 0 0,1 0 0 0 0,0 0-1 0 0,-1 1 1 0 0,1-1 0 0 0,0 0 0 0 0,-1 0-1 0 0,1 1 1 0 0,0-1 0 0 0,0 0-1 0 0,0 1 1 0 0,-1-1 0 0 0,1 0 0 0 0,0 1-1 0 0,0-1 1 0 0,0 0 0 0 0,0 1-1 0 0,0-1 1 0 0,-1 0 0 0 0,1 1 0 0 0,0-1-1 0 0,0 1 1 0 0,0-1 0 0 0,0 0-1 0 0,0 1 1 0 0,0-1 0 0 0,0 0 0 0 0,0 1-1 0 0,0-1 1 0 0,1 1 0 0 0,-1-1-1 0 0,0 0 1 0 0,0 1 0 0 0,0-1-1 0 0,1 1 1 0 0,6 13 1072 0 0,-7-13-1129 0 0,3 3 78 0 0,-1 0 1 0 0,1-1-1 0 0,-1 1 1 0 0,1-1 0 0 0,0 1-1 0 0,1-1 1 0 0,-1 0 0 0 0,6 4-1 0 0,14 17 271 0 0,1 1 112 0 0,4-5-329 0 0,0-1 0 0 0,1-1 0 0 0,1-2 0 0 0,1-1 0 0 0,47 16 0 0 0,-11-6-78 0 0,42 13-1 0 0,-48-19-27 0 0,54 15 3 0 0,57-3-28 0 0,-56-12 0 0 0,5-1-26 0 0,37 6-12 0 0,-143-21 50 0 0,0 1 0 0 0,0 0 0 0 0,-1 1 0 0 0,1 0 0 0 0,21 13 0 0 0,-10-5-12 0 0,-20-11 0 0 0,0 1 0 0 0,0 0 0 0 0,-1 0 0 0 0,1 1 0 0 0,-1-1 0 0 0,9 9 0 0 0,-6-6 0 0 0,-1 0 0 0 0,1 0 0 0 0,0-1 0 0 0,10 6 0 0 0,-10-7 0 0 0,1 1 0 0 0,-1 0 0 0 0,-1 0 0 0 0,1 1 0 0 0,7 7 0 0 0,-12-10 0 0 0,0 0 0 0 0,0 0 0 0 0,0-1 0 0 0,7 4 0 0 0,-8-5 0 0 0,0 0 0 0 0,0 1 0 0 0,0-1 0 0 0,0 0 0 0 0,0 1 0 0 0,-1-1 0 0 0,1 1 0 0 0,0-1 0 0 0,-1 1 0 0 0,1 0 0 0 0,-1-1 0 0 0,0 1 0 0 0,0 0 0 0 0,1 0 0 0 0,-1 0 0 0 0,-1 0 0 0 0,3 4 0 0 0,-3-4 0 0 0,1 0 0 0 0,0 0 0 0 0,0 0 0 0 0,0-1 0 0 0,0 1 0 0 0,1 0 0 0 0,-1-1 0 0 0,3 3 0 0 0,-3-3 0 0 0,-1-1 0 0 0,1 1 0 0 0,0 0 0 0 0,0-1 0 0 0,-1 1 0 0 0,1 0 0 0 0,0-1 0 0 0,-1 1 0 0 0,1 0 0 0 0,-1 0 0 0 0,1 0 0 0 0,-1 0 0 0 0,1 0 0 0 0,-1 0 0 0 0,0-1 0 0 0,1 1 0 0 0,-1 0 0 0 0,0 0 0 0 0,0 0 0 0 0,0 0 0 0 0,0 0 0 0 0,0 0 0 0 0,0 0 0 0 0,0 0 0 0 0,0 0 0 0 0,0 0 0 0 0,-1 1 0 0 0,-8 20 0 0 0,9-21-3 0 0,0 0-1 0 0,-1 1 0 0 0,0-1 1 0 0,1 0-1 0 0,-1 0 0 0 0,0 1 0 0 0,1-1 1 0 0,-1 0-1 0 0,0 0 0 0 0,0 0 1 0 0,0 0-1 0 0,0 0 0 0 0,0 0 1 0 0,0 0-1 0 0,0 0 0 0 0,-1 0 1 0 0,1-1-1 0 0,0 1 0 0 0,-2 0 1 0 0,-3 2-12 0 0,5-2 16 0 0,0 0 0 0 0,0 0 0 0 0,0 0 0 0 0,0 0 1 0 0,-1-1-1 0 0,1 1 0 0 0,0 0 0 0 0,-1-1 0 0 0,1 1 0 0 0,0-1 0 0 0,-1 0 0 0 0,1 1 0 0 0,-1-1 0 0 0,1 0 0 0 0,0 0 0 0 0,-1 0 0 0 0,1 0 0 0 0,-1 0 0 0 0,1 0 1 0 0,-1 0-1 0 0,1 0 0 0 0,0-1 0 0 0,-1 1 0 0 0,1 0 0 0 0,0-1 0 0 0,-1 1 0 0 0,1-1 0 0 0,0 0 0 0 0,-3-1 0 0 0,3 1 1 0 0,-1 0 1 0 0,0-1-1 0 0,1 1 0 0 0,-1-1 1 0 0,1 0-1 0 0,0 1 0 0 0,-1-1 0 0 0,1 0 1 0 0,0 0-1 0 0,0 0 0 0 0,0 0 1 0 0,0 0-1 0 0,-1-3 0 0 0,0-8-2 0 0,2 10 0 0 0,0 0 0 0 0,-1 0 0 0 0,0 0 0 0 0,0 0 0 0 0,0 0 0 0 0,-2-5 0 0 0,1 3 0 0 0,0-1 0 0 0,1 0 0 0 0,-1 0 0 0 0,1 0 0 0 0,0 0 0 0 0,0 0 0 0 0,1-12 0 0 0,-4-22 0 0 0,3 37 0 0 0,1-1 0 0 0,-1 1 0 0 0,0-1 0 0 0,1 0 0 0 0,0 1 0 0 0,0-1 0 0 0,0 0 0 0 0,1 1 0 0 0,-1-1 0 0 0,1 1 0 0 0,-1-1 0 0 0,1 0 0 0 0,1 1 0 0 0,-1 0 0 0 0,0-1 0 0 0,1 1 0 0 0,2-4 0 0 0,0-1 6 0 0,0 1 0 0 0,0-1 0 0 0,1 1-1 0 0,0 0 1 0 0,1 1 0 0 0,0-1 0 0 0,0 1 0 0 0,0 1 0 0 0,0-1-1 0 0,12-7 1 0 0,8-2 102 0 0,0 0 0 0 0,2 2 0 0 0,0 1 0 0 0,56-17 0 0 0,11 3-24 0 0,76-17 228 0 0,122-22 296 0 0,-242 52-1156 0 0,73-28 0 0 0,-117 39 104 0 0,-1-1 0 0 0,0 0 0 0 0,1 0 0 0 0,9-8 0 0 0,7-11-7317 0 0,-13 8 447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10592 0 0,'0'0'818'0'0,"0"-2"-532"0"0,0 0 361 0 0,0-1 0 0 0,1 1 1 0 0,-1-1-1 0 0,0 1 0 0 0,1 0 1 0 0,0-1-1 0 0,0 1 0 0 0,-1 0 0 0 0,1-1 1 0 0,0 1-1 0 0,1 0 0 0 0,-1 0 1 0 0,0 0-1 0 0,1 0 0 0 0,-1 0 1 0 0,4-3-1 0 0,0 0 273 0 0,1 0-1 0 0,0 1 1 0 0,13-8-1 0 0,-4 3-570 0 0,-1 1-48 0 0,2 0-1 0 0,-1 1 1 0 0,1 0 0 0 0,22-6-1 0 0,-20 7-11 0 0,-14 5-254 0 0,0 0 0 0 0,0 0 0 0 0,1 0 0 0 0,-1 0 0 0 0,0 1 1 0 0,0 0-1 0 0,1 0 0 0 0,-1 0 0 0 0,0 0 0 0 0,0 1 0 0 0,0-1 0 0 0,1 1 0 0 0,5 2 0 0 0,-4 0 67 0 0,0-1 0 0 0,-1 1 0 0 0,0 0 1 0 0,0 0-1 0 0,0 1 0 0 0,0-1 0 0 0,0 1 0 0 0,6 8 0 0 0,2 3 155 0 0,-1 1 0 0 0,-1 0 1 0 0,0 1-1 0 0,14 32 0 0 0,-15-28-64 0 0,-2 1 0 0 0,-1-1-1 0 0,9 43 1 0 0,-9-22 196 0 0,2 49-1 0 0,-8-74-385 0 0,-1 0 1 0 0,-1-1-1 0 0,0 1 1 0 0,-2 0-1 0 0,0-1 1 0 0,-5 19-1 0 0,4-24-76 0 0,0 1 0 0 0,-1-1-1 0 0,0 0 1 0 0,0 0 0 0 0,-2-1 0 0 0,1 1 0 0 0,-1-1-1 0 0,0-1 1 0 0,-11 11 0 0 0,16-18 49 0 0,-4 4-9 0 0,0 0 0 0 0,0 0-1 0 0,0-1 1 0 0,-1 0 0 0 0,1 0 0 0 0,-15 7 0 0 0,10-7-147 0 0,0-1-1 0 0,0 1 1 0 0,-17 2 0 0 0,23-6 97 0 0,0 0 0 0 0,0-1 0 0 0,0 0 0 0 0,0 0 0 0 0,0 0 0 0 0,0-1 0 0 0,0 1-1 0 0,0-1 1 0 0,0 0 0 0 0,-9-4 0 0 0,9 3 4 0 0,1 1-1 0 0,0-2 0 0 0,0 1 0 0 0,-1 0 1 0 0,1-1-1 0 0,1 0 0 0 0,-1 1 0 0 0,0-2 1 0 0,1 1-1 0 0,-1 0 0 0 0,1-1 0 0 0,0 1 0 0 0,0-1 1 0 0,-2-5-1 0 0,3 7 21 0 0,1-1 1 0 0,0 1-1 0 0,0-1 1 0 0,0 0-1 0 0,1 1 0 0 0,-1-1 1 0 0,0 0-1 0 0,1 0 1 0 0,0 1-1 0 0,0-1 0 0 0,0 0 1 0 0,0 0-1 0 0,0 0 1 0 0,0 1-1 0 0,1-1 0 0 0,-1 0 1 0 0,1 0-1 0 0,0 1 1 0 0,0-1-1 0 0,0 0 0 0 0,0 1 1 0 0,1-1-1 0 0,-1 1 1 0 0,0 0-1 0 0,3-4 0 0 0,0 2 76 0 0,-1-1-1 0 0,1 1 1 0 0,0 0-1 0 0,0 1 1 0 0,0-1-1 0 0,1 1 1 0 0,-1-1-1 0 0,1 1 0 0 0,0 1 1 0 0,0-1-1 0 0,0 1 1 0 0,7-3-1 0 0,-3 3 138 0 0,0-1-1 0 0,0 2 1 0 0,0-1-1 0 0,0 1 1 0 0,0 1-1 0 0,17 0 1 0 0,4 4 300 0 0,0 1 0 0 0,0 2 0 0 0,42 14 0 0 0,-62-18-460 0 0,37 12 547 0 0,61 28-1 0 0,-72-27-1128 0 0,68 21-1 0 0,-81-32-827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4144 0 0,'-10'5'37'0'0,"0"0"-1"0"0,0 1 1 0 0,0 1 0 0 0,1-1 0 0 0,0 2 0 0 0,0-1 0 0 0,-15 17-1 0 0,11-8 768 0 0,0 0 0 0 0,1 1 0 0 0,-16 28 0 0 0,-58 110 8733 0 0,-70 141-3449 0 0,152-286-5958 0 0,-26 57 1205 0 0,-21 72 0 0 0,44-117-1046 0 0,2 0 0 0 0,0 1-1 0 0,2-1 1 0 0,0 1 0 0 0,1 0-1 0 0,2 0 1 0 0,3 37-1 0 0,0-39-174 0 0,0-1 0 0 0,2 0 0 0 0,0 0-1 0 0,1-1 1 0 0,1 1 0 0 0,1-1-1 0 0,1-1 1 0 0,0 0 0 0 0,1 0-1 0 0,16 20 1 0 0,-1-7-114 0 0,49 48 0 0 0,-58-66 0 0 0,0 1 0 0 0,0-2 0 0 0,1 0 0 0 0,1-2 0 0 0,22 12 0 0 0,-12-10-117 0 0,1-2 0 0 0,-1 0-1 0 0,2-2 1 0 0,-1-1 0 0 0,1-2 0 0 0,0 0-1 0 0,0-2 1 0 0,1-2 0 0 0,-1 0 0 0 0,0-3-1 0 0,1 0 1 0 0,-1-2 0 0 0,0 0 0 0 0,31-11-1 0 0,-46 11-85 0 0,-1-2 0 0 0,0 1-1 0 0,0-2 1 0 0,0 0 0 0 0,-1 0-1 0 0,0-1 1 0 0,-1-1 0 0 0,0 0-1 0 0,0-1 1 0 0,-1 0 0 0 0,0-1-1 0 0,0 0 1 0 0,-2-1-1 0 0,1 0 1 0 0,-1 0 0 0 0,-1-1-1 0 0,0 0 1 0 0,-1 0 0 0 0,-1-1-1 0 0,9-26 1 0 0,-5 3-294 0 0,-1-1-1 0 0,-2 0 1 0 0,-2 0-1 0 0,-1-1 1 0 0,-2 1-1 0 0,-5-65 1 0 0,-1 58 860 0 0,-3 1 1 0 0,-1 1-1 0 0,-2 0 1 0 0,-2 0-1 0 0,-28-64 1 0 0,25 75 166 0 0,-1 1 0 0 0,-2 0-1 0 0,0 1 1 0 0,-3 2 0 0 0,0 0 0 0 0,-2 1 0 0 0,-28-26 0 0 0,20 25-4000 0 0,-43-31 1 0 0,30 27-4940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9960 545 23039 0 0,'-72'-10'528'0'0,"63"9"-408"0"0,-13-3 341 0 0,21 4-424 0 0,0 0-1 0 0,1 0 0 0 0,-1-1 0 0 0,0 1 0 0 0,1 0 0 0 0,-1 0 1 0 0,0-1-1 0 0,1 1 0 0 0,-1-1 0 0 0,1 1 0 0 0,-1 0 0 0 0,1-1 0 0 0,-1 1 1 0 0,1-1-1 0 0,-1 1 0 0 0,1-1 0 0 0,-1 0 0 0 0,1 0-17 0 0,0 1 0 0 0,0 0 0 0 0,0-1 0 0 0,0 1 0 0 0,0 0 0 0 0,0-1 0 0 0,0 1 0 0 0,0 0 0 0 0,0-1 0 0 0,0 1 0 0 0,0 0 0 0 0,0-1 0 0 0,0 1 0 0 0,0 0 0 0 0,1-1 0 0 0,-1 1 0 0 0,0 0 0 0 0,0 0 0 0 0,0-1 0 0 0,0 1 0 0 0,1 0 0 0 0,-1 0 0 0 0,0-1 0 0 0,0 1 0 0 0,1 0 0 0 0,-1 0 0 0 0,0 0 1 0 0,1 0-1 0 0,-1-1 0 0 0,0 1 0 0 0,0 0 0 0 0,1 0 0 0 0,13-7 55 0 0,-9 5-29 0 0,-2 1-52 0 0,-1 0-1 0 0,1-1 1 0 0,0 0 0 0 0,-1 1-1 0 0,1-1 1 0 0,-1 0 0 0 0,0 0-1 0 0,1-1 1 0 0,-1 1 0 0 0,0 0-1 0 0,0-1 1 0 0,-1 1 0 0 0,1-1 0 0 0,0 0-1 0 0,-1 0 1 0 0,0 1 0 0 0,2-7-1 0 0,-2 5-74 0 0,-1 1 0 0 0,1-1 0 0 0,-1 0 0 0 0,0 0 0 0 0,0 0 0 0 0,-1 1 0 0 0,1-1 0 0 0,-1 0 0 0 0,0 0 0 0 0,0 1 0 0 0,0-1-1 0 0,0 0 1 0 0,0 1 0 0 0,-4-7 0 0 0,-5-7 229 0 0,-1 0-1 0 0,-1 1 0 0 0,0 0 0 0 0,-1 1 1 0 0,-1 0-1 0 0,0 1 0 0 0,-1 0 0 0 0,-1 2 1 0 0,0-1-1 0 0,0 2 0 0 0,-20-10 1 0 0,-13-5 235 0 0,-2 2 1 0 0,-91-29 0 0 0,46 23-241 0 0,-171-31 0 0 0,187 50-185 0 0,-1 3 1 0 0,-132 4-1 0 0,106 12 86 0 0,-170 34 0 0 0,-106 50 435 0 0,-9 23-192 0 0,226-65-460 0 0,-306 93-33 0 0,-217 83 1312 0 0,171-52-28 0 0,-211 34-929 0 0,248-84-215 0 0,23-4 192 0 0,275-71-49 0 0,-174 53 207 0 0,55-15-130 0 0,-377 105-54 0 0,-124 66 148 0 0,721-230-230 0 0,-106 40 87 0 0,-114 37 56 0 0,-22-5-96 0 0,59-12-64 0 0,-77 1 0 0 0,172-62 0 0 0,167-27-48 0 0,1 1-1 0 0,0-1 1 0 0,-1 0-1 0 0,1 0 1 0 0,-1 0-1 0 0,1 0 1 0 0,0 0-1 0 0,-1-1 1 0 0,1 1-1 0 0,0-1 1 0 0,0 0-1 0 0,-1 1 1 0 0,1-1 0 0 0,0 0-1 0 0,0 0 1 0 0,0 0-1 0 0,0-1 1 0 0,0 1-1 0 0,0 0 1 0 0,0-1-1 0 0,1 1 1 0 0,-1-1-1 0 0,0 0 1 0 0,1 0-1 0 0,-1 1 1 0 0,1-1 0 0 0,0 0-1 0 0,-1 0 1 0 0,1 0-1 0 0,0 0 1 0 0,0-1-1 0 0,1 1 1 0 0,-1 0-1 0 0,0 0 1 0 0,1-1-1 0 0,-1 1 1 0 0,1 0-1 0 0,0-1 1 0 0,0 1 0 0 0,0 0-1 0 0,0-1 1 0 0,0-2-1 0 0,1 0-280 0 0,0-3-529 0 0,0 0-1 0 0,1-1 1 0 0,0 1-1 0 0,3-9 1 0 0,3-2-829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2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14280 0 0,'0'0'1297'0'0,"-8"5"-1042"0"0,-45 52 9538 0 0,45-48-9407 0 0,0 0 1 0 0,1 0 0 0 0,0 1 0 0 0,1-1-1 0 0,0 2 1 0 0,-6 14 0 0 0,6-13-139 0 0,-1 0 1 0 0,0 0 0 0 0,0-1-1 0 0,-11 14 1 0 0,9-14-39 0 0,0 0 0 0 0,1 1 1 0 0,-12 23-1 0 0,-4 7 154 0 0,23-41-360 0 0,0 1 0 0 0,1-1-1 0 0,-1 1 1 0 0,0-1 0 0 0,0 1-1 0 0,1-1 1 0 0,-1 1 0 0 0,1 0 0 0 0,-1-1-1 0 0,1 1 1 0 0,-1 0 0 0 0,1-1-1 0 0,0 1 1 0 0,0 0 0 0 0,0 0-1 0 0,0-1 1 0 0,0 1 0 0 0,1 0-1 0 0,-1-1 1 0 0,0 1 0 0 0,1 0-1 0 0,0 1 1 0 0,0 0 5 0 0,1-1 0 0 0,-1 0 0 0 0,1 1 1 0 0,0-1-1 0 0,0 0 0 0 0,0 0 0 0 0,0 0 0 0 0,0 0 0 0 0,1 0 0 0 0,-1-1 0 0 0,0 1 1 0 0,4 1-1 0 0,7 3 21 0 0,0 0 0 0 0,0-1 1 0 0,1-1-1 0 0,17 4 0 0 0,32 5-93 0 0,93 6 0 0 0,67-9-363 0 0,-191-9 333 0 0,99 3-675 0 0,14 0-51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3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26607 0 0,'-2'1'604'0'0,"-9"10"-6"0"0,0 0 0 0 0,0 1 1 0 0,-15 21-1 0 0,-23 42-648 0 0,46-71 100 0 0,-38 75 1130 0 0,18-32-448 0 0,16-32-770 0 0,1-1-1 0 0,1 1 1 0 0,-4 17-1 0 0,1-3-201 0 0,7-26 4 0 0,-1 1 0 0 0,2-1-1 0 0,-1 1 1 0 0,0-1 0 0 0,1 1 0 0 0,-1 0 0 0 0,1-1 0 0 0,0 1 0 0 0,0-1 0 0 0,1 1 0 0 0,-1 0 0 0 0,1-1 0 0 0,0 1 0 0 0,0-1 0 0 0,1 4 0 0 0,10 10-9670 0 0</inkml:trace>
  <inkml:trace contextRef="#ctx0" brushRef="#br0" timeOffset="1">356 123 5984 0 0,'-1'0'16'0'0,"0"-1"-1"0"0,0 1 1 0 0,-1-1 0 0 0,1 1 0 0 0,0-1-1 0 0,0 1 1 0 0,0 0 0 0 0,0-1-1 0 0,-1 1 1 0 0,1 0 0 0 0,0 0 0 0 0,0 0-1 0 0,-1 0 1 0 0,1 0 0 0 0,0 0 0 0 0,0 0-1 0 0,0 1 1 0 0,-1-1 0 0 0,1 0 0 0 0,-1 1-1 0 0,-1 0 517 0 0,1 1 0 0 0,-1-1 0 0 0,1 1 0 0 0,-1-1 0 0 0,1 1 0 0 0,0 0 0 0 0,0 0 0 0 0,-3 3 0 0 0,0 1 1296 0 0,1-1 1 0 0,-1 1 0 0 0,2 0 0 0 0,-1 0 0 0 0,1 1-1 0 0,-5 11 1 0 0,-5 23 516 0 0,-24 79 707 0 0,29-90-3422 0 0,2 0-1 0 0,-3 33 0 0 0,9-53-290 0 0,0 1-1 0 0,0-1 0 0 0,3 13 0 0 0,-2-19 494 0 0,2 23-1294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21191 0 0,'-1'1'970'0'0,"0"1"-862"0"0,0 1 0 0 0,1-1 0 0 0,-1 1 0 0 0,1-1 0 0 0,0 1 1 0 0,0-1-1 0 0,0 1 0 0 0,0-1 0 0 0,0 1 0 0 0,0-1 0 0 0,2 6 0 0 0,0 8-79 0 0,6 100 1761 0 0,0-30 255 0 0,-4-28-1277 0 0,0-10-67 0 0,-4 57-1 0 0,-1-96-659 0 0,-1 16-15 0 0,1-1 0 0 0,0 0 0 0 0,2 0 1 0 0,5 27-1 0 0,5 24-26 0 0,-8-46 0 0 0,1 0 0 0 0,2 0 0 0 0,12 36 0 0 0,-17-63 0 0 0,0 0-1 0 0,0 0 1 0 0,0 0 0 0 0,0 0-1 0 0,0 0 1 0 0,1 0-1 0 0,-1 0 1 0 0,3 3 0 0 0,-4-5 0 0 0,1 1 1 0 0,0-1-1 0 0,-1 1 1 0 0,1-1-1 0 0,0 1 1 0 0,0-1-1 0 0,0 1 1 0 0,-1-1-1 0 0,1 0 1 0 0,0 0-1 0 0,0 1 1 0 0,0-1-1 0 0,0 0 1 0 0,0 0-1 0 0,-1 0 1 0 0,3 0-1 0 0,-1 0-5 0 0,1-1 0 0 0,-1 0 0 0 0,0 1 0 0 0,0-1 0 0 0,1 0 0 0 0,-1 0 0 0 0,0-1 0 0 0,0 1 0 0 0,0 0 0 0 0,0-1 0 0 0,0 1 0 0 0,0-1 0 0 0,-1 0-1 0 0,3-3 1 0 0,3-2-48 0 0,-1-1 0 0 0,0 1 0 0 0,-1-1 0 0 0,0-1 0 0 0,-1 1 0 0 0,5-10-1 0 0,17-57-494 0 0,-6 15 102 0 0,14-48-309 0 0,-28 87 738 0 0,1 0 0 0 0,0 0 0 0 0,20-38 0 0 0,-26 58 629 0 0,0 3-287 0 0,15 37 796 0 0,-6-14-728 0 0,1 0-1 0 0,20 34 1 0 0,9 11 201 0 0,-13-22-200 0 0,-23-41-389 0 0,0 0 0 0 0,1-1-1 0 0,0 0 1 0 0,1 0 0 0 0,0 0 0 0 0,0 0 0 0 0,0-1-1 0 0,0 0 1 0 0,10 5 0 0 0,-12-7-5 0 0,-1-1 0 0 0,1 0-1 0 0,0-1 1 0 0,-1 1 0 0 0,1-1 0 0 0,0 0 0 0 0,0 0-1 0 0,0 0 1 0 0,0 0 0 0 0,1-1 0 0 0,-1 1 0 0 0,0-1-1 0 0,0 0 1 0 0,0 0 0 0 0,0-1 0 0 0,0 1 0 0 0,0-1-1 0 0,0 0 1 0 0,6-2 0 0 0,-5 1 0 0 0,1-1 0 0 0,-1 1 0 0 0,0-1 0 0 0,0 0 0 0 0,-1-1 0 0 0,1 1 0 0 0,-1-1 0 0 0,1 0 0 0 0,-1 0 0 0 0,0 0 0 0 0,-1 0 0 0 0,1-1 0 0 0,-1 0 0 0 0,0 0 0 0 0,0 0 0 0 0,0 0 0 0 0,-1 0 0 0 0,0 0 0 0 0,3-11 0 0 0,0 5 0 0 0,-3 6 0 0 0,0-1 0 0 0,0 1 0 0 0,-1 0 0 0 0,1 0 0 0 0,-1-1 0 0 0,0 1 0 0 0,-1 0 0 0 0,1-1 0 0 0,-1 1 0 0 0,0-1 0 0 0,-1-5 0 0 0,0 6-2 0 0,-7-30 7 0 0,7 32-8 0 0,0 1 0 0 0,0-1 0 0 0,-1 1-1 0 0,1-1 1 0 0,-1 1 0 0 0,1 0 0 0 0,-1-1 0 0 0,0 1-1 0 0,0 0 1 0 0,-4-3 0 0 0,5 5-20 0 0,0-1-1 0 0,0 1 1 0 0,0-1 0 0 0,0 1 0 0 0,0 0-1 0 0,0-1 1 0 0,0 1 0 0 0,0 0-1 0 0,0 0 1 0 0,0 0 0 0 0,-1 0 0 0 0,1 0-1 0 0,0 0 1 0 0,0 0 0 0 0,0 0 0 0 0,0 0-1 0 0,0 0 1 0 0,0 1 0 0 0,0-1-1 0 0,0 0 1 0 0,0 1 0 0 0,0-1 0 0 0,0 1-1 0 0,0-1 1 0 0,0 1 0 0 0,0-1-1 0 0,0 1 1 0 0,0 0 0 0 0,1-1 0 0 0,-1 1-1 0 0,-1 1 1 0 0,-1 1 42 0 0,0 0 0 0 0,1 0 0 0 0,-1 0 0 0 0,1 0 0 0 0,-1 0 1 0 0,1 1-1 0 0,0-1 0 0 0,-1 5 0 0 0,1-3 25 0 0,1 1 1 0 0,0-1 0 0 0,0 1 0 0 0,0 0-1 0 0,1-1 1 0 0,0 1 0 0 0,0 0 0 0 0,2 7-1 0 0,-1 0 43 0 0,2 0-1 0 0,6 21 0 0 0,-5-24-115 0 0,0 0 0 0 0,0 0-1 0 0,1 0 1 0 0,0-1 0 0 0,1 1 0 0 0,0-1 0 0 0,1-1 0 0 0,0 1-1 0 0,0-1 1 0 0,16 14 0 0 0,-19-19 9 0 0,0 0-1 0 0,-1 0 1 0 0,1-1-1 0 0,0 0 1 0 0,0 1 0 0 0,1-2-1 0 0,-1 1 1 0 0,0 0 0 0 0,1-1-1 0 0,-1 0 1 0 0,1 0-1 0 0,-1 0 1 0 0,1 0 0 0 0,-1-1-1 0 0,1 0 1 0 0,-1 0-1 0 0,1 0 1 0 0,0-1 0 0 0,-1 1-1 0 0,1-1 1 0 0,-1 0-1 0 0,1 0 1 0 0,-1-1 0 0 0,0 1-1 0 0,1-1 1 0 0,-1 0-1 0 0,8-5 1 0 0,-6 3-382 0 0,1 0-1 0 0,-1 0 1 0 0,1-1-1 0 0,-1 0 1 0 0,-1 0-1 0 0,1 0 1 0 0,7-10-1 0 0,2-7-2021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3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21191 0 0,'3'7'258'0'0,"-1"0"-1"0"0,0 0 0 0 0,0 1 1 0 0,-1-1-1 0 0,0 0 0 0 0,1 15 1 0 0,-1-3 67 0 0,9 40-117 0 0,-2-17-215 0 0,39 206 5594 0 0,-35-188-5300 0 0,37 104 0 0 0,-41-140-288 0 0,-2-9-574 0 0,9 21 0 0 0,-13-32 437 0 0,0-1 0 0 0,0 1 0 0 0,0-1-1 0 0,0 1 1 0 0,1-1 0 0 0,-1 0-1 0 0,1 0 1 0 0,0 0 0 0 0,0 0-1 0 0,0-1 1 0 0,4 3 0 0 0,-5-4-885 0 0</inkml:trace>
  <inkml:trace contextRef="#ctx0" brushRef="#br0" timeOffset="1">252 0 24159 0 0,'4'10'383'0'0,"1"0"0"0"0,-2 0 0 0 0,1 1 0 0 0,-2-1 0 0 0,1 1 0 0 0,1 20 1 0 0,2 7-418 0 0,8 56 1185 0 0,-1-2 507 0 0,16 75-1507 0 0,-21-133-215 0 0,18 55 0 0 0,-24-85-193 0 0,-1-1 0 0 0,1 0 0 0 0,-1 0-1 0 0,1 0 1 0 0,0 0 0 0 0,0 0 0 0 0,0 0 0 0 0,1-1 0 0 0,-1 1 0 0 0,1-1-1 0 0,-1 1 1 0 0,1-1 0 0 0,0 0 0 0 0,0 0 0 0 0,3 1 0 0 0,8 6-1325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23039 0 0,'-4'0'1058'0'0,"-1"1"-948"0"0,-1 1 0 0 0,1-1 1 0 0,0 1-1 0 0,0 0 0 0 0,0 0 1 0 0,0 1-1 0 0,1 0 0 0 0,-1-1 1 0 0,1 2-1 0 0,-1-1 1 0 0,1 0-1 0 0,0 1 0 0 0,0 0 1 0 0,-5 6-1 0 0,-1 3 556 0 0,0 1 0 0 0,1 0-1 0 0,-12 25 1 0 0,18-33-490 0 0,1 0-1 0 0,0 0 0 0 0,0 0 1 0 0,1 1-1 0 0,0-1 0 0 0,0 0 1 0 0,0 1-1 0 0,1-1 0 0 0,0 1 1 0 0,0-1-1 0 0,1 0 1 0 0,0 1-1 0 0,3 11 0 0 0,-3-13-151 0 0,0 0-1 0 0,1 0 1 0 0,0 0-1 0 0,0 0 1 0 0,0 0-1 0 0,1 0 0 0 0,0-1 1 0 0,0 1-1 0 0,0-1 1 0 0,0 0-1 0 0,0 0 1 0 0,1 0-1 0 0,0 0 1 0 0,0-1-1 0 0,0 0 0 0 0,0 1 1 0 0,6 2-1 0 0,-1-2-5 0 0,1 0 0 0 0,0-1-1 0 0,-1 0 1 0 0,1-1 0 0 0,1 0-1 0 0,-1 0 1 0 0,0-1 0 0 0,0 0-1 0 0,1-1 1 0 0,-1 0 0 0 0,16-3-1 0 0,-10 1-256 0 0,-1-1 0 0 0,0-1 0 0 0,-1 0 0 0 0,1-1 0 0 0,-1-1 0 0 0,0 0 0 0 0,15-10 0 0 0,-23 13 87 0 0,0-1 0 0 0,0 0 0 0 0,-1-1 0 0 0,1 0 0 0 0,-1 0-1 0 0,0 0 1 0 0,-1 0 0 0 0,1 0 0 0 0,6-11 0 0 0,-9 12 82 0 0,0 0 0 0 0,0 0 0 0 0,-1-1-1 0 0,1 1 1 0 0,-1 0 0 0 0,0 0 0 0 0,0-1 0 0 0,0 1 0 0 0,0-1 0 0 0,-1 1 0 0 0,0 0 0 0 0,0-1 0 0 0,0 1-1 0 0,-1-1 1 0 0,1 1 0 0 0,-3-8 0 0 0,2 8 90 0 0,0-1 1 0 0,0 0-1 0 0,-1 1 0 0 0,0-1 0 0 0,0 1 0 0 0,0 0 0 0 0,0-1 1 0 0,-1 1-1 0 0,0 0 0 0 0,0 0 0 0 0,0 1 0 0 0,0-1 0 0 0,0 1 1 0 0,-1-1-1 0 0,1 1 0 0 0,-1 0 0 0 0,0 0 0 0 0,0 1 0 0 0,0-1 1 0 0,-1 1-1 0 0,1 0 0 0 0,-6-2 0 0 0,-68-28-4094 0 0,61 26-4435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3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25023 0 0,'0'0'572'0'0,"2"0"83"0"0,14 7-367 0 0,1-1 1 0 0,-2 2 0 0 0,1 0-1 0 0,-1 1 1 0 0,23 17-1 0 0,-9-7 493 0 0,5 5-5 0 0,52 30-755 0 0,-16-7-4215 0 0,-53-36 2740 0 0</inkml:trace>
  <inkml:trace contextRef="#ctx0" brushRef="#br0" timeOffset="1">430 0 12440 0 0,'0'0'544'0'0,"8"4"128"0"0,6 0-544 0 0,-6 3-128 0 0,10 1 0 0 0,0 3 0 0 0,-2 5 3391 0 0,6 0 641 0 0,-1 6 136 0 0,1 2 24 0 0,4 2-3128 0 0,-1-2-624 0 0,-2-1-128 0 0,7 4-24 0 0,1-5-1096 0 0,-6-1-216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23039 0 0,'9'-7'1760'0'0,"4"4"-1592"0"0,0 2 0 0 0,1-1 0 0 0,-1 2 0 0 0,21 1 0 0 0,1 0 310 0 0,253-6 1203 0 0,-157 5-4920 0 0,-106 0-5632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2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27 21191 0 0,'-2'-3'180'0'0,"0"1"0"0"0,0 0 0 0 0,-1-1 0 0 0,1 1-1 0 0,-1 1 1 0 0,1-1 0 0 0,-1 0 0 0 0,0 1 0 0 0,0-1 0 0 0,0 1-1 0 0,0 0 1 0 0,0 0 0 0 0,0 0 0 0 0,0 0 0 0 0,0 0 0 0 0,0 1-1 0 0,0-1 1 0 0,0 1 0 0 0,-1 0 0 0 0,1 0 0 0 0,0 0 0 0 0,0 1-1 0 0,-5 0 1 0 0,7 0-31 0 0,-1-1-1 0 0,1 1 0 0 0,-1 0 0 0 0,1 0 1 0 0,-1 0-1 0 0,1 0 0 0 0,-1 0 1 0 0,1 0-1 0 0,0 0 0 0 0,0 0 0 0 0,-1 1 1 0 0,1-1-1 0 0,-1 3 0 0 0,-12 23 580 0 0,8-14-437 0 0,-4 9-94 0 0,0 1 0 0 0,1 0 0 0 0,2 0 1 0 0,-7 34-1 0 0,11-42-186 0 0,1 0 0 0 0,1 0 0 0 0,0 0 0 0 0,1 1 0 0 0,0-1 0 0 0,2 0 0 0 0,0 0 0 0 0,5 20 0 0 0,-5-28 15 0 0,1 1 0 0 0,0 0 0 0 0,0-1 0 0 0,1 0 0 0 0,0 1 0 0 0,0-2 0 0 0,1 1 0 0 0,-1 0 0 0 0,2-1 0 0 0,9 10 0 0 0,-10-12-22 0 0,-1 0 1 0 0,1 0 0 0 0,0-1 0 0 0,0 0 0 0 0,1 0-1 0 0,-1 0 1 0 0,1 0 0 0 0,-1-1 0 0 0,1 0 0 0 0,0 0 0 0 0,0 0-1 0 0,0-1 1 0 0,0 0 0 0 0,0 0 0 0 0,6-1 0 0 0,-6 0-65 0 0,0-1 1 0 0,0 0-1 0 0,-1-1 1 0 0,1 1-1 0 0,-1-1 1 0 0,1 0-1 0 0,-1-1 1 0 0,1 1-1 0 0,-1-1 1 0 0,8-5-1 0 0,-8 4-64 0 0,1 0-1 0 0,-1 0 0 0 0,0-1 0 0 0,0 0 0 0 0,0 1 0 0 0,-1-1 0 0 0,1-1 0 0 0,6-10 0 0 0,-9 10 17 0 0,0 0-1 0 0,0 0 0 0 0,-1 0 1 0 0,1 0-1 0 0,-1 0 1 0 0,0-1-1 0 0,-1-10 1 0 0,2-10-140 0 0,-1 17 311 0 0,-2 1 0 0 0,1-1 1 0 0,-1 0-1 0 0,0 1 0 0 0,-1-1 0 0 0,0 1 0 0 0,0-1 0 0 0,-1 1 1 0 0,-1 0-1 0 0,-5-12 0 0 0,-26-51 825 0 0,28 59-787 0 0,-4-7-42 0 0,11 19-84 0 0,-1 0 1 0 0,1 1 0 0 0,-1-1 0 0 0,0 0 0 0 0,1 1 0 0 0,-1-1-1 0 0,0 1 1 0 0,1-1 0 0 0,-1 0 0 0 0,0 1 0 0 0,0 0-1 0 0,0-1 1 0 0,1 1 0 0 0,-1-1 0 0 0,0 1 0 0 0,0 0 0 0 0,0 0-1 0 0,0-1 1 0 0,0 1 0 0 0,-1 0 0 0 0,1 0-304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24103 0 0,'0'0'528'0'0,"3"5"112"0"0,15-10 16 0 0,-1 5 24 0 0,1 0-544 0 0,-1 0-136 0 0,-1 0 0 0 0,7 0 0 0 0,-1 0 200 0 0,4 0 16 0 0,4 0 0 0 0,4 0 0 0 0,-4 0-216 0 0,10 0-112 0 0,-9 0 16 0 0,12 5 0 0 0,-4-2-1552 0 0,-9 2-304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24879 0 0,'0'0'1892'0'0,"2"1"-1286"0"0,1 0-576 0 0,0 0 0 0 0,1 0 0 0 0,-1 0 0 0 0,1-1 0 0 0,-1 1 0 0 0,1-1 0 0 0,0 0 0 0 0,-1 0 0 0 0,1 0 0 0 0,-1 0 0 0 0,1 0 0 0 0,6-3 0 0 0,8-1 382 0 0,22-9 0 0 0,-16 4 52 0 0,285-62-1860 0 0,-225 55-770 0 0,-27 2 608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19351 0 0,'0'-1'159'0'0,"1"0"0"0"0,-1 0-1 0 0,0 0 1 0 0,0 0-1 0 0,0 0 1 0 0,0 0-1 0 0,1 0 1 0 0,-1 0-1 0 0,0 1 1 0 0,1-1 0 0 0,-1 0-1 0 0,2-1 1 0 0,4-5-111 0 0,-3 3 61 0 0,1 1 0 0 0,-1 0 0 0 0,0 0 0 0 0,1 0 0 0 0,-1 0 0 0 0,1 1 0 0 0,5-3 0 0 0,6-3 1039 0 0,-13 6-969 0 0,0 1 1 0 0,1 0-1 0 0,-1-1 0 0 0,1 1 0 0 0,-1 0 1 0 0,1 0-1 0 0,0 1 0 0 0,-1-1 1 0 0,4 0-1 0 0,16 0 522 0 0,20-3 323 0 0,-34 3-980 0 0,-1 0-1 0 0,1 1 1 0 0,-1 0 0 0 0,1 1-1 0 0,-1 0 1 0 0,0 0-1 0 0,1 0 1 0 0,-1 1 0 0 0,8 2-1 0 0,-1 1 2 0 0,-1 1 0 0 0,1 0 0 0 0,19 12 0 0 0,-18-8-45 0 0,0 1 0 0 0,-1 0 0 0 0,0 1 0 0 0,-1 1 0 0 0,-1 0 0 0 0,0 1 0 0 0,0 0 0 0 0,-2 0 0 0 0,0 1 0 0 0,0 1 0 0 0,-1 0 0 0 0,-1 0 0 0 0,-1 1 0 0 0,-1 0 0 0 0,0 0 0 0 0,-1 0 0 0 0,0 1 0 0 0,3 33 0 0 0,-7-27 0 0 0,-1 0 0 0 0,-1-1 0 0 0,-1 1 0 0 0,-1 0 0 0 0,-2-1 0 0 0,0 0 0 0 0,-1 0 0 0 0,-1 0 0 0 0,-18 39 0 0 0,18-50-17 0 0,-1 0 1 0 0,0 0-1 0 0,0 0 0 0 0,-1-1 1 0 0,-19 18-1 0 0,-59 44-315 0 0,82-69 156 0 0,0-1-1 0 0,1 0 1 0 0,-1 0-1 0 0,0 0 0 0 0,0-1 1 0 0,-1 1-1 0 0,1-1 1 0 0,-7 1-1 0 0,11-3 116 0 0,0 1 0 0 0,0-1-1 0 0,0 0 1 0 0,-1 0 0 0 0,1 0-1 0 0,0 0 1 0 0,0 0 0 0 0,0 0-1 0 0,-1-1 1 0 0,1 1 0 0 0,0 0-1 0 0,0-1 1 0 0,0 1 0 0 0,0-1-1 0 0,0 1 1 0 0,-1-1 0 0 0,0 0-1 0 0,1 0 18 0 0,0-1 1 0 0,0 1-1 0 0,0 0 0 0 0,0-1 0 0 0,0 1 0 0 0,0 0 0 0 0,0-1 0 0 0,0 1 0 0 0,1-1 1 0 0,-1 0-1 0 0,1 1 0 0 0,-1-1 0 0 0,1 1 0 0 0,0-1 0 0 0,0 0 0 0 0,-1-2 1 0 0,2-3 146 0 0,-1 0 1 0 0,1 0 0 0 0,0 1 0 0 0,1-1 0 0 0,0 0-1 0 0,0 0 1 0 0,0 1 0 0 0,1-1 0 0 0,0 1 0 0 0,0 0-1 0 0,0 0 1 0 0,1 0 0 0 0,8-10 0 0 0,-7 9 38 0 0,1 1-1 0 0,0 0 1 0 0,0 0 0 0 0,0 1 0 0 0,0 0 0 0 0,1 0-1 0 0,0 0 1 0 0,0 1 0 0 0,1 0 0 0 0,-1 0-1 0 0,1 1 1 0 0,0 0 0 0 0,-1 1 0 0 0,1-1-1 0 0,1 1 1 0 0,-1 1 0 0 0,0-1 0 0 0,0 2 0 0 0,1-1-1 0 0,8 1 1 0 0,-4 0-5 0 0,68 3 533 0 0,-72-2-595 0 0,0 1 0 0 0,-1 0 0 0 0,1 0 0 0 0,0 1 0 0 0,-1 0 0 0 0,0 0 0 0 0,9 5 0 0 0,10 9 150 0 0,24 21 1 0 0,3 1-148 0 0,15-2-1161 0 0,-47-25-170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23039 0 0,'20'-3'1024'0'0,"-7"3"200"0"0,0 0-976 0 0,5 0-248 0 0,-1-8 0 0 0,6 8 0 0 0,7 0 512 0 0,-4 0 48 0 0,-5-5 16 0 0,6 5 0 0 0,3 0-928 0 0,-4 0-176 0 0,-5 0-40 0 0,1-3-10015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0,'1'2'1058'0'0,"28"81"357"0"0,-4-13 937 0 0,24 109-1 0 0,-30-109-1992 0 0,-3-13-334 0 0,-9-25-758 0 0,2 0-1 0 0,22 51 1 0 0,-21-60-507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24 108 13824 0 0,'-3'0'234'0'0,"-12"-1"659"0"0,15 1-888 0 0,-1 0 1 0 0,1 0 0 0 0,0 0-1 0 0,0 0 1 0 0,0 0 0 0 0,0 0-1 0 0,-1 0 1 0 0,1 0 0 0 0,0 0-1 0 0,0 0 1 0 0,0 0 0 0 0,0 0-1 0 0,-1 0 1 0 0,1 0 0 0 0,0 0-1 0 0,0 0 1 0 0,0 0-1 0 0,0 0 1 0 0,-1 0 0 0 0,1 0-1 0 0,0 0 1 0 0,0 0 0 0 0,0 0-1 0 0,0-1 1 0 0,0 1 0 0 0,-1 0-1 0 0,1 0 1 0 0,0 0 0 0 0,0 0-1 0 0,0 0 1 0 0,0 0 0 0 0,0-1-1 0 0,0 1 1 0 0,0 0 0 0 0,0 0-1 0 0,0 0 1 0 0,0 0 0 0 0,0-1-1 0 0,-1 1 1 0 0,1 0-1 0 0,0 0 1 0 0,0 0 0 0 0,0 0-1 0 0,0-1 1 0 0,0 1 0 0 0,0 0-1 0 0,0 0 1 0 0,1 0 0 0 0,-1 0-1 0 0,0-1 1 0 0,0 1 0 0 0,0 0-1 0 0,0 0 1 0 0,0 0 0 0 0,0 0-1 0 0,0-1 1 0 0,0 1 0 0 0,0 0-1 0 0,0 0 1 0 0,1 0 0 0 0,4-10 1141 0 0,-5 8-714 0 0,1 1 0 0 0,-1 0 0 0 0,1 0 0 0 0,0-1 0 0 0,-1 1 1 0 0,1 0-1 0 0,0 0 0 0 0,0 0 0 0 0,1-2 0 0 0,4-1 564 0 0,0-1-1 0 0,0 2 0 0 0,0-1 1 0 0,0 1-1 0 0,1 0 1 0 0,10-4-1 0 0,-7 3-564 0 0,0 0-1 0 0,12-8 0 0 0,-15 9-344 0 0,0 0-1 0 0,0 0 0 0 0,1 0 1 0 0,-1 1-1 0 0,0 0 1 0 0,1 0-1 0 0,10 0 1 0 0,1-1-11 0 0,-6 1-79 0 0,-1 0 0 0 0,0 2 0 0 0,0 0 0 0 0,1 0 0 0 0,-1 1 0 0 0,0 0 0 0 0,0 1 0 0 0,16 5 0 0 0,-18-3-7 0 0,-2 0 0 0 0,1 0 0 0 0,0 1 0 0 0,-1 1 0 0 0,0-1 0 0 0,12 12 0 0 0,-12-10 7 0 0,-2-2 110 0 0,-1 0 1 0 0,0 0-1 0 0,0 1 0 0 0,-1 0 1 0 0,1 0-1 0 0,-1 0 0 0 0,0 1 1 0 0,4 11-1 0 0,-3-6 96 0 0,-1 0 1 0 0,0 0 0 0 0,-1 0-1 0 0,3 19 1 0 0,-5-11-201 0 0,-2 1 0 0 0,0-1 1 0 0,0 0-1 0 0,-9 36 0 0 0,8-47-3 0 0,-1 0 0 0 0,0 0 0 0 0,0 0 0 0 0,-1 0 0 0 0,-8 14 0 0 0,-1-3 0 0 0,-17 22 0 0 0,19-31-50 0 0,0 0-1 0 0,0 0 1 0 0,-1-1-1 0 0,0-1 1 0 0,-1 0-1 0 0,-19 10 1 0 0,-22 15-222 0 0,47-29 177 0 0,1 0-1 0 0,-1-1 1 0 0,-1 0 0 0 0,1 0 0 0 0,0-1 0 0 0,-1 0-1 0 0,0 0 1 0 0,0-1 0 0 0,0 0 0 0 0,0 0 0 0 0,0-1 0 0 0,-9 1-1 0 0,4 0-345 0 0,12-2 440 0 0,1 0-1 0 0,-1 1 0 0 0,1-1 0 0 0,-1 0 1 0 0,1 0-1 0 0,-1 0 0 0 0,0 0 0 0 0,1 0 1 0 0,-1 0-1 0 0,1 0 0 0 0,-1 0 0 0 0,1 0 1 0 0,-1-1-1 0 0,1 1 0 0 0,-1 0 0 0 0,0 0 1 0 0,1 0-1 0 0,-1-1 0 0 0,1 1 0 0 0,-1 0 1 0 0,1 0-1 0 0,-1-1 0 0 0,1 1 2 0 0,0 0 0 0 0,-1 0 0 0 0,1 0 0 0 0,0-1 0 0 0,0 1 0 0 0,-1 0 0 0 0,1 0 0 0 0,0 0 0 0 0,0 0 0 0 0,-1 0 0 0 0,1-1 0 0 0,0 1 0 0 0,0 0 0 0 0,0 0 0 0 0,-1 0 0 0 0,1 0 0 0 0,0-1 0 0 0,0 1 0 0 0,0 0 0 0 0,0 0 0 0 0,0-1 0 0 0,0 1 0 0 0,-1 0 0 0 0,1 0 0 0 0,0-1 0 0 0,0 1 0 0 0,0 0 0 0 0,0 0 0 0 0,0-1 0 0 0,0 1 0 0 0,0 0 0 0 0,0 0 0 0 0,0-1 0 0 0,0 1 0 0 0,2-2 1 0 0,1 0-1 0 0,-1 0 1 0 0,1 0 0 0 0,-1 1-1 0 0,1-1 1 0 0,-1 1-1 0 0,1 0 1 0 0,4-2 0 0 0,15-7 96 0 0,-15 3-2 0 0,-6 6-87 0 0,0 0-1 0 0,-1 1 1 0 0,1-1 0 0 0,0 0 0 0 0,0 1 0 0 0,0-1 0 0 0,0 0 0 0 0,0 1 0 0 0,0-1 0 0 0,0 1 0 0 0,0 0-1 0 0,0-1 1 0 0,0 1 0 0 0,0 0 0 0 0,2-1 0 0 0,14-2 188 0 0,0 0 1 0 0,0 2-1 0 0,0 0 0 0 0,31 2 0 0 0,70 14 611 0 0,-100-10-551 0 0,0 1 1 0 0,29 12-1 0 0,-27-9-81 0 0,82 26-515 0 0,-82-30-1791 0 0,30 4-1 0 0,-11-8 351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21191 0 0,'0'0'970'0'0,"3"-1"-20"0"0,1 1-785 0 0,-3 0-149 0 0,0 0-1 0 0,1 0 0 0 0,-1-1 0 0 0,1 1 0 0 0,-1 0 0 0 0,0-1 0 0 0,1 1 0 0 0,-1-1 0 0 0,0 1 0 0 0,1-1 0 0 0,-1 0 0 0 0,0 0 0 0 0,1-1 0 0 0,9-2 481 0 0,1 0-1 0 0,-1 0 0 0 0,1 1 1 0 0,-1 0-1 0 0,1 1 1 0 0,21-1-1 0 0,-6 0 177 0 0,27-4-288 0 0,-8 0-355 0 0,63-1-1 0 0,30 3-3161 0 0,-113 5 1613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10592 0 0,'-16'24'944'0'0,"6"-10"-752"0"0,6 5-192 0 0,0 5 0 0 0,4 7 3512 0 0,8 2 663 0 0,5 11 137 0 0,0 5 24 0 0,0-2-2952 0 0,1 2-584 0 0,-1-2-128 0 0,0 2-16 0 0,5-5-1752 0 0,-2-14-352 0 0,14 47-72 0 0,5-34-16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4608 0 0,'0'0'488'0'0,"-8"11"-488"0"0,3-3 0 0 0,0 3 4672 0 0,-3-3 928 0 0,3 0 175 0 0,2 4 41 0 0,3 4-4232 0 0,3 6-848 0 0,-3 5-160 0 0,0 4-40 0 0,5 9-360 0 0,3 9-72 0 0,2 1-8 0 0,2 0-8 0 0,-4-4-744 0 0,7-7-144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27127 0 0,'-1'4'199'0'0,"0"-1"0"0"0,0 0-1 0 0,1 0 1 0 0,-1 1 0 0 0,1-1 0 0 0,0 0 0 0 0,0 0-1 0 0,0 1 1 0 0,0-1 0 0 0,1 0 0 0 0,0 0-1 0 0,-1 1 1 0 0,2 3 0 0 0,2 12-31 0 0,8 43-22 0 0,-1-3 472 0 0,5 64 273 0 0,6 65-1736 0 0,-21-173-403 0 0,0-1 0 0 0,5 19-1 0 0,-1-6-8647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6:2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23039 0 0,'-12'0'1024'0'0,"8"0"200"0"0,-5 3 2264 0 0,18-6-3584 0 0,-1-2-192 0 0,0 2-40 0 0,2 3-7200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4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71 23039 0 0,'-8'4'1213'0'0,"19"-3"-473"0"0,22-3-186 0 0,106-13 513 0 0,-89 11-521 0 0,30-10-1512 0 0,-56 8 468 0 0,-10 3-458 0 0,-1-1 0 0 0,25-12 0 0 0,-36 16 62 0 0,-25-11-1662 0 0,16 11 2793 0 0,0 0 1 0 0,0 0-1 0 0,0 1 1 0 0,0 0 0 0 0,0 0-1 0 0,0 0 1 0 0,-8 4-1 0 0,6-3-32 0 0,-50 14 1643 0 0,-60 26 0 0 0,85-28-1095 0 0,2 2 0 0 0,0 1 0 0 0,-35 25 0 0 0,54-32-545 0 0,0 0 0 0 0,1 1 0 0 0,1 1 1 0 0,0 0-1 0 0,0 0 0 0 0,-8 14 0 0 0,18-24-199 0 0,0 0-1 0 0,0 0 0 0 0,0-1 1 0 0,1 1-1 0 0,-1 0 1 0 0,1 0-1 0 0,0 0 1 0 0,-1 0-1 0 0,1 0 1 0 0,0 0-1 0 0,0 0 0 0 0,0 0 1 0 0,0-1-1 0 0,1 1 1 0 0,-1 0-1 0 0,1 0 1 0 0,-1 0-1 0 0,1 0 1 0 0,-1 0-1 0 0,1-1 1 0 0,0 1-1 0 0,1 2 0 0 0,0-1 9 0 0,0 0 0 0 0,-1 0 0 0 0,1 0 0 0 0,1 0 0 0 0,-1-1 0 0 0,0 1 0 0 0,1-1 0 0 0,-1 1 0 0 0,1-1 0 0 0,0 0 0 0 0,-1 0 0 0 0,5 2 0 0 0,9 1-15 0 0,0 0 1 0 0,1-1 0 0 0,-1-1 0 0 0,1 0-1 0 0,28 0 1 0 0,-37-3-2 0 0,52 3-65 0 0,-31-3 0 0 0,-1 2 0 0 0,48 8 0 0 0,-57-6 35 0 0,-1 1 0 0 0,0 1 0 0 0,-1 1 0 0 0,27 13 0 0 0,-37-16 30 0 0,0 0 0 0 0,0 1 0 0 0,0 0 0 0 0,-1 0 1 0 0,0 1-1 0 0,0 0 0 0 0,0 0 0 0 0,-1 0 0 0 0,0 1 0 0 0,0-1 0 0 0,0 1 0 0 0,5 12 0 0 0,-8-14 78 0 0,-1 0 0 0 0,0-1 0 0 0,0 1 0 0 0,0 0 0 0 0,-1 0-1 0 0,1 0 1 0 0,-1-1 0 0 0,0 1 0 0 0,0 0 0 0 0,-1 0-1 0 0,0 0 1 0 0,-1 7 0 0 0,0-4 91 0 0,-1 0-1 0 0,0 0 1 0 0,0 0 0 0 0,0 0-1 0 0,-1-1 1 0 0,-6 10-1 0 0,4-10-123 0 0,1 0-1 0 0,-2 0 0 0 0,1-1 0 0 0,-1 1 1 0 0,0-2-1 0 0,0 1 0 0 0,0-1 0 0 0,-1 0 0 0 0,-10 5 1 0 0,-4 0 58 0 0,-1-1 1 0 0,-26 7 0 0 0,38-12-85 0 0,0-2 0 0 0,-1 1 0 0 0,1-2 0 0 0,-1 1 1 0 0,-12-2-1 0 0,16 0-589 0 0,0 0 0 0 0,0-1 0 0 0,-1-1 0 0 0,-12-3 0 0 0,-9-7-10179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26719 0 0,'6'-4'1308'0'0,"-4"2"-1160"0"0,0 0-1 0 0,1 0 1 0 0,0 1-1 0 0,-1-1 1 0 0,1 1 0 0 0,0-1-1 0 0,0 1 1 0 0,0 0-1 0 0,0 0 1 0 0,6-1 0 0 0,31 0-179 0 0,-8 2 139 0 0,26-7 884 0 0,79-20-1 0 0,-100 21-1822 0 0,0 1 0 0 0,0 2 0 0 0,50 2 0 0 0,-72 1 51 0 0,27 0-9244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23039 0 0,'-1'1'109'0'0,"-1"-1"-1"0"0,1 1 1 0 0,0 0-1 0 0,0 0 1 0 0,0 0-1 0 0,0 0 1 0 0,0 0-1 0 0,0 1 1 0 0,0-1-1 0 0,0 0 1 0 0,0 0 0 0 0,0 1-1 0 0,0-1 1 0 0,1 0-1 0 0,-1 1 1 0 0,1-1-1 0 0,-1 1 1 0 0,1-1-1 0 0,-1 1 1 0 0,1-1-1 0 0,0 1 1 0 0,0 2-1 0 0,-1-1 16 0 0,1 1 0 0 0,-1-1 0 0 0,1 0 1 0 0,0 1-1 0 0,0-1 0 0 0,0 0 0 0 0,1 0 0 0 0,-1 1 0 0 0,1-1 0 0 0,0 0 0 0 0,0 0 0 0 0,0 0 0 0 0,0 1 0 0 0,4 4 1 0 0,29 62 2106 0 0,52 99 51 0 0,12-9-4264 0 0,-74-129-1615 0 0,-11-15-1891 0 0,1 1-3499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24879 0 0,'0'0'564'0'0,"2"3"83"0"0,12 20 363 0 0,3 2-521 0 0,-2 0 0 0 0,-1 1-1 0 0,15 40 1 0 0,71 265 1766 0 0,-86-285-3682 0 0,-2-17-6543 0 0,0-13-1463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21135 0 0,'-2'1'968'0'0,"-8"4"80"0"0,8-5-1014 0 0,-1 1 0 0 0,1 0 1 0 0,0 1-1 0 0,0-1 0 0 0,0 0 0 0 0,-1 0 0 0 0,1 1 0 0 0,1-1 1 0 0,-1 1-1 0 0,0 0 0 0 0,0 0 0 0 0,-1 2 0 0 0,2-3 153 0 0,0 1 0 0 0,0-1 0 0 0,0 1 0 0 0,0 0 0 0 0,0 0 0 0 0,1-1 0 0 0,-1 1-1 0 0,0 0 1 0 0,1 0 0 0 0,0 0 0 0 0,-1 0 0 0 0,1 3 0 0 0,4 26 2435 0 0,-3-27-2603 0 0,3 10 282 0 0,0 0 1 0 0,2 0-1 0 0,7 16 1 0 0,4 10 0 0 0,-3-10-180 0 0,0-1-1 0 0,20 29 1 0 0,-29-51-115 0 0,0 0 0 0 0,1 0 1 0 0,-1-1-1 0 0,1 0 0 0 0,1 0 0 0 0,-1 0 0 0 0,1-1 1 0 0,0 0-1 0 0,0 0 0 0 0,0-1 0 0 0,14 7 1 0 0,-7-4-11 0 0,-9-5 3 0 0,-1 0 0 0 0,0 0 0 0 0,0 1 0 0 0,0 0 0 0 0,0 0 0 0 0,0 0 0 0 0,-1 0 0 0 0,1 0 0 0 0,-1 1 0 0 0,5 6 0 0 0,-6-7-19 0 0,1 0-1 0 0,0-1 1 0 0,0 1-1 0 0,0 0 1 0 0,0-1 0 0 0,0 0-1 0 0,0 0 1 0 0,0 0-1 0 0,1 0 1 0 0,-1 0-1 0 0,1-1 1 0 0,0 1 0 0 0,-1-1-1 0 0,1 0 1 0 0,0 0-1 0 0,0 0 1 0 0,0-1-1 0 0,0 1 1 0 0,0-1 0 0 0,-1 0-1 0 0,1 0 1 0 0,0-1-1 0 0,0 1 1 0 0,0-1-1 0 0,0 0 1 0 0,0 0 0 0 0,4-1-1 0 0,-1-1-141 0 0,0 0-1 0 0,0 0 1 0 0,0 0 0 0 0,-1 0-1 0 0,0-1 1 0 0,0 0 0 0 0,0-1-1 0 0,0 1 1 0 0,0-1 0 0 0,-1 0-1 0 0,0 0 1 0 0,0-1 0 0 0,8-11-1 0 0,-9 10 58 0 0,0 1 26 0 0,-1 0 1 0 0,1-1-1 0 0,-1 1 1 0 0,0-1-1 0 0,-1 0 0 0 0,0 1 1 0 0,3-13-1 0 0,-3 7 110 0 0,-1 0-1 0 0,0 1 0 0 0,-1-1 1 0 0,0 0-1 0 0,-1 1 1 0 0,-1-1-1 0 0,-2-14 0 0 0,1 18 92 0 0,1 0-1 0 0,-1 1 0 0 0,0 0 0 0 0,0-1 0 0 0,-1 1 1 0 0,0 1-1 0 0,0-1 0 0 0,-1 0 0 0 0,0 1 0 0 0,0 0 1 0 0,0 0-1 0 0,-7-5 0 0 0,-1 0 94 0 0,0 0 1 0 0,-1 1-1 0 0,0 0 0 0 0,-1 2 1 0 0,1-1-1 0 0,-2 2 0 0 0,-19-8 1 0 0,14 7-901 0 0,3 0-299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12896 0 0,'-7'-13'1825'0'0,"7"13"-1596"0"0,0 1-1 0 0,1-1 1 0 0,-1 1 0 0 0,1-1-1 0 0,-1 0 1 0 0,1 1 0 0 0,-1-1-1 0 0,1 1 1 0 0,-1-1 0 0 0,1 0-1 0 0,-1 0 1 0 0,1 1 0 0 0,-1-1-1 0 0,1 0 1 0 0,-1 0 0 0 0,1 0-1 0 0,0 0 1 0 0,-1 0 0 0 0,2 1-1 0 0,17-1 3847 0 0,-2 0-1003 0 0,8 3-1954 0 0,135 12 1010 0 0,-41-6-2821 0 0,-42 2-739 0 0,-51-6-1937 0 0,41 14 1 0 0,-43-8-4473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19807 0 0,'0'0'2112'0'0,"10"0"-2040"0"0,8-4-72 0 0,-2-3 1552 0 0,6-1 296 0 0,-1 0 56 0 0,9 0 16 0 0,-3 0-1128 0 0,7 2-224 0 0,6-7-48 0 0,3 5-8 0 0,1-3-640 0 0,-1 8-128 0 0,0-2-24 0 0,5 2-12128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 9216 0 0,'-9'-3'8501'0'0,"1"0"-1092"0"0,7 2-7345 0 0,1 1 0 0 0,0 0 0 0 0,0 0 0 0 0,-1-1 0 0 0,1 1 0 0 0,0 0 0 0 0,-1 0 0 0 0,1 0-1 0 0,0-1 1 0 0,-1 1 0 0 0,1 0 0 0 0,0 0 0 0 0,-1 0 0 0 0,1 0 0 0 0,0 0 0 0 0,-1 0 0 0 0,1-1 0 0 0,-1 1 0 0 0,1 0 0 0 0,0 0 0 0 0,-1 0 0 0 0,1 0 0 0 0,-1 1 0 0 0,1-1 0 0 0,0 0 0 0 0,-1 0 0 0 0,1 0 0 0 0,0 0 0 0 0,-1 0-1 0 0,1 0 1 0 0,0 0 0 0 0,-1 1 0 0 0,1-1 0 0 0,0 0 0 0 0,-1 0 0 0 0,1 1 0 0 0,0-1 0 0 0,-1 0 0 0 0,1 0 0 0 0,0 1 0 0 0,0-1 0 0 0,0 0 0 0 0,-1 1 0 0 0,1-1 0 0 0,0 0 0 0 0,0 1 0 0 0,0-1 0 0 0,-1 0 0 0 0,1 1 0 0 0,0-1 0 0 0,0 0-1 0 0,0 1 1 0 0,0-1 0 0 0,0 1 0 0 0,0-1 0 0 0,0 0 0 0 0,0 1 0 0 0,0 0 0 0 0,-6 33 89 0 0,-2 1 0 0 0,-2-1 0 0 0,-1-1-1 0 0,-28 61 1 0 0,17-52-153 0 0,-1-2 0 0 0,-28 39 0 0 0,47-74 0 0 0,-3 4 0 0 0,1 0 0 0 0,0 1 0 0 0,-6 12 0 0 0,9-11 0 0 0,3-11 0 0 0,0 1 0 0 0,1-1 0 0 0,-1 1 0 0 0,0-1 0 0 0,0 1 0 0 0,0-1 0 0 0,0 1 0 0 0,0-1 0 0 0,1 1 0 0 0,-1-1 0 0 0,0 1 0 0 0,0-1 0 0 0,1 1 0 0 0,-1-1 0 0 0,0 1 0 0 0,1 0 0 0 0,2 1 0 0 0,0 0 0 0 0,0 0 0 0 0,0 0 0 0 0,0 0 0 0 0,0 0 0 0 0,0 0 0 0 0,0-1 0 0 0,0 1 0 0 0,1-1 0 0 0,-1 0 0 0 0,1 0 0 0 0,-1-1 0 0 0,7 2 0 0 0,6-1 0 0 0,30-1 0 0 0,-25 0 0 0 0,73 0-101 0 0,93 13 1 0 0,-109-4-3901 0 0,-57-8 2467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3224 0 0,'-57'53'1133'0'0,"56"-51"-303"0"0,-1-1 0 0 0,1 1 1 0 0,0-1-1 0 0,1 1 0 0 0,-1-1 0 0 0,0 1 0 0 0,0 0 0 0 0,1-1 0 0 0,-1 1 1 0 0,1 0-1 0 0,-1 0 0 0 0,1-1 0 0 0,0 1 0 0 0,0 0 0 0 0,0 0 0 0 0,0 0 0 0 0,0-1 1 0 0,1 4-1 0 0,7 35 7113 0 0,-7-33-7617 0 0,27 89 1207 0 0,5 19 81 0 0,15 74-2106 0 0,-36-143-899 0 0,-3-15-1494 0 0,0-4-6910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26T20:57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19351 0 0,'0'0'424'0'0,"23"5"88"0"0,-3-5 24 0 0,3-5 8 0 0,2 2-440 0 0,1-2-104 0 0,0 2 0 0 0,1 0 0 0 0,-6-2 432 0 0,4 5 64 0 0,3 0 16 0 0,-8 0 0 0 0,3 0-416 0 0,-6-3-96 0 0,0-2 0 0 0</inkml:trace>
  <inkml:trace contextRef="#ctx0" brushRef="#br0" timeOffset="1">74 1 24967 0 0,'0'19'1104'0'0,"0"-11"232"0"0,0 11-1072 0 0,5 0-264 0 0,7 13 0 0 0,6 2 0 0 0,-5 5 640 0 0,5 4 80 0 0,-1-2 16 0 0,9 9 0 0 0,-5-7-384 0 0,1-1-64 0 0,-1-4-24 0 0,-4 1-8608 0 0,-4-7-1719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2a27a0026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d2a27a002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06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2a27a002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d2a27a002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declare and initialize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Arithmetic with variables and place into another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 variable… varies! It can change value.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Use one variable to set another one: it’s possible!</a:t>
            </a:r>
            <a:endParaRPr/>
          </a:p>
        </p:txBody>
      </p:sp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indexing issues can be source of many errors! Fence-post life. </a:t>
            </a:r>
            <a:endParaRPr/>
          </a:p>
        </p:txBody>
      </p:sp>
      <p:sp>
        <p:nvSpPr>
          <p:cNvPr id="114" name="Google Shape;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2a27a0026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1d2a27a002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2a27a002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1d2a27a00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2a27a0026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d2a27a00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2a27a002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d2a27a00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2a27a002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1d2a27a002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2a27a002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d2a27a00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Summer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2 -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4611C2-8D90-4D67-9523-D0346B4BD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800" y="273685"/>
            <a:ext cx="154887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916939" y="1737106"/>
            <a:ext cx="1001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1 - Summer 2024</a:t>
            </a:r>
          </a:p>
        </p:txBody>
      </p:sp>
      <p:sp>
        <p:nvSpPr>
          <p:cNvPr id="20" name="Google Shape;20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1557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557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557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557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57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557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57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557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1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2 -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.png"/><Relationship Id="rId21" Type="http://schemas.openxmlformats.org/officeDocument/2006/relationships/image" Target="../media/image87.png"/><Relationship Id="rId42" Type="http://schemas.openxmlformats.org/officeDocument/2006/relationships/customXml" Target="../ink/ink94.xml"/><Relationship Id="rId63" Type="http://schemas.openxmlformats.org/officeDocument/2006/relationships/image" Target="../media/image108.png"/><Relationship Id="rId84" Type="http://schemas.openxmlformats.org/officeDocument/2006/relationships/customXml" Target="../ink/ink115.xml"/><Relationship Id="rId138" Type="http://schemas.openxmlformats.org/officeDocument/2006/relationships/customXml" Target="../ink/ink142.xml"/><Relationship Id="rId159" Type="http://schemas.openxmlformats.org/officeDocument/2006/relationships/image" Target="../media/image156.png"/><Relationship Id="rId107" Type="http://schemas.openxmlformats.org/officeDocument/2006/relationships/image" Target="../media/image130.png"/><Relationship Id="rId11" Type="http://schemas.openxmlformats.org/officeDocument/2006/relationships/image" Target="../media/image82.png"/><Relationship Id="rId32" Type="http://schemas.openxmlformats.org/officeDocument/2006/relationships/customXml" Target="../ink/ink89.xml"/><Relationship Id="rId53" Type="http://schemas.openxmlformats.org/officeDocument/2006/relationships/image" Target="../media/image103.png"/><Relationship Id="rId74" Type="http://schemas.openxmlformats.org/officeDocument/2006/relationships/customXml" Target="../ink/ink110.xml"/><Relationship Id="rId128" Type="http://schemas.openxmlformats.org/officeDocument/2006/relationships/customXml" Target="../ink/ink137.xml"/><Relationship Id="rId149" Type="http://schemas.openxmlformats.org/officeDocument/2006/relationships/image" Target="../media/image151.png"/><Relationship Id="rId5" Type="http://schemas.openxmlformats.org/officeDocument/2006/relationships/image" Target="../media/image79.png"/><Relationship Id="rId95" Type="http://schemas.openxmlformats.org/officeDocument/2006/relationships/image" Target="../media/image124.png"/><Relationship Id="rId160" Type="http://schemas.openxmlformats.org/officeDocument/2006/relationships/customXml" Target="../ink/ink153.xml"/><Relationship Id="rId22" Type="http://schemas.openxmlformats.org/officeDocument/2006/relationships/customXml" Target="../ink/ink84.xml"/><Relationship Id="rId43" Type="http://schemas.openxmlformats.org/officeDocument/2006/relationships/image" Target="../media/image98.png"/><Relationship Id="rId64" Type="http://schemas.openxmlformats.org/officeDocument/2006/relationships/customXml" Target="../ink/ink105.xml"/><Relationship Id="rId118" Type="http://schemas.openxmlformats.org/officeDocument/2006/relationships/customXml" Target="../ink/ink132.xml"/><Relationship Id="rId139" Type="http://schemas.openxmlformats.org/officeDocument/2006/relationships/image" Target="../media/image146.png"/><Relationship Id="rId85" Type="http://schemas.openxmlformats.org/officeDocument/2006/relationships/image" Target="../media/image119.png"/><Relationship Id="rId150" Type="http://schemas.openxmlformats.org/officeDocument/2006/relationships/customXml" Target="../ink/ink148.xml"/><Relationship Id="rId12" Type="http://schemas.openxmlformats.org/officeDocument/2006/relationships/customXml" Target="../ink/ink79.xml"/><Relationship Id="rId17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customXml" Target="../ink/ink92.xml"/><Relationship Id="rId59" Type="http://schemas.openxmlformats.org/officeDocument/2006/relationships/image" Target="../media/image106.png"/><Relationship Id="rId103" Type="http://schemas.openxmlformats.org/officeDocument/2006/relationships/image" Target="../media/image128.png"/><Relationship Id="rId108" Type="http://schemas.openxmlformats.org/officeDocument/2006/relationships/customXml" Target="../ink/ink127.xml"/><Relationship Id="rId124" Type="http://schemas.openxmlformats.org/officeDocument/2006/relationships/customXml" Target="../ink/ink135.xml"/><Relationship Id="rId129" Type="http://schemas.openxmlformats.org/officeDocument/2006/relationships/image" Target="../media/image141.png"/><Relationship Id="rId54" Type="http://schemas.openxmlformats.org/officeDocument/2006/relationships/customXml" Target="../ink/ink100.xml"/><Relationship Id="rId70" Type="http://schemas.openxmlformats.org/officeDocument/2006/relationships/customXml" Target="../ink/ink108.xml"/><Relationship Id="rId75" Type="http://schemas.openxmlformats.org/officeDocument/2006/relationships/image" Target="../media/image114.png"/><Relationship Id="rId91" Type="http://schemas.openxmlformats.org/officeDocument/2006/relationships/image" Target="../media/image122.png"/><Relationship Id="rId96" Type="http://schemas.openxmlformats.org/officeDocument/2006/relationships/customXml" Target="../ink/ink121.xml"/><Relationship Id="rId140" Type="http://schemas.openxmlformats.org/officeDocument/2006/relationships/customXml" Target="../ink/ink143.xml"/><Relationship Id="rId145" Type="http://schemas.openxmlformats.org/officeDocument/2006/relationships/image" Target="../media/image149.png"/><Relationship Id="rId161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6.xml"/><Relationship Id="rId23" Type="http://schemas.openxmlformats.org/officeDocument/2006/relationships/image" Target="../media/image88.png"/><Relationship Id="rId28" Type="http://schemas.openxmlformats.org/officeDocument/2006/relationships/customXml" Target="../ink/ink87.xml"/><Relationship Id="rId49" Type="http://schemas.openxmlformats.org/officeDocument/2006/relationships/image" Target="../media/image101.png"/><Relationship Id="rId114" Type="http://schemas.openxmlformats.org/officeDocument/2006/relationships/customXml" Target="../ink/ink130.xml"/><Relationship Id="rId119" Type="http://schemas.openxmlformats.org/officeDocument/2006/relationships/image" Target="../media/image136.png"/><Relationship Id="rId44" Type="http://schemas.openxmlformats.org/officeDocument/2006/relationships/customXml" Target="../ink/ink95.xml"/><Relationship Id="rId60" Type="http://schemas.openxmlformats.org/officeDocument/2006/relationships/customXml" Target="../ink/ink103.xml"/><Relationship Id="rId65" Type="http://schemas.openxmlformats.org/officeDocument/2006/relationships/image" Target="../media/image109.png"/><Relationship Id="rId81" Type="http://schemas.openxmlformats.org/officeDocument/2006/relationships/image" Target="../media/image117.png"/><Relationship Id="rId86" Type="http://schemas.openxmlformats.org/officeDocument/2006/relationships/customXml" Target="../ink/ink116.xml"/><Relationship Id="rId130" Type="http://schemas.openxmlformats.org/officeDocument/2006/relationships/customXml" Target="../ink/ink138.xml"/><Relationship Id="rId135" Type="http://schemas.openxmlformats.org/officeDocument/2006/relationships/image" Target="../media/image144.png"/><Relationship Id="rId151" Type="http://schemas.openxmlformats.org/officeDocument/2006/relationships/image" Target="../media/image152.png"/><Relationship Id="rId156" Type="http://schemas.openxmlformats.org/officeDocument/2006/relationships/customXml" Target="../ink/ink151.xml"/><Relationship Id="rId13" Type="http://schemas.openxmlformats.org/officeDocument/2006/relationships/image" Target="../media/image83.png"/><Relationship Id="rId18" Type="http://schemas.openxmlformats.org/officeDocument/2006/relationships/customXml" Target="../ink/ink82.xml"/><Relationship Id="rId39" Type="http://schemas.openxmlformats.org/officeDocument/2006/relationships/image" Target="../media/image96.png"/><Relationship Id="rId109" Type="http://schemas.openxmlformats.org/officeDocument/2006/relationships/image" Target="../media/image131.png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104.png"/><Relationship Id="rId76" Type="http://schemas.openxmlformats.org/officeDocument/2006/relationships/customXml" Target="../ink/ink111.xml"/><Relationship Id="rId97" Type="http://schemas.openxmlformats.org/officeDocument/2006/relationships/image" Target="../media/image125.png"/><Relationship Id="rId104" Type="http://schemas.openxmlformats.org/officeDocument/2006/relationships/customXml" Target="../ink/ink125.xml"/><Relationship Id="rId120" Type="http://schemas.openxmlformats.org/officeDocument/2006/relationships/customXml" Target="../ink/ink133.xml"/><Relationship Id="rId125" Type="http://schemas.openxmlformats.org/officeDocument/2006/relationships/image" Target="../media/image139.png"/><Relationship Id="rId141" Type="http://schemas.openxmlformats.org/officeDocument/2006/relationships/image" Target="../media/image147.png"/><Relationship Id="rId146" Type="http://schemas.openxmlformats.org/officeDocument/2006/relationships/customXml" Target="../ink/ink146.xml"/><Relationship Id="rId7" Type="http://schemas.openxmlformats.org/officeDocument/2006/relationships/image" Target="../media/image80.png"/><Relationship Id="rId71" Type="http://schemas.openxmlformats.org/officeDocument/2006/relationships/image" Target="../media/image112.png"/><Relationship Id="rId92" Type="http://schemas.openxmlformats.org/officeDocument/2006/relationships/customXml" Target="../ink/ink119.xml"/><Relationship Id="rId162" Type="http://schemas.openxmlformats.org/officeDocument/2006/relationships/customXml" Target="../ink/ink154.xml"/><Relationship Id="rId2" Type="http://schemas.openxmlformats.org/officeDocument/2006/relationships/customXml" Target="../ink/ink74.xml"/><Relationship Id="rId29" Type="http://schemas.openxmlformats.org/officeDocument/2006/relationships/image" Target="../media/image91.png"/><Relationship Id="rId24" Type="http://schemas.openxmlformats.org/officeDocument/2006/relationships/customXml" Target="../ink/ink85.xml"/><Relationship Id="rId40" Type="http://schemas.openxmlformats.org/officeDocument/2006/relationships/customXml" Target="../ink/ink93.xml"/><Relationship Id="rId45" Type="http://schemas.openxmlformats.org/officeDocument/2006/relationships/image" Target="../media/image99.png"/><Relationship Id="rId66" Type="http://schemas.openxmlformats.org/officeDocument/2006/relationships/customXml" Target="../ink/ink106.xml"/><Relationship Id="rId87" Type="http://schemas.openxmlformats.org/officeDocument/2006/relationships/image" Target="../media/image120.png"/><Relationship Id="rId110" Type="http://schemas.openxmlformats.org/officeDocument/2006/relationships/customXml" Target="../ink/ink128.xml"/><Relationship Id="rId115" Type="http://schemas.openxmlformats.org/officeDocument/2006/relationships/image" Target="../media/image134.png"/><Relationship Id="rId131" Type="http://schemas.openxmlformats.org/officeDocument/2006/relationships/image" Target="../media/image142.png"/><Relationship Id="rId136" Type="http://schemas.openxmlformats.org/officeDocument/2006/relationships/customXml" Target="../ink/ink141.xml"/><Relationship Id="rId157" Type="http://schemas.openxmlformats.org/officeDocument/2006/relationships/image" Target="../media/image155.png"/><Relationship Id="rId61" Type="http://schemas.openxmlformats.org/officeDocument/2006/relationships/image" Target="../media/image107.png"/><Relationship Id="rId82" Type="http://schemas.openxmlformats.org/officeDocument/2006/relationships/customXml" Target="../ink/ink114.xml"/><Relationship Id="rId152" Type="http://schemas.openxmlformats.org/officeDocument/2006/relationships/customXml" Target="../ink/ink149.xml"/><Relationship Id="rId19" Type="http://schemas.openxmlformats.org/officeDocument/2006/relationships/image" Target="../media/image86.png"/><Relationship Id="rId14" Type="http://schemas.openxmlformats.org/officeDocument/2006/relationships/customXml" Target="../ink/ink80.xml"/><Relationship Id="rId30" Type="http://schemas.openxmlformats.org/officeDocument/2006/relationships/customXml" Target="../ink/ink88.xml"/><Relationship Id="rId35" Type="http://schemas.openxmlformats.org/officeDocument/2006/relationships/image" Target="../media/image94.png"/><Relationship Id="rId56" Type="http://schemas.openxmlformats.org/officeDocument/2006/relationships/customXml" Target="../ink/ink101.xml"/><Relationship Id="rId77" Type="http://schemas.openxmlformats.org/officeDocument/2006/relationships/image" Target="../media/image115.png"/><Relationship Id="rId100" Type="http://schemas.openxmlformats.org/officeDocument/2006/relationships/customXml" Target="../ink/ink123.xml"/><Relationship Id="rId105" Type="http://schemas.openxmlformats.org/officeDocument/2006/relationships/image" Target="../media/image129.png"/><Relationship Id="rId126" Type="http://schemas.openxmlformats.org/officeDocument/2006/relationships/customXml" Target="../ink/ink136.xml"/><Relationship Id="rId147" Type="http://schemas.openxmlformats.org/officeDocument/2006/relationships/image" Target="../media/image150.png"/><Relationship Id="rId8" Type="http://schemas.openxmlformats.org/officeDocument/2006/relationships/customXml" Target="../ink/ink77.xml"/><Relationship Id="rId51" Type="http://schemas.openxmlformats.org/officeDocument/2006/relationships/image" Target="../media/image102.png"/><Relationship Id="rId72" Type="http://schemas.openxmlformats.org/officeDocument/2006/relationships/customXml" Target="../ink/ink109.xml"/><Relationship Id="rId93" Type="http://schemas.openxmlformats.org/officeDocument/2006/relationships/image" Target="../media/image123.png"/><Relationship Id="rId98" Type="http://schemas.openxmlformats.org/officeDocument/2006/relationships/customXml" Target="../ink/ink122.xml"/><Relationship Id="rId121" Type="http://schemas.openxmlformats.org/officeDocument/2006/relationships/image" Target="../media/image137.png"/><Relationship Id="rId142" Type="http://schemas.openxmlformats.org/officeDocument/2006/relationships/customXml" Target="../ink/ink144.xml"/><Relationship Id="rId163" Type="http://schemas.openxmlformats.org/officeDocument/2006/relationships/image" Target="../media/image158.png"/><Relationship Id="rId3" Type="http://schemas.openxmlformats.org/officeDocument/2006/relationships/image" Target="../media/image78.png"/><Relationship Id="rId25" Type="http://schemas.openxmlformats.org/officeDocument/2006/relationships/image" Target="../media/image89.png"/><Relationship Id="rId46" Type="http://schemas.openxmlformats.org/officeDocument/2006/relationships/customXml" Target="../ink/ink96.xml"/><Relationship Id="rId67" Type="http://schemas.openxmlformats.org/officeDocument/2006/relationships/image" Target="../media/image110.png"/><Relationship Id="rId116" Type="http://schemas.openxmlformats.org/officeDocument/2006/relationships/customXml" Target="../ink/ink131.xml"/><Relationship Id="rId137" Type="http://schemas.openxmlformats.org/officeDocument/2006/relationships/image" Target="../media/image145.png"/><Relationship Id="rId158" Type="http://schemas.openxmlformats.org/officeDocument/2006/relationships/customXml" Target="../ink/ink152.xml"/><Relationship Id="rId20" Type="http://schemas.openxmlformats.org/officeDocument/2006/relationships/customXml" Target="../ink/ink83.xml"/><Relationship Id="rId41" Type="http://schemas.openxmlformats.org/officeDocument/2006/relationships/image" Target="../media/image97.png"/><Relationship Id="rId62" Type="http://schemas.openxmlformats.org/officeDocument/2006/relationships/customXml" Target="../ink/ink104.xml"/><Relationship Id="rId83" Type="http://schemas.openxmlformats.org/officeDocument/2006/relationships/image" Target="../media/image118.png"/><Relationship Id="rId88" Type="http://schemas.openxmlformats.org/officeDocument/2006/relationships/customXml" Target="../ink/ink117.xml"/><Relationship Id="rId111" Type="http://schemas.openxmlformats.org/officeDocument/2006/relationships/image" Target="../media/image132.png"/><Relationship Id="rId132" Type="http://schemas.openxmlformats.org/officeDocument/2006/relationships/customXml" Target="../ink/ink139.xml"/><Relationship Id="rId153" Type="http://schemas.openxmlformats.org/officeDocument/2006/relationships/image" Target="../media/image153.png"/><Relationship Id="rId15" Type="http://schemas.openxmlformats.org/officeDocument/2006/relationships/image" Target="../media/image84.png"/><Relationship Id="rId36" Type="http://schemas.openxmlformats.org/officeDocument/2006/relationships/customXml" Target="../ink/ink91.xml"/><Relationship Id="rId57" Type="http://schemas.openxmlformats.org/officeDocument/2006/relationships/image" Target="../media/image105.png"/><Relationship Id="rId106" Type="http://schemas.openxmlformats.org/officeDocument/2006/relationships/customXml" Target="../ink/ink126.xml"/><Relationship Id="rId127" Type="http://schemas.openxmlformats.org/officeDocument/2006/relationships/image" Target="../media/image140.png"/><Relationship Id="rId10" Type="http://schemas.openxmlformats.org/officeDocument/2006/relationships/customXml" Target="../ink/ink78.xml"/><Relationship Id="rId31" Type="http://schemas.openxmlformats.org/officeDocument/2006/relationships/image" Target="../media/image92.png"/><Relationship Id="rId52" Type="http://schemas.openxmlformats.org/officeDocument/2006/relationships/customXml" Target="../ink/ink99.xml"/><Relationship Id="rId73" Type="http://schemas.openxmlformats.org/officeDocument/2006/relationships/image" Target="../media/image113.png"/><Relationship Id="rId78" Type="http://schemas.openxmlformats.org/officeDocument/2006/relationships/customXml" Target="../ink/ink112.xml"/><Relationship Id="rId94" Type="http://schemas.openxmlformats.org/officeDocument/2006/relationships/customXml" Target="../ink/ink120.xml"/><Relationship Id="rId99" Type="http://schemas.openxmlformats.org/officeDocument/2006/relationships/image" Target="../media/image126.png"/><Relationship Id="rId101" Type="http://schemas.openxmlformats.org/officeDocument/2006/relationships/image" Target="../media/image127.png"/><Relationship Id="rId122" Type="http://schemas.openxmlformats.org/officeDocument/2006/relationships/customXml" Target="../ink/ink134.xml"/><Relationship Id="rId143" Type="http://schemas.openxmlformats.org/officeDocument/2006/relationships/image" Target="../media/image148.png"/><Relationship Id="rId148" Type="http://schemas.openxmlformats.org/officeDocument/2006/relationships/customXml" Target="../ink/ink147.xml"/><Relationship Id="rId164" Type="http://schemas.openxmlformats.org/officeDocument/2006/relationships/customXml" Target="../ink/ink155.xml"/><Relationship Id="rId4" Type="http://schemas.openxmlformats.org/officeDocument/2006/relationships/customXml" Target="../ink/ink75.xml"/><Relationship Id="rId9" Type="http://schemas.openxmlformats.org/officeDocument/2006/relationships/image" Target="../media/image81.png"/><Relationship Id="rId26" Type="http://schemas.openxmlformats.org/officeDocument/2006/relationships/customXml" Target="../ink/ink86.xml"/><Relationship Id="rId47" Type="http://schemas.openxmlformats.org/officeDocument/2006/relationships/image" Target="../media/image100.png"/><Relationship Id="rId68" Type="http://schemas.openxmlformats.org/officeDocument/2006/relationships/customXml" Target="../ink/ink107.xml"/><Relationship Id="rId89" Type="http://schemas.openxmlformats.org/officeDocument/2006/relationships/image" Target="../media/image121.png"/><Relationship Id="rId112" Type="http://schemas.openxmlformats.org/officeDocument/2006/relationships/customXml" Target="../ink/ink129.xml"/><Relationship Id="rId133" Type="http://schemas.openxmlformats.org/officeDocument/2006/relationships/image" Target="../media/image143.png"/><Relationship Id="rId154" Type="http://schemas.openxmlformats.org/officeDocument/2006/relationships/customXml" Target="../ink/ink150.xml"/><Relationship Id="rId16" Type="http://schemas.openxmlformats.org/officeDocument/2006/relationships/customXml" Target="../ink/ink81.xml"/><Relationship Id="rId37" Type="http://schemas.openxmlformats.org/officeDocument/2006/relationships/image" Target="../media/image95.png"/><Relationship Id="rId58" Type="http://schemas.openxmlformats.org/officeDocument/2006/relationships/customXml" Target="../ink/ink102.xml"/><Relationship Id="rId79" Type="http://schemas.openxmlformats.org/officeDocument/2006/relationships/image" Target="../media/image116.png"/><Relationship Id="rId102" Type="http://schemas.openxmlformats.org/officeDocument/2006/relationships/customXml" Target="../ink/ink124.xml"/><Relationship Id="rId123" Type="http://schemas.openxmlformats.org/officeDocument/2006/relationships/image" Target="../media/image138.png"/><Relationship Id="rId144" Type="http://schemas.openxmlformats.org/officeDocument/2006/relationships/customXml" Target="../ink/ink145.xml"/><Relationship Id="rId90" Type="http://schemas.openxmlformats.org/officeDocument/2006/relationships/customXml" Target="../ink/ink118.xml"/><Relationship Id="rId165" Type="http://schemas.openxmlformats.org/officeDocument/2006/relationships/image" Target="../media/image159.png"/><Relationship Id="rId27" Type="http://schemas.openxmlformats.org/officeDocument/2006/relationships/image" Target="../media/image90.png"/><Relationship Id="rId48" Type="http://schemas.openxmlformats.org/officeDocument/2006/relationships/customXml" Target="../ink/ink97.xml"/><Relationship Id="rId69" Type="http://schemas.openxmlformats.org/officeDocument/2006/relationships/image" Target="../media/image111.png"/><Relationship Id="rId113" Type="http://schemas.openxmlformats.org/officeDocument/2006/relationships/image" Target="../media/image133.png"/><Relationship Id="rId134" Type="http://schemas.openxmlformats.org/officeDocument/2006/relationships/customXml" Target="../ink/ink140.xml"/><Relationship Id="rId80" Type="http://schemas.openxmlformats.org/officeDocument/2006/relationships/customXml" Target="../ink/ink113.xml"/><Relationship Id="rId155" Type="http://schemas.openxmlformats.org/officeDocument/2006/relationships/image" Target="../media/image1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9" Type="http://schemas.openxmlformats.org/officeDocument/2006/relationships/image" Target="../media/image178.png"/><Relationship Id="rId21" Type="http://schemas.openxmlformats.org/officeDocument/2006/relationships/image" Target="../media/image169.png"/><Relationship Id="rId34" Type="http://schemas.openxmlformats.org/officeDocument/2006/relationships/customXml" Target="../ink/ink172.xml"/><Relationship Id="rId42" Type="http://schemas.openxmlformats.org/officeDocument/2006/relationships/customXml" Target="../ink/ink176.xml"/><Relationship Id="rId47" Type="http://schemas.openxmlformats.org/officeDocument/2006/relationships/image" Target="../media/image182.png"/><Relationship Id="rId50" Type="http://schemas.openxmlformats.org/officeDocument/2006/relationships/image" Target="../media/image183.png"/><Relationship Id="rId7" Type="http://schemas.openxmlformats.org/officeDocument/2006/relationships/image" Target="../media/image162.png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9" Type="http://schemas.openxmlformats.org/officeDocument/2006/relationships/image" Target="../media/image173.png"/><Relationship Id="rId11" Type="http://schemas.openxmlformats.org/officeDocument/2006/relationships/image" Target="../media/image164.png"/><Relationship Id="rId24" Type="http://schemas.openxmlformats.org/officeDocument/2006/relationships/customXml" Target="../ink/ink167.xml"/><Relationship Id="rId32" Type="http://schemas.openxmlformats.org/officeDocument/2006/relationships/customXml" Target="../ink/ink171.xml"/><Relationship Id="rId37" Type="http://schemas.openxmlformats.org/officeDocument/2006/relationships/image" Target="../media/image177.png"/><Relationship Id="rId40" Type="http://schemas.openxmlformats.org/officeDocument/2006/relationships/customXml" Target="../ink/ink175.xml"/><Relationship Id="rId45" Type="http://schemas.openxmlformats.org/officeDocument/2006/relationships/image" Target="../media/image181.png"/><Relationship Id="rId5" Type="http://schemas.openxmlformats.org/officeDocument/2006/relationships/image" Target="../media/image161.png"/><Relationship Id="rId15" Type="http://schemas.openxmlformats.org/officeDocument/2006/relationships/image" Target="../media/image166.png"/><Relationship Id="rId23" Type="http://schemas.openxmlformats.org/officeDocument/2006/relationships/image" Target="../media/image170.png"/><Relationship Id="rId28" Type="http://schemas.openxmlformats.org/officeDocument/2006/relationships/customXml" Target="../ink/ink169.xml"/><Relationship Id="rId36" Type="http://schemas.openxmlformats.org/officeDocument/2006/relationships/customXml" Target="../ink/ink173.xml"/><Relationship Id="rId49" Type="http://schemas.openxmlformats.org/officeDocument/2006/relationships/customXml" Target="../ink/ink180.xml"/><Relationship Id="rId10" Type="http://schemas.openxmlformats.org/officeDocument/2006/relationships/customXml" Target="../ink/ink160.xml"/><Relationship Id="rId19" Type="http://schemas.openxmlformats.org/officeDocument/2006/relationships/image" Target="../media/image168.png"/><Relationship Id="rId31" Type="http://schemas.openxmlformats.org/officeDocument/2006/relationships/image" Target="../media/image174.png"/><Relationship Id="rId44" Type="http://schemas.openxmlformats.org/officeDocument/2006/relationships/customXml" Target="../ink/ink177.xml"/><Relationship Id="rId52" Type="http://schemas.openxmlformats.org/officeDocument/2006/relationships/image" Target="../media/image184.png"/><Relationship Id="rId4" Type="http://schemas.openxmlformats.org/officeDocument/2006/relationships/customXml" Target="../ink/ink157.xml"/><Relationship Id="rId9" Type="http://schemas.openxmlformats.org/officeDocument/2006/relationships/image" Target="../media/image163.png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172.png"/><Relationship Id="rId30" Type="http://schemas.openxmlformats.org/officeDocument/2006/relationships/customXml" Target="../ink/ink170.xml"/><Relationship Id="rId35" Type="http://schemas.openxmlformats.org/officeDocument/2006/relationships/image" Target="../media/image176.png"/><Relationship Id="rId43" Type="http://schemas.openxmlformats.org/officeDocument/2006/relationships/image" Target="../media/image180.png"/><Relationship Id="rId48" Type="http://schemas.openxmlformats.org/officeDocument/2006/relationships/customXml" Target="../ink/ink179.xml"/><Relationship Id="rId8" Type="http://schemas.openxmlformats.org/officeDocument/2006/relationships/customXml" Target="../ink/ink159.xml"/><Relationship Id="rId51" Type="http://schemas.openxmlformats.org/officeDocument/2006/relationships/customXml" Target="../ink/ink181.xml"/><Relationship Id="rId3" Type="http://schemas.openxmlformats.org/officeDocument/2006/relationships/image" Target="../media/image160.png"/><Relationship Id="rId12" Type="http://schemas.openxmlformats.org/officeDocument/2006/relationships/customXml" Target="../ink/ink161.xml"/><Relationship Id="rId17" Type="http://schemas.openxmlformats.org/officeDocument/2006/relationships/image" Target="../media/image167.png"/><Relationship Id="rId25" Type="http://schemas.openxmlformats.org/officeDocument/2006/relationships/image" Target="../media/image171.png"/><Relationship Id="rId33" Type="http://schemas.openxmlformats.org/officeDocument/2006/relationships/image" Target="../media/image175.png"/><Relationship Id="rId38" Type="http://schemas.openxmlformats.org/officeDocument/2006/relationships/customXml" Target="../ink/ink174.xml"/><Relationship Id="rId46" Type="http://schemas.openxmlformats.org/officeDocument/2006/relationships/customXml" Target="../ink/ink178.xml"/><Relationship Id="rId20" Type="http://schemas.openxmlformats.org/officeDocument/2006/relationships/customXml" Target="../ink/ink165.xml"/><Relationship Id="rId41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4.xml"/><Relationship Id="rId21" Type="http://schemas.openxmlformats.org/officeDocument/2006/relationships/image" Target="../media/image194.png"/><Relationship Id="rId42" Type="http://schemas.openxmlformats.org/officeDocument/2006/relationships/customXml" Target="../ink/ink202.xml"/><Relationship Id="rId47" Type="http://schemas.openxmlformats.org/officeDocument/2006/relationships/image" Target="../media/image207.png"/><Relationship Id="rId63" Type="http://schemas.openxmlformats.org/officeDocument/2006/relationships/image" Target="../media/image215.png"/><Relationship Id="rId68" Type="http://schemas.openxmlformats.org/officeDocument/2006/relationships/customXml" Target="../ink/ink215.xml"/><Relationship Id="rId7" Type="http://schemas.openxmlformats.org/officeDocument/2006/relationships/image" Target="../media/image187.png"/><Relationship Id="rId71" Type="http://schemas.openxmlformats.org/officeDocument/2006/relationships/image" Target="../media/image219.png"/><Relationship Id="rId2" Type="http://schemas.openxmlformats.org/officeDocument/2006/relationships/customXml" Target="../ink/ink182.xml"/><Relationship Id="rId16" Type="http://schemas.openxmlformats.org/officeDocument/2006/relationships/customXml" Target="../ink/ink189.xml"/><Relationship Id="rId29" Type="http://schemas.openxmlformats.org/officeDocument/2006/relationships/image" Target="../media/image198.png"/><Relationship Id="rId11" Type="http://schemas.openxmlformats.org/officeDocument/2006/relationships/image" Target="../media/image189.png"/><Relationship Id="rId24" Type="http://schemas.openxmlformats.org/officeDocument/2006/relationships/customXml" Target="../ink/ink193.xml"/><Relationship Id="rId32" Type="http://schemas.openxmlformats.org/officeDocument/2006/relationships/customXml" Target="../ink/ink197.xml"/><Relationship Id="rId37" Type="http://schemas.openxmlformats.org/officeDocument/2006/relationships/image" Target="../media/image202.png"/><Relationship Id="rId40" Type="http://schemas.openxmlformats.org/officeDocument/2006/relationships/customXml" Target="../ink/ink201.xml"/><Relationship Id="rId45" Type="http://schemas.openxmlformats.org/officeDocument/2006/relationships/image" Target="../media/image206.png"/><Relationship Id="rId53" Type="http://schemas.openxmlformats.org/officeDocument/2006/relationships/image" Target="../media/image210.png"/><Relationship Id="rId58" Type="http://schemas.openxmlformats.org/officeDocument/2006/relationships/customXml" Target="../ink/ink210.xml"/><Relationship Id="rId66" Type="http://schemas.openxmlformats.org/officeDocument/2006/relationships/customXml" Target="../ink/ink214.xml"/><Relationship Id="rId5" Type="http://schemas.openxmlformats.org/officeDocument/2006/relationships/image" Target="../media/image186.png"/><Relationship Id="rId61" Type="http://schemas.openxmlformats.org/officeDocument/2006/relationships/image" Target="../media/image214.png"/><Relationship Id="rId19" Type="http://schemas.openxmlformats.org/officeDocument/2006/relationships/image" Target="../media/image193.png"/><Relationship Id="rId14" Type="http://schemas.openxmlformats.org/officeDocument/2006/relationships/customXml" Target="../ink/ink188.xml"/><Relationship Id="rId22" Type="http://schemas.openxmlformats.org/officeDocument/2006/relationships/customXml" Target="../ink/ink192.xml"/><Relationship Id="rId27" Type="http://schemas.openxmlformats.org/officeDocument/2006/relationships/image" Target="../media/image197.png"/><Relationship Id="rId30" Type="http://schemas.openxmlformats.org/officeDocument/2006/relationships/customXml" Target="../ink/ink196.xml"/><Relationship Id="rId35" Type="http://schemas.openxmlformats.org/officeDocument/2006/relationships/image" Target="../media/image201.png"/><Relationship Id="rId43" Type="http://schemas.openxmlformats.org/officeDocument/2006/relationships/image" Target="../media/image205.png"/><Relationship Id="rId48" Type="http://schemas.openxmlformats.org/officeDocument/2006/relationships/customXml" Target="../ink/ink205.xml"/><Relationship Id="rId56" Type="http://schemas.openxmlformats.org/officeDocument/2006/relationships/customXml" Target="../ink/ink209.xml"/><Relationship Id="rId64" Type="http://schemas.openxmlformats.org/officeDocument/2006/relationships/customXml" Target="../ink/ink213.xml"/><Relationship Id="rId69" Type="http://schemas.openxmlformats.org/officeDocument/2006/relationships/image" Target="../media/image218.png"/><Relationship Id="rId8" Type="http://schemas.openxmlformats.org/officeDocument/2006/relationships/customXml" Target="../ink/ink185.xml"/><Relationship Id="rId51" Type="http://schemas.openxmlformats.org/officeDocument/2006/relationships/image" Target="../media/image209.png"/><Relationship Id="rId3" Type="http://schemas.openxmlformats.org/officeDocument/2006/relationships/image" Target="../media/image185.png"/><Relationship Id="rId12" Type="http://schemas.openxmlformats.org/officeDocument/2006/relationships/customXml" Target="../ink/ink187.xml"/><Relationship Id="rId17" Type="http://schemas.openxmlformats.org/officeDocument/2006/relationships/image" Target="../media/image192.png"/><Relationship Id="rId25" Type="http://schemas.openxmlformats.org/officeDocument/2006/relationships/image" Target="../media/image196.png"/><Relationship Id="rId33" Type="http://schemas.openxmlformats.org/officeDocument/2006/relationships/image" Target="../media/image200.png"/><Relationship Id="rId38" Type="http://schemas.openxmlformats.org/officeDocument/2006/relationships/customXml" Target="../ink/ink200.xml"/><Relationship Id="rId46" Type="http://schemas.openxmlformats.org/officeDocument/2006/relationships/customXml" Target="../ink/ink204.xml"/><Relationship Id="rId59" Type="http://schemas.openxmlformats.org/officeDocument/2006/relationships/image" Target="../media/image213.png"/><Relationship Id="rId67" Type="http://schemas.openxmlformats.org/officeDocument/2006/relationships/image" Target="../media/image217.png"/><Relationship Id="rId20" Type="http://schemas.openxmlformats.org/officeDocument/2006/relationships/customXml" Target="../ink/ink191.xml"/><Relationship Id="rId41" Type="http://schemas.openxmlformats.org/officeDocument/2006/relationships/image" Target="../media/image204.png"/><Relationship Id="rId54" Type="http://schemas.openxmlformats.org/officeDocument/2006/relationships/customXml" Target="../ink/ink208.xml"/><Relationship Id="rId62" Type="http://schemas.openxmlformats.org/officeDocument/2006/relationships/customXml" Target="../ink/ink212.xml"/><Relationship Id="rId70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4.xml"/><Relationship Id="rId15" Type="http://schemas.openxmlformats.org/officeDocument/2006/relationships/image" Target="../media/image191.png"/><Relationship Id="rId23" Type="http://schemas.openxmlformats.org/officeDocument/2006/relationships/image" Target="../media/image195.png"/><Relationship Id="rId28" Type="http://schemas.openxmlformats.org/officeDocument/2006/relationships/customXml" Target="../ink/ink195.xml"/><Relationship Id="rId36" Type="http://schemas.openxmlformats.org/officeDocument/2006/relationships/customXml" Target="../ink/ink199.xml"/><Relationship Id="rId49" Type="http://schemas.openxmlformats.org/officeDocument/2006/relationships/image" Target="../media/image208.png"/><Relationship Id="rId57" Type="http://schemas.openxmlformats.org/officeDocument/2006/relationships/image" Target="../media/image212.png"/><Relationship Id="rId10" Type="http://schemas.openxmlformats.org/officeDocument/2006/relationships/customXml" Target="../ink/ink186.xml"/><Relationship Id="rId31" Type="http://schemas.openxmlformats.org/officeDocument/2006/relationships/image" Target="../media/image199.png"/><Relationship Id="rId44" Type="http://schemas.openxmlformats.org/officeDocument/2006/relationships/customXml" Target="../ink/ink203.xml"/><Relationship Id="rId52" Type="http://schemas.openxmlformats.org/officeDocument/2006/relationships/customXml" Target="../ink/ink207.xml"/><Relationship Id="rId60" Type="http://schemas.openxmlformats.org/officeDocument/2006/relationships/customXml" Target="../ink/ink211.xml"/><Relationship Id="rId65" Type="http://schemas.openxmlformats.org/officeDocument/2006/relationships/image" Target="../media/image216.png"/><Relationship Id="rId4" Type="http://schemas.openxmlformats.org/officeDocument/2006/relationships/customXml" Target="../ink/ink183.xml"/><Relationship Id="rId9" Type="http://schemas.openxmlformats.org/officeDocument/2006/relationships/image" Target="../media/image188.png"/><Relationship Id="rId13" Type="http://schemas.openxmlformats.org/officeDocument/2006/relationships/image" Target="../media/image190.png"/><Relationship Id="rId18" Type="http://schemas.openxmlformats.org/officeDocument/2006/relationships/customXml" Target="../ink/ink190.xml"/><Relationship Id="rId39" Type="http://schemas.openxmlformats.org/officeDocument/2006/relationships/image" Target="../media/image203.png"/><Relationship Id="rId34" Type="http://schemas.openxmlformats.org/officeDocument/2006/relationships/customXml" Target="../ink/ink198.xml"/><Relationship Id="rId50" Type="http://schemas.openxmlformats.org/officeDocument/2006/relationships/customXml" Target="../ink/ink206.xml"/><Relationship Id="rId55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6.png"/><Relationship Id="rId21" Type="http://schemas.openxmlformats.org/officeDocument/2006/relationships/image" Target="../media/image229.png"/><Relationship Id="rId42" Type="http://schemas.openxmlformats.org/officeDocument/2006/relationships/customXml" Target="../ink/ink237.xml"/><Relationship Id="rId63" Type="http://schemas.openxmlformats.org/officeDocument/2006/relationships/image" Target="../media/image250.png"/><Relationship Id="rId84" Type="http://schemas.openxmlformats.org/officeDocument/2006/relationships/customXml" Target="../ink/ink258.xml"/><Relationship Id="rId138" Type="http://schemas.openxmlformats.org/officeDocument/2006/relationships/customXml" Target="../ink/ink285.xml"/><Relationship Id="rId107" Type="http://schemas.openxmlformats.org/officeDocument/2006/relationships/image" Target="../media/image272.png"/><Relationship Id="rId11" Type="http://schemas.openxmlformats.org/officeDocument/2006/relationships/image" Target="../media/image224.png"/><Relationship Id="rId32" Type="http://schemas.openxmlformats.org/officeDocument/2006/relationships/customXml" Target="../ink/ink232.xml"/><Relationship Id="rId37" Type="http://schemas.openxmlformats.org/officeDocument/2006/relationships/image" Target="../media/image237.png"/><Relationship Id="rId53" Type="http://schemas.openxmlformats.org/officeDocument/2006/relationships/image" Target="../media/image245.png"/><Relationship Id="rId58" Type="http://schemas.openxmlformats.org/officeDocument/2006/relationships/customXml" Target="../ink/ink245.xml"/><Relationship Id="rId74" Type="http://schemas.openxmlformats.org/officeDocument/2006/relationships/customXml" Target="../ink/ink253.xml"/><Relationship Id="rId79" Type="http://schemas.openxmlformats.org/officeDocument/2006/relationships/image" Target="../media/image258.png"/><Relationship Id="rId102" Type="http://schemas.openxmlformats.org/officeDocument/2006/relationships/customXml" Target="../ink/ink267.xml"/><Relationship Id="rId123" Type="http://schemas.openxmlformats.org/officeDocument/2006/relationships/image" Target="../media/image279.png"/><Relationship Id="rId128" Type="http://schemas.openxmlformats.org/officeDocument/2006/relationships/customXml" Target="../ink/ink280.xml"/><Relationship Id="rId5" Type="http://schemas.openxmlformats.org/officeDocument/2006/relationships/image" Target="../media/image221.png"/><Relationship Id="rId90" Type="http://schemas.openxmlformats.org/officeDocument/2006/relationships/customXml" Target="../ink/ink261.xml"/><Relationship Id="rId95" Type="http://schemas.openxmlformats.org/officeDocument/2006/relationships/image" Target="../media/image266.png"/><Relationship Id="rId22" Type="http://schemas.openxmlformats.org/officeDocument/2006/relationships/customXml" Target="../ink/ink227.xml"/><Relationship Id="rId27" Type="http://schemas.openxmlformats.org/officeDocument/2006/relationships/image" Target="../media/image232.png"/><Relationship Id="rId43" Type="http://schemas.openxmlformats.org/officeDocument/2006/relationships/image" Target="../media/image240.png"/><Relationship Id="rId48" Type="http://schemas.openxmlformats.org/officeDocument/2006/relationships/customXml" Target="../ink/ink240.xml"/><Relationship Id="rId64" Type="http://schemas.openxmlformats.org/officeDocument/2006/relationships/customXml" Target="../ink/ink248.xml"/><Relationship Id="rId69" Type="http://schemas.openxmlformats.org/officeDocument/2006/relationships/image" Target="../media/image253.png"/><Relationship Id="rId113" Type="http://schemas.openxmlformats.org/officeDocument/2006/relationships/image" Target="../media/image172.png"/><Relationship Id="rId118" Type="http://schemas.openxmlformats.org/officeDocument/2006/relationships/customXml" Target="../ink/ink275.xml"/><Relationship Id="rId134" Type="http://schemas.openxmlformats.org/officeDocument/2006/relationships/customXml" Target="../ink/ink283.xml"/><Relationship Id="rId139" Type="http://schemas.openxmlformats.org/officeDocument/2006/relationships/image" Target="../media/image287.png"/><Relationship Id="rId80" Type="http://schemas.openxmlformats.org/officeDocument/2006/relationships/customXml" Target="../ink/ink256.xml"/><Relationship Id="rId85" Type="http://schemas.openxmlformats.org/officeDocument/2006/relationships/image" Target="../media/image261.png"/><Relationship Id="rId12" Type="http://schemas.openxmlformats.org/officeDocument/2006/relationships/customXml" Target="../ink/ink222.xml"/><Relationship Id="rId17" Type="http://schemas.openxmlformats.org/officeDocument/2006/relationships/image" Target="../media/image227.png"/><Relationship Id="rId33" Type="http://schemas.openxmlformats.org/officeDocument/2006/relationships/image" Target="../media/image235.png"/><Relationship Id="rId38" Type="http://schemas.openxmlformats.org/officeDocument/2006/relationships/customXml" Target="../ink/ink235.xml"/><Relationship Id="rId59" Type="http://schemas.openxmlformats.org/officeDocument/2006/relationships/image" Target="../media/image248.png"/><Relationship Id="rId103" Type="http://schemas.openxmlformats.org/officeDocument/2006/relationships/image" Target="../media/image270.png"/><Relationship Id="rId108" Type="http://schemas.openxmlformats.org/officeDocument/2006/relationships/customXml" Target="../ink/ink270.xml"/><Relationship Id="rId124" Type="http://schemas.openxmlformats.org/officeDocument/2006/relationships/customXml" Target="../ink/ink278.xml"/><Relationship Id="rId129" Type="http://schemas.openxmlformats.org/officeDocument/2006/relationships/image" Target="../media/image282.png"/><Relationship Id="rId54" Type="http://schemas.openxmlformats.org/officeDocument/2006/relationships/customXml" Target="../ink/ink243.xml"/><Relationship Id="rId70" Type="http://schemas.openxmlformats.org/officeDocument/2006/relationships/customXml" Target="../ink/ink251.xml"/><Relationship Id="rId75" Type="http://schemas.openxmlformats.org/officeDocument/2006/relationships/image" Target="../media/image256.png"/><Relationship Id="rId91" Type="http://schemas.openxmlformats.org/officeDocument/2006/relationships/image" Target="../media/image264.png"/><Relationship Id="rId96" Type="http://schemas.openxmlformats.org/officeDocument/2006/relationships/customXml" Target="../ink/ink264.xml"/><Relationship Id="rId140" Type="http://schemas.openxmlformats.org/officeDocument/2006/relationships/customXml" Target="../ink/ink28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9.xml"/><Relationship Id="rId23" Type="http://schemas.openxmlformats.org/officeDocument/2006/relationships/image" Target="../media/image230.png"/><Relationship Id="rId28" Type="http://schemas.openxmlformats.org/officeDocument/2006/relationships/customXml" Target="../ink/ink230.xml"/><Relationship Id="rId49" Type="http://schemas.openxmlformats.org/officeDocument/2006/relationships/image" Target="../media/image243.png"/><Relationship Id="rId114" Type="http://schemas.openxmlformats.org/officeDocument/2006/relationships/customXml" Target="../ink/ink273.xml"/><Relationship Id="rId119" Type="http://schemas.openxmlformats.org/officeDocument/2006/relationships/image" Target="../media/image277.png"/><Relationship Id="rId44" Type="http://schemas.openxmlformats.org/officeDocument/2006/relationships/customXml" Target="../ink/ink238.xml"/><Relationship Id="rId60" Type="http://schemas.openxmlformats.org/officeDocument/2006/relationships/customXml" Target="../ink/ink246.xml"/><Relationship Id="rId65" Type="http://schemas.openxmlformats.org/officeDocument/2006/relationships/image" Target="../media/image251.png"/><Relationship Id="rId81" Type="http://schemas.openxmlformats.org/officeDocument/2006/relationships/image" Target="../media/image259.png"/><Relationship Id="rId86" Type="http://schemas.openxmlformats.org/officeDocument/2006/relationships/customXml" Target="../ink/ink259.xml"/><Relationship Id="rId130" Type="http://schemas.openxmlformats.org/officeDocument/2006/relationships/customXml" Target="../ink/ink281.xml"/><Relationship Id="rId135" Type="http://schemas.openxmlformats.org/officeDocument/2006/relationships/image" Target="../media/image285.png"/><Relationship Id="rId13" Type="http://schemas.openxmlformats.org/officeDocument/2006/relationships/image" Target="../media/image225.png"/><Relationship Id="rId18" Type="http://schemas.openxmlformats.org/officeDocument/2006/relationships/customXml" Target="../ink/ink225.xml"/><Relationship Id="rId39" Type="http://schemas.openxmlformats.org/officeDocument/2006/relationships/image" Target="../media/image238.png"/><Relationship Id="rId109" Type="http://schemas.openxmlformats.org/officeDocument/2006/relationships/image" Target="../media/image273.png"/><Relationship Id="rId34" Type="http://schemas.openxmlformats.org/officeDocument/2006/relationships/customXml" Target="../ink/ink233.xml"/><Relationship Id="rId50" Type="http://schemas.openxmlformats.org/officeDocument/2006/relationships/customXml" Target="../ink/ink241.xml"/><Relationship Id="rId55" Type="http://schemas.openxmlformats.org/officeDocument/2006/relationships/image" Target="../media/image246.png"/><Relationship Id="rId76" Type="http://schemas.openxmlformats.org/officeDocument/2006/relationships/customXml" Target="../ink/ink254.xml"/><Relationship Id="rId97" Type="http://schemas.openxmlformats.org/officeDocument/2006/relationships/image" Target="../media/image267.png"/><Relationship Id="rId104" Type="http://schemas.openxmlformats.org/officeDocument/2006/relationships/customXml" Target="../ink/ink268.xml"/><Relationship Id="rId120" Type="http://schemas.openxmlformats.org/officeDocument/2006/relationships/customXml" Target="../ink/ink276.xml"/><Relationship Id="rId125" Type="http://schemas.openxmlformats.org/officeDocument/2006/relationships/image" Target="../media/image280.png"/><Relationship Id="rId141" Type="http://schemas.openxmlformats.org/officeDocument/2006/relationships/image" Target="../media/image288.png"/><Relationship Id="rId7" Type="http://schemas.openxmlformats.org/officeDocument/2006/relationships/image" Target="../media/image222.png"/><Relationship Id="rId71" Type="http://schemas.openxmlformats.org/officeDocument/2006/relationships/image" Target="../media/image254.png"/><Relationship Id="rId92" Type="http://schemas.openxmlformats.org/officeDocument/2006/relationships/customXml" Target="../ink/ink262.xml"/><Relationship Id="rId2" Type="http://schemas.openxmlformats.org/officeDocument/2006/relationships/customXml" Target="../ink/ink217.xml"/><Relationship Id="rId29" Type="http://schemas.openxmlformats.org/officeDocument/2006/relationships/image" Target="../media/image233.png"/><Relationship Id="rId24" Type="http://schemas.openxmlformats.org/officeDocument/2006/relationships/customXml" Target="../ink/ink228.xml"/><Relationship Id="rId40" Type="http://schemas.openxmlformats.org/officeDocument/2006/relationships/customXml" Target="../ink/ink236.xml"/><Relationship Id="rId45" Type="http://schemas.openxmlformats.org/officeDocument/2006/relationships/image" Target="../media/image241.png"/><Relationship Id="rId66" Type="http://schemas.openxmlformats.org/officeDocument/2006/relationships/customXml" Target="../ink/ink249.xml"/><Relationship Id="rId87" Type="http://schemas.openxmlformats.org/officeDocument/2006/relationships/image" Target="../media/image262.png"/><Relationship Id="rId110" Type="http://schemas.openxmlformats.org/officeDocument/2006/relationships/customXml" Target="../ink/ink271.xml"/><Relationship Id="rId115" Type="http://schemas.openxmlformats.org/officeDocument/2006/relationships/image" Target="../media/image275.png"/><Relationship Id="rId131" Type="http://schemas.openxmlformats.org/officeDocument/2006/relationships/image" Target="../media/image283.png"/><Relationship Id="rId136" Type="http://schemas.openxmlformats.org/officeDocument/2006/relationships/customXml" Target="../ink/ink284.xml"/><Relationship Id="rId61" Type="http://schemas.openxmlformats.org/officeDocument/2006/relationships/image" Target="../media/image249.png"/><Relationship Id="rId82" Type="http://schemas.openxmlformats.org/officeDocument/2006/relationships/customXml" Target="../ink/ink257.xml"/><Relationship Id="rId19" Type="http://schemas.openxmlformats.org/officeDocument/2006/relationships/image" Target="../media/image228.png"/><Relationship Id="rId14" Type="http://schemas.openxmlformats.org/officeDocument/2006/relationships/customXml" Target="../ink/ink223.xml"/><Relationship Id="rId30" Type="http://schemas.openxmlformats.org/officeDocument/2006/relationships/customXml" Target="../ink/ink231.xml"/><Relationship Id="rId35" Type="http://schemas.openxmlformats.org/officeDocument/2006/relationships/image" Target="../media/image236.png"/><Relationship Id="rId56" Type="http://schemas.openxmlformats.org/officeDocument/2006/relationships/customXml" Target="../ink/ink244.xml"/><Relationship Id="rId77" Type="http://schemas.openxmlformats.org/officeDocument/2006/relationships/image" Target="../media/image257.png"/><Relationship Id="rId100" Type="http://schemas.openxmlformats.org/officeDocument/2006/relationships/customXml" Target="../ink/ink266.xml"/><Relationship Id="rId105" Type="http://schemas.openxmlformats.org/officeDocument/2006/relationships/image" Target="../media/image271.png"/><Relationship Id="rId126" Type="http://schemas.openxmlformats.org/officeDocument/2006/relationships/customXml" Target="../ink/ink279.xml"/><Relationship Id="rId8" Type="http://schemas.openxmlformats.org/officeDocument/2006/relationships/customXml" Target="../ink/ink220.xml"/><Relationship Id="rId51" Type="http://schemas.openxmlformats.org/officeDocument/2006/relationships/image" Target="../media/image244.png"/><Relationship Id="rId72" Type="http://schemas.openxmlformats.org/officeDocument/2006/relationships/customXml" Target="../ink/ink252.xml"/><Relationship Id="rId93" Type="http://schemas.openxmlformats.org/officeDocument/2006/relationships/image" Target="../media/image265.png"/><Relationship Id="rId98" Type="http://schemas.openxmlformats.org/officeDocument/2006/relationships/customXml" Target="../ink/ink265.xml"/><Relationship Id="rId121" Type="http://schemas.openxmlformats.org/officeDocument/2006/relationships/image" Target="../media/image278.png"/><Relationship Id="rId3" Type="http://schemas.openxmlformats.org/officeDocument/2006/relationships/image" Target="../media/image220.png"/><Relationship Id="rId25" Type="http://schemas.openxmlformats.org/officeDocument/2006/relationships/image" Target="../media/image231.png"/><Relationship Id="rId46" Type="http://schemas.openxmlformats.org/officeDocument/2006/relationships/customXml" Target="../ink/ink239.xml"/><Relationship Id="rId67" Type="http://schemas.openxmlformats.org/officeDocument/2006/relationships/image" Target="../media/image252.png"/><Relationship Id="rId116" Type="http://schemas.openxmlformats.org/officeDocument/2006/relationships/customXml" Target="../ink/ink274.xml"/><Relationship Id="rId137" Type="http://schemas.openxmlformats.org/officeDocument/2006/relationships/image" Target="../media/image286.png"/><Relationship Id="rId20" Type="http://schemas.openxmlformats.org/officeDocument/2006/relationships/customXml" Target="../ink/ink226.xml"/><Relationship Id="rId41" Type="http://schemas.openxmlformats.org/officeDocument/2006/relationships/image" Target="../media/image239.png"/><Relationship Id="rId62" Type="http://schemas.openxmlformats.org/officeDocument/2006/relationships/customXml" Target="../ink/ink247.xml"/><Relationship Id="rId83" Type="http://schemas.openxmlformats.org/officeDocument/2006/relationships/image" Target="../media/image260.png"/><Relationship Id="rId88" Type="http://schemas.openxmlformats.org/officeDocument/2006/relationships/customXml" Target="../ink/ink260.xml"/><Relationship Id="rId111" Type="http://schemas.openxmlformats.org/officeDocument/2006/relationships/image" Target="../media/image274.png"/><Relationship Id="rId132" Type="http://schemas.openxmlformats.org/officeDocument/2006/relationships/customXml" Target="../ink/ink282.xml"/><Relationship Id="rId15" Type="http://schemas.openxmlformats.org/officeDocument/2006/relationships/image" Target="../media/image226.png"/><Relationship Id="rId36" Type="http://schemas.openxmlformats.org/officeDocument/2006/relationships/customXml" Target="../ink/ink234.xml"/><Relationship Id="rId57" Type="http://schemas.openxmlformats.org/officeDocument/2006/relationships/image" Target="../media/image247.png"/><Relationship Id="rId106" Type="http://schemas.openxmlformats.org/officeDocument/2006/relationships/customXml" Target="../ink/ink269.xml"/><Relationship Id="rId127" Type="http://schemas.openxmlformats.org/officeDocument/2006/relationships/image" Target="../media/image281.png"/><Relationship Id="rId10" Type="http://schemas.openxmlformats.org/officeDocument/2006/relationships/customXml" Target="../ink/ink221.xml"/><Relationship Id="rId31" Type="http://schemas.openxmlformats.org/officeDocument/2006/relationships/image" Target="../media/image234.png"/><Relationship Id="rId52" Type="http://schemas.openxmlformats.org/officeDocument/2006/relationships/customXml" Target="../ink/ink242.xml"/><Relationship Id="rId73" Type="http://schemas.openxmlformats.org/officeDocument/2006/relationships/image" Target="../media/image255.png"/><Relationship Id="rId78" Type="http://schemas.openxmlformats.org/officeDocument/2006/relationships/customXml" Target="../ink/ink255.xml"/><Relationship Id="rId94" Type="http://schemas.openxmlformats.org/officeDocument/2006/relationships/customXml" Target="../ink/ink263.xml"/><Relationship Id="rId99" Type="http://schemas.openxmlformats.org/officeDocument/2006/relationships/image" Target="../media/image268.png"/><Relationship Id="rId101" Type="http://schemas.openxmlformats.org/officeDocument/2006/relationships/image" Target="../media/image269.png"/><Relationship Id="rId122" Type="http://schemas.openxmlformats.org/officeDocument/2006/relationships/customXml" Target="../ink/ink277.xml"/><Relationship Id="rId4" Type="http://schemas.openxmlformats.org/officeDocument/2006/relationships/customXml" Target="../ink/ink218.xml"/><Relationship Id="rId9" Type="http://schemas.openxmlformats.org/officeDocument/2006/relationships/image" Target="../media/image223.png"/><Relationship Id="rId26" Type="http://schemas.openxmlformats.org/officeDocument/2006/relationships/customXml" Target="../ink/ink229.xml"/><Relationship Id="rId47" Type="http://schemas.openxmlformats.org/officeDocument/2006/relationships/image" Target="../media/image242.png"/><Relationship Id="rId68" Type="http://schemas.openxmlformats.org/officeDocument/2006/relationships/customXml" Target="../ink/ink250.xml"/><Relationship Id="rId89" Type="http://schemas.openxmlformats.org/officeDocument/2006/relationships/image" Target="../media/image263.png"/><Relationship Id="rId112" Type="http://schemas.openxmlformats.org/officeDocument/2006/relationships/customXml" Target="../ink/ink272.xml"/><Relationship Id="rId133" Type="http://schemas.openxmlformats.org/officeDocument/2006/relationships/image" Target="../media/image284.png"/><Relationship Id="rId16" Type="http://schemas.openxmlformats.org/officeDocument/2006/relationships/customXml" Target="../ink/ink2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7/lessons/769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cs.washington.edu/courses/cse121/23au/office_hours/#introductory-programming-lab-ip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22.xml"/><Relationship Id="rId63" Type="http://schemas.openxmlformats.org/officeDocument/2006/relationships/image" Target="../media/image35.png"/><Relationship Id="rId84" Type="http://schemas.openxmlformats.org/officeDocument/2006/relationships/customXml" Target="../ink/ink43.xml"/><Relationship Id="rId138" Type="http://schemas.openxmlformats.org/officeDocument/2006/relationships/customXml" Target="../ink/ink70.xml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17.xml"/><Relationship Id="rId53" Type="http://schemas.openxmlformats.org/officeDocument/2006/relationships/image" Target="../media/image30.png"/><Relationship Id="rId74" Type="http://schemas.openxmlformats.org/officeDocument/2006/relationships/customXml" Target="../ink/ink38.xml"/><Relationship Id="rId128" Type="http://schemas.openxmlformats.org/officeDocument/2006/relationships/customXml" Target="../ink/ink65.xml"/><Relationship Id="rId5" Type="http://schemas.openxmlformats.org/officeDocument/2006/relationships/image" Target="../media/image6.png"/><Relationship Id="rId90" Type="http://schemas.openxmlformats.org/officeDocument/2006/relationships/customXml" Target="../ink/ink46.xml"/><Relationship Id="rId95" Type="http://schemas.openxmlformats.org/officeDocument/2006/relationships/image" Target="../media/image51.png"/><Relationship Id="rId22" Type="http://schemas.openxmlformats.org/officeDocument/2006/relationships/customXml" Target="../ink/ink12.xml"/><Relationship Id="rId27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18" Type="http://schemas.openxmlformats.org/officeDocument/2006/relationships/customXml" Target="../ink/ink60.xml"/><Relationship Id="rId134" Type="http://schemas.openxmlformats.org/officeDocument/2006/relationships/customXml" Target="../ink/ink68.xml"/><Relationship Id="rId139" Type="http://schemas.openxmlformats.org/officeDocument/2006/relationships/image" Target="../media/image73.png"/><Relationship Id="rId80" Type="http://schemas.openxmlformats.org/officeDocument/2006/relationships/customXml" Target="../ink/ink41.xml"/><Relationship Id="rId85" Type="http://schemas.openxmlformats.org/officeDocument/2006/relationships/image" Target="../media/image46.png"/><Relationship Id="rId12" Type="http://schemas.openxmlformats.org/officeDocument/2006/relationships/customXml" Target="../ink/ink7.xml"/><Relationship Id="rId17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customXml" Target="../ink/ink20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08" Type="http://schemas.openxmlformats.org/officeDocument/2006/relationships/customXml" Target="../ink/ink55.xml"/><Relationship Id="rId124" Type="http://schemas.openxmlformats.org/officeDocument/2006/relationships/customXml" Target="../ink/ink63.xml"/><Relationship Id="rId129" Type="http://schemas.openxmlformats.org/officeDocument/2006/relationships/image" Target="../media/image68.png"/><Relationship Id="rId54" Type="http://schemas.openxmlformats.org/officeDocument/2006/relationships/customXml" Target="../ink/ink28.xml"/><Relationship Id="rId70" Type="http://schemas.openxmlformats.org/officeDocument/2006/relationships/customXml" Target="../ink/ink36.xml"/><Relationship Id="rId75" Type="http://schemas.openxmlformats.org/officeDocument/2006/relationships/image" Target="../media/image41.png"/><Relationship Id="rId91" Type="http://schemas.openxmlformats.org/officeDocument/2006/relationships/image" Target="../media/image49.png"/><Relationship Id="rId96" Type="http://schemas.openxmlformats.org/officeDocument/2006/relationships/customXml" Target="../ink/ink49.xml"/><Relationship Id="rId140" Type="http://schemas.openxmlformats.org/officeDocument/2006/relationships/customXml" Target="../ink/ink71.xml"/><Relationship Id="rId145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23" Type="http://schemas.openxmlformats.org/officeDocument/2006/relationships/image" Target="../media/image15.png"/><Relationship Id="rId28" Type="http://schemas.openxmlformats.org/officeDocument/2006/relationships/customXml" Target="../ink/ink15.xml"/><Relationship Id="rId49" Type="http://schemas.openxmlformats.org/officeDocument/2006/relationships/image" Target="../media/image28.png"/><Relationship Id="rId114" Type="http://schemas.openxmlformats.org/officeDocument/2006/relationships/customXml" Target="../ink/ink58.xml"/><Relationship Id="rId119" Type="http://schemas.openxmlformats.org/officeDocument/2006/relationships/image" Target="../media/image63.png"/><Relationship Id="rId44" Type="http://schemas.openxmlformats.org/officeDocument/2006/relationships/customXml" Target="../ink/ink23.xml"/><Relationship Id="rId60" Type="http://schemas.openxmlformats.org/officeDocument/2006/relationships/customXml" Target="../ink/ink31.xml"/><Relationship Id="rId65" Type="http://schemas.openxmlformats.org/officeDocument/2006/relationships/image" Target="../media/image36.png"/><Relationship Id="rId81" Type="http://schemas.openxmlformats.org/officeDocument/2006/relationships/image" Target="../media/image44.png"/><Relationship Id="rId86" Type="http://schemas.openxmlformats.org/officeDocument/2006/relationships/customXml" Target="../ink/ink44.xml"/><Relationship Id="rId130" Type="http://schemas.openxmlformats.org/officeDocument/2006/relationships/customXml" Target="../ink/ink66.xml"/><Relationship Id="rId135" Type="http://schemas.openxmlformats.org/officeDocument/2006/relationships/image" Target="../media/image71.png"/><Relationship Id="rId13" Type="http://schemas.openxmlformats.org/officeDocument/2006/relationships/image" Target="../media/image10.png"/><Relationship Id="rId18" Type="http://schemas.openxmlformats.org/officeDocument/2006/relationships/customXml" Target="../ink/ink10.xml"/><Relationship Id="rId39" Type="http://schemas.openxmlformats.org/officeDocument/2006/relationships/image" Target="../media/image23.png"/><Relationship Id="rId109" Type="http://schemas.openxmlformats.org/officeDocument/2006/relationships/image" Target="../media/image58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31.png"/><Relationship Id="rId76" Type="http://schemas.openxmlformats.org/officeDocument/2006/relationships/customXml" Target="../ink/ink39.xml"/><Relationship Id="rId97" Type="http://schemas.openxmlformats.org/officeDocument/2006/relationships/image" Target="../media/image52.png"/><Relationship Id="rId104" Type="http://schemas.openxmlformats.org/officeDocument/2006/relationships/customXml" Target="../ink/ink53.xml"/><Relationship Id="rId120" Type="http://schemas.openxmlformats.org/officeDocument/2006/relationships/customXml" Target="../ink/ink61.xml"/><Relationship Id="rId125" Type="http://schemas.openxmlformats.org/officeDocument/2006/relationships/image" Target="../media/image66.png"/><Relationship Id="rId141" Type="http://schemas.openxmlformats.org/officeDocument/2006/relationships/image" Target="../media/image74.png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../media/image18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6.png"/><Relationship Id="rId66" Type="http://schemas.openxmlformats.org/officeDocument/2006/relationships/customXml" Target="../ink/ink34.xml"/><Relationship Id="rId87" Type="http://schemas.openxmlformats.org/officeDocument/2006/relationships/image" Target="../media/image47.png"/><Relationship Id="rId110" Type="http://schemas.openxmlformats.org/officeDocument/2006/relationships/customXml" Target="../ink/ink56.xml"/><Relationship Id="rId115" Type="http://schemas.openxmlformats.org/officeDocument/2006/relationships/image" Target="../media/image61.png"/><Relationship Id="rId131" Type="http://schemas.openxmlformats.org/officeDocument/2006/relationships/image" Target="../media/image69.png"/><Relationship Id="rId136" Type="http://schemas.openxmlformats.org/officeDocument/2006/relationships/customXml" Target="../ink/ink69.xml"/><Relationship Id="rId61" Type="http://schemas.openxmlformats.org/officeDocument/2006/relationships/image" Target="../media/image34.png"/><Relationship Id="rId82" Type="http://schemas.openxmlformats.org/officeDocument/2006/relationships/customXml" Target="../ink/ink42.xml"/><Relationship Id="rId19" Type="http://schemas.openxmlformats.org/officeDocument/2006/relationships/image" Target="../media/image13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21.png"/><Relationship Id="rId56" Type="http://schemas.openxmlformats.org/officeDocument/2006/relationships/customXml" Target="../ink/ink29.xml"/><Relationship Id="rId77" Type="http://schemas.openxmlformats.org/officeDocument/2006/relationships/image" Target="../media/image42.png"/><Relationship Id="rId100" Type="http://schemas.openxmlformats.org/officeDocument/2006/relationships/customXml" Target="../ink/ink51.xml"/><Relationship Id="rId105" Type="http://schemas.openxmlformats.org/officeDocument/2006/relationships/image" Target="../media/image56.png"/><Relationship Id="rId126" Type="http://schemas.openxmlformats.org/officeDocument/2006/relationships/customXml" Target="../ink/ink64.xml"/><Relationship Id="rId8" Type="http://schemas.openxmlformats.org/officeDocument/2006/relationships/customXml" Target="../ink/ink5.xml"/><Relationship Id="rId51" Type="http://schemas.openxmlformats.org/officeDocument/2006/relationships/image" Target="../media/image29.png"/><Relationship Id="rId72" Type="http://schemas.openxmlformats.org/officeDocument/2006/relationships/customXml" Target="../ink/ink37.xml"/><Relationship Id="rId93" Type="http://schemas.openxmlformats.org/officeDocument/2006/relationships/image" Target="../media/image50.png"/><Relationship Id="rId98" Type="http://schemas.openxmlformats.org/officeDocument/2006/relationships/customXml" Target="../ink/ink50.xml"/><Relationship Id="rId121" Type="http://schemas.openxmlformats.org/officeDocument/2006/relationships/image" Target="../media/image64.png"/><Relationship Id="rId142" Type="http://schemas.openxmlformats.org/officeDocument/2006/relationships/customXml" Target="../ink/ink72.xml"/><Relationship Id="rId3" Type="http://schemas.openxmlformats.org/officeDocument/2006/relationships/image" Target="../media/image5.png"/><Relationship Id="rId25" Type="http://schemas.openxmlformats.org/officeDocument/2006/relationships/image" Target="../media/image16.png"/><Relationship Id="rId46" Type="http://schemas.openxmlformats.org/officeDocument/2006/relationships/customXml" Target="../ink/ink24.xml"/><Relationship Id="rId67" Type="http://schemas.openxmlformats.org/officeDocument/2006/relationships/image" Target="../media/image37.png"/><Relationship Id="rId116" Type="http://schemas.openxmlformats.org/officeDocument/2006/relationships/customXml" Target="../ink/ink59.xml"/><Relationship Id="rId137" Type="http://schemas.openxmlformats.org/officeDocument/2006/relationships/image" Target="../media/image72.png"/><Relationship Id="rId20" Type="http://schemas.openxmlformats.org/officeDocument/2006/relationships/customXml" Target="../ink/ink11.xml"/><Relationship Id="rId41" Type="http://schemas.openxmlformats.org/officeDocument/2006/relationships/image" Target="../media/image24.png"/><Relationship Id="rId62" Type="http://schemas.openxmlformats.org/officeDocument/2006/relationships/customXml" Target="../ink/ink32.xml"/><Relationship Id="rId83" Type="http://schemas.openxmlformats.org/officeDocument/2006/relationships/image" Target="../media/image45.png"/><Relationship Id="rId88" Type="http://schemas.openxmlformats.org/officeDocument/2006/relationships/customXml" Target="../ink/ink45.xml"/><Relationship Id="rId111" Type="http://schemas.openxmlformats.org/officeDocument/2006/relationships/image" Target="../media/image59.png"/><Relationship Id="rId132" Type="http://schemas.openxmlformats.org/officeDocument/2006/relationships/customXml" Target="../ink/ink67.xml"/><Relationship Id="rId15" Type="http://schemas.openxmlformats.org/officeDocument/2006/relationships/image" Target="../media/image11.png"/><Relationship Id="rId36" Type="http://schemas.openxmlformats.org/officeDocument/2006/relationships/customXml" Target="../ink/ink19.xml"/><Relationship Id="rId57" Type="http://schemas.openxmlformats.org/officeDocument/2006/relationships/image" Target="../media/image32.png"/><Relationship Id="rId106" Type="http://schemas.openxmlformats.org/officeDocument/2006/relationships/customXml" Target="../ink/ink54.xml"/><Relationship Id="rId127" Type="http://schemas.openxmlformats.org/officeDocument/2006/relationships/image" Target="../media/image67.png"/><Relationship Id="rId10" Type="http://schemas.openxmlformats.org/officeDocument/2006/relationships/customXml" Target="../ink/ink6.xml"/><Relationship Id="rId31" Type="http://schemas.openxmlformats.org/officeDocument/2006/relationships/image" Target="../media/image19.png"/><Relationship Id="rId52" Type="http://schemas.openxmlformats.org/officeDocument/2006/relationships/customXml" Target="../ink/ink27.xml"/><Relationship Id="rId73" Type="http://schemas.openxmlformats.org/officeDocument/2006/relationships/image" Target="../media/image40.png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2.xml"/><Relationship Id="rId143" Type="http://schemas.openxmlformats.org/officeDocument/2006/relationships/image" Target="../media/image75.png"/><Relationship Id="rId4" Type="http://schemas.openxmlformats.org/officeDocument/2006/relationships/customXml" Target="../ink/ink3.xml"/><Relationship Id="rId9" Type="http://schemas.openxmlformats.org/officeDocument/2006/relationships/image" Target="../media/image8.png"/><Relationship Id="rId26" Type="http://schemas.openxmlformats.org/officeDocument/2006/relationships/customXml" Target="../ink/ink14.xml"/><Relationship Id="rId47" Type="http://schemas.openxmlformats.org/officeDocument/2006/relationships/image" Target="../media/image27.png"/><Relationship Id="rId68" Type="http://schemas.openxmlformats.org/officeDocument/2006/relationships/customXml" Target="../ink/ink35.xml"/><Relationship Id="rId89" Type="http://schemas.openxmlformats.org/officeDocument/2006/relationships/image" Target="../media/image48.png"/><Relationship Id="rId112" Type="http://schemas.openxmlformats.org/officeDocument/2006/relationships/customXml" Target="../ink/ink57.xml"/><Relationship Id="rId133" Type="http://schemas.openxmlformats.org/officeDocument/2006/relationships/image" Target="../media/image70.png"/><Relationship Id="rId16" Type="http://schemas.openxmlformats.org/officeDocument/2006/relationships/customXml" Target="../ink/ink9.xml"/><Relationship Id="rId37" Type="http://schemas.openxmlformats.org/officeDocument/2006/relationships/image" Target="../media/image22.png"/><Relationship Id="rId58" Type="http://schemas.openxmlformats.org/officeDocument/2006/relationships/customXml" Target="../ink/ink30.xml"/><Relationship Id="rId79" Type="http://schemas.openxmlformats.org/officeDocument/2006/relationships/image" Target="../media/image43.png"/><Relationship Id="rId102" Type="http://schemas.openxmlformats.org/officeDocument/2006/relationships/customXml" Target="../ink/ink52.xml"/><Relationship Id="rId123" Type="http://schemas.openxmlformats.org/officeDocument/2006/relationships/image" Target="../media/image65.png"/><Relationship Id="rId144" Type="http://schemas.openxmlformats.org/officeDocument/2006/relationships/customXml" Target="../ink/ink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2656077" y="1279601"/>
            <a:ext cx="6677659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Welcome to CSE 121!</a:t>
            </a:r>
            <a:endParaRPr sz="6000"/>
          </a:p>
        </p:txBody>
      </p:sp>
      <p:sp>
        <p:nvSpPr>
          <p:cNvPr id="49" name="Google Shape;49;p1"/>
          <p:cNvSpPr txBox="1"/>
          <p:nvPr/>
        </p:nvSpPr>
        <p:spPr>
          <a:xfrm>
            <a:off x="3309998" y="2133600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272161" y="5535201"/>
            <a:ext cx="3203770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ftr" idx="11"/>
          </p:nvPr>
        </p:nvSpPr>
        <p:spPr>
          <a:xfrm>
            <a:off x="5392928" y="6464985"/>
            <a:ext cx="1617472" cy="1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ldNum" idx="12"/>
          </p:nvPr>
        </p:nvSpPr>
        <p:spPr>
          <a:xfrm>
            <a:off x="11068811" y="6464985"/>
            <a:ext cx="589789" cy="1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57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graphicFrame>
        <p:nvGraphicFramePr>
          <p:cNvPr id="54" name="Google Shape;54;p1"/>
          <p:cNvGraphicFramePr/>
          <p:nvPr/>
        </p:nvGraphicFramePr>
        <p:xfrm>
          <a:off x="3797683" y="4038193"/>
          <a:ext cx="6442387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341">
                  <a:extLst>
                    <a:ext uri="{9D8B030D-6E8A-4147-A177-3AD203B41FA5}">
                      <a16:colId xmlns:a16="http://schemas.microsoft.com/office/drawing/2014/main" val="240411039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Trey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Hannah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Mia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Vivian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Jolie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Colton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/>
                        <a:t>Ziao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5679EFB0-BCF2-87B7-1F12-170237B4BADD}"/>
              </a:ext>
            </a:extLst>
          </p:cNvPr>
          <p:cNvSpPr txBox="1"/>
          <p:nvPr/>
        </p:nvSpPr>
        <p:spPr>
          <a:xfrm>
            <a:off x="506640" y="2411746"/>
            <a:ext cx="3777523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Use this QR code as one way to ask questions!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93B84-97AB-2C78-1298-9CF72F97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52" y="3409308"/>
            <a:ext cx="2013957" cy="2036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2a27a002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Mixing Types</a:t>
            </a:r>
            <a:endParaRPr dirty="0"/>
          </a:p>
        </p:txBody>
      </p:sp>
      <p:sp>
        <p:nvSpPr>
          <p:cNvPr id="117" name="Google Shape;117;g1d2a27a0026_0_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pic>
        <p:nvPicPr>
          <p:cNvPr id="119" name="Google Shape;119;g1d2a27a002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900" y="1801200"/>
            <a:ext cx="4512025" cy="37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d2a27a0026_0_29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70683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When mixing types in an expression, Java will convert one type to the other and then perform the operation “normally”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</a:t>
            </a: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Both 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 dirty="0" err="1"/>
              <a:t>s</a:t>
            </a:r>
            <a:r>
              <a:rPr lang="en-US" sz="3200" dirty="0"/>
              <a:t> and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200" dirty="0"/>
              <a:t>s can be converted to 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200" dirty="0"/>
              <a:t>s</a:t>
            </a:r>
            <a:endParaRPr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71CDA-B5A0-4E43-A2D9-C8F930E13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CD6B-A337-468A-A53F-0DB5D11DEB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Summer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3665A-18C2-4483-AAC7-61B96BAF2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D0BA97-7AA6-4CA5-A831-6F167588785D}"/>
              </a:ext>
            </a:extLst>
          </p:cNvPr>
          <p:cNvGrpSpPr/>
          <p:nvPr/>
        </p:nvGrpSpPr>
        <p:grpSpPr>
          <a:xfrm>
            <a:off x="3074900" y="2470318"/>
            <a:ext cx="1175400" cy="381960"/>
            <a:chOff x="3074900" y="2470318"/>
            <a:chExt cx="11754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D7B6E2-844B-4029-BC94-3FC1159816EA}"/>
                    </a:ext>
                  </a:extLst>
                </p14:cNvPr>
                <p14:cNvContentPartPr/>
                <p14:nvPr/>
              </p14:nvContentPartPr>
              <p14:xfrm>
                <a:off x="3074900" y="2470318"/>
                <a:ext cx="128160" cy="20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D7B6E2-844B-4029-BC94-3FC1159816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65900" y="2461318"/>
                  <a:ext cx="145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7D6CDC-EEE5-4A99-9578-4E066DDD40C5}"/>
                    </a:ext>
                  </a:extLst>
                </p14:cNvPr>
                <p14:cNvContentPartPr/>
                <p14:nvPr/>
              </p14:nvContentPartPr>
              <p14:xfrm>
                <a:off x="3260660" y="2536918"/>
                <a:ext cx="318960" cy="31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7D6CDC-EEE5-4A99-9578-4E066DDD40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52020" y="2528278"/>
                  <a:ext cx="336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9F4D16-5574-4E2D-A55D-90B92CBE3EDF}"/>
                    </a:ext>
                  </a:extLst>
                </p14:cNvPr>
                <p14:cNvContentPartPr/>
                <p14:nvPr/>
              </p14:nvContentPartPr>
              <p14:xfrm>
                <a:off x="3611660" y="2563198"/>
                <a:ext cx="153720" cy="28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9F4D16-5574-4E2D-A55D-90B92CBE3E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02660" y="2554198"/>
                  <a:ext cx="171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72D76F-249A-4C52-A5E6-91E9F2762AA5}"/>
                    </a:ext>
                  </a:extLst>
                </p14:cNvPr>
                <p14:cNvContentPartPr/>
                <p14:nvPr/>
              </p14:nvContentPartPr>
              <p14:xfrm>
                <a:off x="3787340" y="2690998"/>
                <a:ext cx="146160" cy="11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72D76F-249A-4C52-A5E6-91E9F2762A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78340" y="2682358"/>
                  <a:ext cx="163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E169EE-63F0-4666-AADC-6896DA6F3E01}"/>
                    </a:ext>
                  </a:extLst>
                </p14:cNvPr>
                <p14:cNvContentPartPr/>
                <p14:nvPr/>
              </p14:nvContentPartPr>
              <p14:xfrm>
                <a:off x="3984620" y="2482918"/>
                <a:ext cx="265680" cy="13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E169EE-63F0-4666-AADC-6896DA6F3E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5980" y="2473918"/>
                  <a:ext cx="28332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DBC32-0A17-497E-B9A7-3477E8F1D9BD}"/>
                  </a:ext>
                </a:extLst>
              </p14:cNvPr>
              <p14:cNvContentPartPr/>
              <p14:nvPr/>
            </p14:nvContentPartPr>
            <p14:xfrm>
              <a:off x="4465580" y="2733838"/>
              <a:ext cx="207360" cy="6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DBC32-0A17-497E-B9A7-3477E8F1D9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56580" y="2724838"/>
                <a:ext cx="225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F48999-A247-4400-AB3E-76DB2D000063}"/>
                  </a:ext>
                </a:extLst>
              </p14:cNvPr>
              <p14:cNvContentPartPr/>
              <p14:nvPr/>
            </p14:nvContentPartPr>
            <p14:xfrm>
              <a:off x="812660" y="2597758"/>
              <a:ext cx="157680" cy="5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F48999-A247-4400-AB3E-76DB2D0000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020" y="2588758"/>
                <a:ext cx="175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63ECF6-9122-4B02-A1D0-0D5CBD5CBFAB}"/>
                  </a:ext>
                </a:extLst>
              </p14:cNvPr>
              <p14:cNvContentPartPr/>
              <p14:nvPr/>
            </p14:nvContentPartPr>
            <p14:xfrm>
              <a:off x="851540" y="2707198"/>
              <a:ext cx="211320" cy="47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63ECF6-9122-4B02-A1D0-0D5CBD5CBF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2540" y="2698198"/>
                <a:ext cx="22896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87E21C4-FB4E-4E60-9977-851B45286DFC}"/>
              </a:ext>
            </a:extLst>
          </p:cNvPr>
          <p:cNvGrpSpPr/>
          <p:nvPr/>
        </p:nvGrpSpPr>
        <p:grpSpPr>
          <a:xfrm>
            <a:off x="1338620" y="2548798"/>
            <a:ext cx="577440" cy="294840"/>
            <a:chOff x="1338620" y="2548798"/>
            <a:chExt cx="57744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BE2E5F-63D6-4D29-BE02-90C006E03F5B}"/>
                    </a:ext>
                  </a:extLst>
                </p14:cNvPr>
                <p14:cNvContentPartPr/>
                <p14:nvPr/>
              </p14:nvContentPartPr>
              <p14:xfrm>
                <a:off x="1338620" y="2548798"/>
                <a:ext cx="287640" cy="294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BE2E5F-63D6-4D29-BE02-90C006E03F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29620" y="2539798"/>
                  <a:ext cx="305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41C3EF-B3BD-4E91-ADA8-3D4620840C38}"/>
                    </a:ext>
                  </a:extLst>
                </p14:cNvPr>
                <p14:cNvContentPartPr/>
                <p14:nvPr/>
              </p14:nvContentPartPr>
              <p14:xfrm>
                <a:off x="1778540" y="2692078"/>
                <a:ext cx="111240" cy="7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41C3EF-B3BD-4E91-ADA8-3D4620840C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9900" y="2683438"/>
                  <a:ext cx="128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392B2F-16E6-4AC2-8E01-DA38E333AC06}"/>
                    </a:ext>
                  </a:extLst>
                </p14:cNvPr>
                <p14:cNvContentPartPr/>
                <p14:nvPr/>
              </p14:nvContentPartPr>
              <p14:xfrm>
                <a:off x="1845500" y="2595238"/>
                <a:ext cx="70560" cy="227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392B2F-16E6-4AC2-8E01-DA38E333AC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6500" y="2586598"/>
                  <a:ext cx="8820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9CD2601-5FF5-4599-976C-B45745188B78}"/>
                  </a:ext>
                </a:extLst>
              </p14:cNvPr>
              <p14:cNvContentPartPr/>
              <p14:nvPr/>
            </p14:nvContentPartPr>
            <p14:xfrm>
              <a:off x="2099300" y="2617198"/>
              <a:ext cx="258480" cy="243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9CD2601-5FF5-4599-976C-B45745188B7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0300" y="2608558"/>
                <a:ext cx="27612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0F263B2-0ABF-49DB-A0D9-1DF05F71481E}"/>
              </a:ext>
            </a:extLst>
          </p:cNvPr>
          <p:cNvGrpSpPr/>
          <p:nvPr/>
        </p:nvGrpSpPr>
        <p:grpSpPr>
          <a:xfrm>
            <a:off x="2572700" y="2617198"/>
            <a:ext cx="196920" cy="225360"/>
            <a:chOff x="2572700" y="2617198"/>
            <a:chExt cx="19692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E1A756-0A60-49DC-9F01-8B7FA21B0B83}"/>
                    </a:ext>
                  </a:extLst>
                </p14:cNvPr>
                <p14:cNvContentPartPr/>
                <p14:nvPr/>
              </p14:nvContentPartPr>
              <p14:xfrm>
                <a:off x="2572700" y="2689198"/>
                <a:ext cx="190800" cy="2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E1A756-0A60-49DC-9F01-8B7FA21B0B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63700" y="2680558"/>
                  <a:ext cx="20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7EA211-1D3B-4DB1-9EAC-2AD7BA58CEEA}"/>
                    </a:ext>
                  </a:extLst>
                </p14:cNvPr>
                <p14:cNvContentPartPr/>
                <p14:nvPr/>
              </p14:nvContentPartPr>
              <p14:xfrm>
                <a:off x="2702300" y="2617198"/>
                <a:ext cx="67320" cy="22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7EA211-1D3B-4DB1-9EAC-2AD7BA58CE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93300" y="2608558"/>
                  <a:ext cx="8496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CCD5439-B18D-41EB-8BAC-062FEE22F2A0}"/>
                  </a:ext>
                </a:extLst>
              </p14:cNvPr>
              <p14:cNvContentPartPr/>
              <p14:nvPr/>
            </p14:nvContentPartPr>
            <p14:xfrm>
              <a:off x="4533980" y="2658598"/>
              <a:ext cx="22320" cy="154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CCD5439-B18D-41EB-8BAC-062FEE22F2A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5340" y="2649958"/>
                <a:ext cx="3996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6271710-3492-4A17-A132-EF4B4FB30F72}"/>
              </a:ext>
            </a:extLst>
          </p:cNvPr>
          <p:cNvGrpSpPr/>
          <p:nvPr/>
        </p:nvGrpSpPr>
        <p:grpSpPr>
          <a:xfrm>
            <a:off x="4803620" y="2607478"/>
            <a:ext cx="313200" cy="268200"/>
            <a:chOff x="4803620" y="2607478"/>
            <a:chExt cx="31320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223B14-964F-4814-9DAB-43DD0AA1E9AB}"/>
                    </a:ext>
                  </a:extLst>
                </p14:cNvPr>
                <p14:cNvContentPartPr/>
                <p14:nvPr/>
              </p14:nvContentPartPr>
              <p14:xfrm>
                <a:off x="4803620" y="2644918"/>
                <a:ext cx="29880" cy="21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223B14-964F-4814-9DAB-43DD0AA1E9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94980" y="2635918"/>
                  <a:ext cx="47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4309F8-4D5D-44C8-B4BC-63A101ABD064}"/>
                    </a:ext>
                  </a:extLst>
                </p14:cNvPr>
                <p14:cNvContentPartPr/>
                <p14:nvPr/>
              </p14:nvContentPartPr>
              <p14:xfrm>
                <a:off x="4909820" y="2607478"/>
                <a:ext cx="207000" cy="26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4309F8-4D5D-44C8-B4BC-63A101ABD0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0820" y="2598838"/>
                  <a:ext cx="2246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4D85BB4-B17B-4F8C-897C-252190B8E58E}"/>
              </a:ext>
            </a:extLst>
          </p:cNvPr>
          <p:cNvGrpSpPr/>
          <p:nvPr/>
        </p:nvGrpSpPr>
        <p:grpSpPr>
          <a:xfrm>
            <a:off x="5295380" y="2642038"/>
            <a:ext cx="586800" cy="217080"/>
            <a:chOff x="5295380" y="2642038"/>
            <a:chExt cx="5868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C7D421-F4AE-40EB-B0A1-5238E1463878}"/>
                    </a:ext>
                  </a:extLst>
                </p14:cNvPr>
                <p14:cNvContentPartPr/>
                <p14:nvPr/>
              </p14:nvContentPartPr>
              <p14:xfrm>
                <a:off x="5295380" y="2735278"/>
                <a:ext cx="203400" cy="2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C7D421-F4AE-40EB-B0A1-5238E14638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86380" y="2726638"/>
                  <a:ext cx="22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0BAB46-52DD-42EC-889D-CF5375187C68}"/>
                    </a:ext>
                  </a:extLst>
                </p14:cNvPr>
                <p14:cNvContentPartPr/>
                <p14:nvPr/>
              </p14:nvContentPartPr>
              <p14:xfrm>
                <a:off x="5386820" y="2661478"/>
                <a:ext cx="100800" cy="19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0BAB46-52DD-42EC-889D-CF5375187C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77820" y="2652838"/>
                  <a:ext cx="11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B37588-3931-438C-ABBB-69AF9001B54E}"/>
                    </a:ext>
                  </a:extLst>
                </p14:cNvPr>
                <p14:cNvContentPartPr/>
                <p14:nvPr/>
              </p14:nvContentPartPr>
              <p14:xfrm>
                <a:off x="5573300" y="2642038"/>
                <a:ext cx="82800" cy="21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B37588-3931-438C-ABBB-69AF9001B5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64300" y="2633038"/>
                  <a:ext cx="100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74402E-2115-4670-B656-401D9A861E8D}"/>
                    </a:ext>
                  </a:extLst>
                </p14:cNvPr>
                <p14:cNvContentPartPr/>
                <p14:nvPr/>
              </p14:nvContentPartPr>
              <p14:xfrm>
                <a:off x="5705420" y="2669758"/>
                <a:ext cx="176760" cy="16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74402E-2115-4670-B656-401D9A861E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96780" y="2660758"/>
                  <a:ext cx="1944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124AA02-6DBA-4481-AB7F-C675D49C84A7}"/>
              </a:ext>
            </a:extLst>
          </p:cNvPr>
          <p:cNvGrpSpPr/>
          <p:nvPr/>
        </p:nvGrpSpPr>
        <p:grpSpPr>
          <a:xfrm>
            <a:off x="987620" y="3526198"/>
            <a:ext cx="196920" cy="151200"/>
            <a:chOff x="987620" y="3526198"/>
            <a:chExt cx="1969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8A6C1AC-7705-4FD1-9A2E-4F69DDF97C28}"/>
                    </a:ext>
                  </a:extLst>
                </p14:cNvPr>
                <p14:cNvContentPartPr/>
                <p14:nvPr/>
              </p14:nvContentPartPr>
              <p14:xfrm>
                <a:off x="987620" y="3526198"/>
                <a:ext cx="19692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8A6C1AC-7705-4FD1-9A2E-4F69DDF97C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8980" y="3517558"/>
                  <a:ext cx="214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91F9F9-50BF-4745-87E6-918C060E6B6D}"/>
                    </a:ext>
                  </a:extLst>
                </p14:cNvPr>
                <p14:cNvContentPartPr/>
                <p14:nvPr/>
              </p14:nvContentPartPr>
              <p14:xfrm>
                <a:off x="1026140" y="3643558"/>
                <a:ext cx="158400" cy="3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91F9F9-50BF-4745-87E6-918C060E6B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7140" y="3634918"/>
                  <a:ext cx="1760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5112877-2A3E-42F5-9CED-8B335B651CF0}"/>
              </a:ext>
            </a:extLst>
          </p:cNvPr>
          <p:cNvGrpSpPr/>
          <p:nvPr/>
        </p:nvGrpSpPr>
        <p:grpSpPr>
          <a:xfrm>
            <a:off x="1582340" y="3455638"/>
            <a:ext cx="462960" cy="303480"/>
            <a:chOff x="1582340" y="3455638"/>
            <a:chExt cx="46296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AE4000-415E-43C6-949F-85613A727BE0}"/>
                    </a:ext>
                  </a:extLst>
                </p14:cNvPr>
                <p14:cNvContentPartPr/>
                <p14:nvPr/>
              </p14:nvContentPartPr>
              <p14:xfrm>
                <a:off x="1582340" y="3455638"/>
                <a:ext cx="186840" cy="18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AE4000-415E-43C6-949F-85613A727B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73340" y="3446638"/>
                  <a:ext cx="204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C6F2A3-EE73-4CDF-BDB0-F8845E866BDA}"/>
                    </a:ext>
                  </a:extLst>
                </p14:cNvPr>
                <p14:cNvContentPartPr/>
                <p14:nvPr/>
              </p14:nvContentPartPr>
              <p14:xfrm>
                <a:off x="1723100" y="3512158"/>
                <a:ext cx="54000" cy="23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C6F2A3-EE73-4CDF-BDB0-F8845E866B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4460" y="3503158"/>
                  <a:ext cx="71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292EC7-D767-4240-B1FE-A0404EB004EB}"/>
                    </a:ext>
                  </a:extLst>
                </p14:cNvPr>
                <p14:cNvContentPartPr/>
                <p14:nvPr/>
              </p14:nvContentPartPr>
              <p14:xfrm>
                <a:off x="1929740" y="3579478"/>
                <a:ext cx="115560" cy="179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292EC7-D767-4240-B1FE-A0404EB004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20740" y="3570838"/>
                  <a:ext cx="1332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EE809DC-7F24-4AF5-B8F0-3463E5E73BDD}"/>
              </a:ext>
            </a:extLst>
          </p:cNvPr>
          <p:cNvGrpSpPr/>
          <p:nvPr/>
        </p:nvGrpSpPr>
        <p:grpSpPr>
          <a:xfrm>
            <a:off x="2316380" y="3391198"/>
            <a:ext cx="1250640" cy="367920"/>
            <a:chOff x="2316380" y="3391198"/>
            <a:chExt cx="125064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619D0F-FD21-4F65-8ACC-07E8BCAEFE1E}"/>
                    </a:ext>
                  </a:extLst>
                </p14:cNvPr>
                <p14:cNvContentPartPr/>
                <p14:nvPr/>
              </p14:nvContentPartPr>
              <p14:xfrm>
                <a:off x="2316380" y="3391198"/>
                <a:ext cx="63720" cy="14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619D0F-FD21-4F65-8ACC-07E8BCAEFE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7740" y="3382558"/>
                  <a:ext cx="81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A877C7D-ED43-467A-91F4-F6132FDF85D5}"/>
                    </a:ext>
                  </a:extLst>
                </p14:cNvPr>
                <p14:cNvContentPartPr/>
                <p14:nvPr/>
              </p14:nvContentPartPr>
              <p14:xfrm>
                <a:off x="2417540" y="3472918"/>
                <a:ext cx="61920" cy="10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A877C7D-ED43-467A-91F4-F6132FDF85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08540" y="3463918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FAFF00-DAB6-494C-BC99-286D00421250}"/>
                    </a:ext>
                  </a:extLst>
                </p14:cNvPr>
                <p14:cNvContentPartPr/>
                <p14:nvPr/>
              </p14:nvContentPartPr>
              <p14:xfrm>
                <a:off x="2575580" y="3468958"/>
                <a:ext cx="399960" cy="29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FAFF00-DAB6-494C-BC99-286D004212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66580" y="3459958"/>
                  <a:ext cx="417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950FEA-3E1B-4627-8AD7-C2ED01F6C647}"/>
                    </a:ext>
                  </a:extLst>
                </p14:cNvPr>
                <p14:cNvContentPartPr/>
                <p14:nvPr/>
              </p14:nvContentPartPr>
              <p14:xfrm>
                <a:off x="2996780" y="3490918"/>
                <a:ext cx="161280" cy="259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950FEA-3E1B-4627-8AD7-C2ED01F6C6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88140" y="3481918"/>
                  <a:ext cx="178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DDB65E-2CFD-4211-97FF-DB2AA7ED2825}"/>
                    </a:ext>
                  </a:extLst>
                </p14:cNvPr>
                <p14:cNvContentPartPr/>
                <p14:nvPr/>
              </p14:nvContentPartPr>
              <p14:xfrm>
                <a:off x="3230420" y="3637798"/>
                <a:ext cx="93960" cy="96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DDB65E-2CFD-4211-97FF-DB2AA7ED28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21420" y="3628798"/>
                  <a:ext cx="111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8D07DB-1F60-41D3-A417-23BC06339E59}"/>
                    </a:ext>
                  </a:extLst>
                </p14:cNvPr>
                <p14:cNvContentPartPr/>
                <p14:nvPr/>
              </p14:nvContentPartPr>
              <p14:xfrm>
                <a:off x="3338780" y="3420358"/>
                <a:ext cx="228240" cy="14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8D07DB-1F60-41D3-A417-23BC06339E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30140" y="3411718"/>
                  <a:ext cx="2458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09C5B8B-E846-484B-A71E-71C3F4F24E67}"/>
              </a:ext>
            </a:extLst>
          </p:cNvPr>
          <p:cNvGrpSpPr/>
          <p:nvPr/>
        </p:nvGrpSpPr>
        <p:grpSpPr>
          <a:xfrm>
            <a:off x="3772580" y="3492358"/>
            <a:ext cx="1306800" cy="232560"/>
            <a:chOff x="3772580" y="3492358"/>
            <a:chExt cx="130680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319649-BCD9-4DDF-A0F2-1848BE1E28AD}"/>
                    </a:ext>
                  </a:extLst>
                </p14:cNvPr>
                <p14:cNvContentPartPr/>
                <p14:nvPr/>
              </p14:nvContentPartPr>
              <p14:xfrm>
                <a:off x="3772580" y="3618718"/>
                <a:ext cx="20340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319649-BCD9-4DDF-A0F2-1848BE1E28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63580" y="3610078"/>
                  <a:ext cx="22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4AD552-7CB0-47F6-8BBA-9E0E5D4B5DC8}"/>
                    </a:ext>
                  </a:extLst>
                </p14:cNvPr>
                <p14:cNvContentPartPr/>
                <p14:nvPr/>
              </p14:nvContentPartPr>
              <p14:xfrm>
                <a:off x="3902900" y="3493798"/>
                <a:ext cx="234000" cy="228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4AD552-7CB0-47F6-8BBA-9E0E5D4B5D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93900" y="3484798"/>
                  <a:ext cx="251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085D64-EFA1-49CA-8772-3E3ACC53F9F9}"/>
                    </a:ext>
                  </a:extLst>
                </p14:cNvPr>
                <p14:cNvContentPartPr/>
                <p14:nvPr/>
              </p14:nvContentPartPr>
              <p14:xfrm>
                <a:off x="4193780" y="3536998"/>
                <a:ext cx="117360" cy="1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085D64-EFA1-49CA-8772-3E3ACC53F9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85140" y="3527998"/>
                  <a:ext cx="13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6E0FF0-42E8-4A44-B5D3-4DA62A4FF6F7}"/>
                    </a:ext>
                  </a:extLst>
                </p14:cNvPr>
                <p14:cNvContentPartPr/>
                <p14:nvPr/>
              </p14:nvContentPartPr>
              <p14:xfrm>
                <a:off x="4225100" y="3505318"/>
                <a:ext cx="196920" cy="219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6E0FF0-42E8-4A44-B5D3-4DA62A4FF6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6100" y="3496318"/>
                  <a:ext cx="214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8E7349-05F0-45CB-A5F6-73F54866C165}"/>
                    </a:ext>
                  </a:extLst>
                </p14:cNvPr>
                <p14:cNvContentPartPr/>
                <p14:nvPr/>
              </p14:nvContentPartPr>
              <p14:xfrm>
                <a:off x="4519580" y="3492358"/>
                <a:ext cx="159120" cy="19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8E7349-05F0-45CB-A5F6-73F54866C1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0940" y="3483718"/>
                  <a:ext cx="176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BD6AD00-742D-48F3-8A45-477B7E5D3ACD}"/>
                    </a:ext>
                  </a:extLst>
                </p14:cNvPr>
                <p14:cNvContentPartPr/>
                <p14:nvPr/>
              </p14:nvContentPartPr>
              <p14:xfrm>
                <a:off x="4741700" y="3497758"/>
                <a:ext cx="65520" cy="18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BD6AD00-742D-48F3-8A45-477B7E5D3A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33060" y="3488758"/>
                  <a:ext cx="83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120A22-DD50-44FE-B017-39BE1EEE264F}"/>
                    </a:ext>
                  </a:extLst>
                </p14:cNvPr>
                <p14:cNvContentPartPr/>
                <p14:nvPr/>
              </p14:nvContentPartPr>
              <p14:xfrm>
                <a:off x="4932140" y="3503518"/>
                <a:ext cx="14724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120A22-DD50-44FE-B017-39BE1EEE26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3140" y="3494518"/>
                  <a:ext cx="1648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FE5A5D8-4D95-480F-A9ED-1A7FA9A074F7}"/>
                  </a:ext>
                </a:extLst>
              </p14:cNvPr>
              <p14:cNvContentPartPr/>
              <p14:nvPr/>
            </p14:nvContentPartPr>
            <p14:xfrm>
              <a:off x="1007780" y="4234678"/>
              <a:ext cx="183240" cy="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FE5A5D8-4D95-480F-A9ED-1A7FA9A074F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98780" y="4225678"/>
                <a:ext cx="2008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F2704EA-5236-47CE-AE01-98AAB5F0EDFC}"/>
                  </a:ext>
                </a:extLst>
              </p14:cNvPr>
              <p14:cNvContentPartPr/>
              <p14:nvPr/>
            </p14:nvContentPartPr>
            <p14:xfrm>
              <a:off x="1067180" y="4345198"/>
              <a:ext cx="174960" cy="6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F2704EA-5236-47CE-AE01-98AAB5F0ED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8180" y="4336558"/>
                <a:ext cx="19260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EA797995-5DBD-45F6-B0D2-8A98754470CC}"/>
              </a:ext>
            </a:extLst>
          </p:cNvPr>
          <p:cNvGrpSpPr/>
          <p:nvPr/>
        </p:nvGrpSpPr>
        <p:grpSpPr>
          <a:xfrm>
            <a:off x="1483700" y="4002838"/>
            <a:ext cx="1537200" cy="453960"/>
            <a:chOff x="1483700" y="4002838"/>
            <a:chExt cx="153720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BE9599-74A6-4158-81EE-6E4D76734C49}"/>
                    </a:ext>
                  </a:extLst>
                </p14:cNvPr>
                <p14:cNvContentPartPr/>
                <p14:nvPr/>
              </p14:nvContentPartPr>
              <p14:xfrm>
                <a:off x="1715180" y="4174558"/>
                <a:ext cx="156960" cy="177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BE9599-74A6-4158-81EE-6E4D76734C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06540" y="4165918"/>
                  <a:ext cx="174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E6B385-006A-4FC3-82DA-F3DB3E14547D}"/>
                    </a:ext>
                  </a:extLst>
                </p14:cNvPr>
                <p14:cNvContentPartPr/>
                <p14:nvPr/>
              </p14:nvContentPartPr>
              <p14:xfrm>
                <a:off x="1858460" y="4260598"/>
                <a:ext cx="50760" cy="19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E6B385-006A-4FC3-82DA-F3DB3E1454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49820" y="4251598"/>
                  <a:ext cx="68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B875CB-A8CB-4BD7-A0B3-0AAFAEF39631}"/>
                    </a:ext>
                  </a:extLst>
                </p14:cNvPr>
                <p14:cNvContentPartPr/>
                <p14:nvPr/>
              </p14:nvContentPartPr>
              <p14:xfrm>
                <a:off x="1483700" y="4002838"/>
                <a:ext cx="90000" cy="130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B875CB-A8CB-4BD7-A0B3-0AAFAEF396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75060" y="3993838"/>
                  <a:ext cx="107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867385-ACE0-4386-972D-8932B015B557}"/>
                    </a:ext>
                  </a:extLst>
                </p14:cNvPr>
                <p14:cNvContentPartPr/>
                <p14:nvPr/>
              </p14:nvContentPartPr>
              <p14:xfrm>
                <a:off x="1995260" y="4176358"/>
                <a:ext cx="390240" cy="27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867385-ACE0-4386-972D-8932B015B5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86620" y="4167358"/>
                  <a:ext cx="407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8391D05-59C4-41DC-8785-A1EF5C1AF41A}"/>
                    </a:ext>
                  </a:extLst>
                </p14:cNvPr>
                <p14:cNvContentPartPr/>
                <p14:nvPr/>
              </p14:nvContentPartPr>
              <p14:xfrm>
                <a:off x="2352740" y="4208038"/>
                <a:ext cx="82440" cy="24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8391D05-59C4-41DC-8785-A1EF5C1AF4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44100" y="4199398"/>
                  <a:ext cx="100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3D29BE-322B-4FC9-B2FF-2F83FACFE70F}"/>
                    </a:ext>
                  </a:extLst>
                </p14:cNvPr>
                <p14:cNvContentPartPr/>
                <p14:nvPr/>
              </p14:nvContentPartPr>
              <p14:xfrm>
                <a:off x="2479100" y="4174558"/>
                <a:ext cx="274320" cy="275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3D29BE-322B-4FC9-B2FF-2F83FACFE7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70460" y="4165918"/>
                  <a:ext cx="291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47A85B-31CF-4594-A6E7-B7ACBCE26DB7}"/>
                    </a:ext>
                  </a:extLst>
                </p14:cNvPr>
                <p14:cNvContentPartPr/>
                <p14:nvPr/>
              </p14:nvContentPartPr>
              <p14:xfrm>
                <a:off x="2812820" y="4143958"/>
                <a:ext cx="117360" cy="6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47A85B-31CF-4594-A6E7-B7ACBCE26D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04180" y="4135318"/>
                  <a:ext cx="13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55F992-4711-407B-BE48-795538F15142}"/>
                    </a:ext>
                  </a:extLst>
                </p14:cNvPr>
                <p14:cNvContentPartPr/>
                <p14:nvPr/>
              </p14:nvContentPartPr>
              <p14:xfrm>
                <a:off x="2930180" y="4099678"/>
                <a:ext cx="90720" cy="72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55F992-4711-407B-BE48-795538F151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21180" y="4090678"/>
                  <a:ext cx="1083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0CD6B32-996C-444F-AB47-9CBCF7BED1D5}"/>
              </a:ext>
            </a:extLst>
          </p:cNvPr>
          <p:cNvGrpSpPr/>
          <p:nvPr/>
        </p:nvGrpSpPr>
        <p:grpSpPr>
          <a:xfrm>
            <a:off x="3186140" y="4258078"/>
            <a:ext cx="596160" cy="209880"/>
            <a:chOff x="3186140" y="4258078"/>
            <a:chExt cx="59616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6C78B1-FD41-40B7-93F3-09DB169D85D1}"/>
                    </a:ext>
                  </a:extLst>
                </p14:cNvPr>
                <p14:cNvContentPartPr/>
                <p14:nvPr/>
              </p14:nvContentPartPr>
              <p14:xfrm>
                <a:off x="3186140" y="4258078"/>
                <a:ext cx="176400" cy="190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6C78B1-FD41-40B7-93F3-09DB169D85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77140" y="4249438"/>
                  <a:ext cx="194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C3C6C0-0D14-4555-81B5-35441D5A860A}"/>
                    </a:ext>
                  </a:extLst>
                </p14:cNvPr>
                <p14:cNvContentPartPr/>
                <p14:nvPr/>
              </p14:nvContentPartPr>
              <p14:xfrm>
                <a:off x="3466940" y="4266358"/>
                <a:ext cx="36000" cy="20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C3C6C0-0D14-4555-81B5-35441D5A86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57940" y="4257358"/>
                  <a:ext cx="53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C6E90F-BF5F-46D7-ADE9-106412600CF1}"/>
                    </a:ext>
                  </a:extLst>
                </p14:cNvPr>
                <p14:cNvContentPartPr/>
                <p14:nvPr/>
              </p14:nvContentPartPr>
              <p14:xfrm>
                <a:off x="3582140" y="4259518"/>
                <a:ext cx="200160" cy="205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C6E90F-BF5F-46D7-ADE9-106412600C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73140" y="4250878"/>
                  <a:ext cx="21780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486D705-4EEB-4DA9-9EC5-E2D577DC8244}"/>
              </a:ext>
            </a:extLst>
          </p:cNvPr>
          <p:cNvGrpSpPr/>
          <p:nvPr/>
        </p:nvGrpSpPr>
        <p:grpSpPr>
          <a:xfrm>
            <a:off x="3969140" y="4246558"/>
            <a:ext cx="529920" cy="217800"/>
            <a:chOff x="3969140" y="4246558"/>
            <a:chExt cx="5299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552112-EF4A-438B-BDCA-5B1FE331B0C1}"/>
                    </a:ext>
                  </a:extLst>
                </p14:cNvPr>
                <p14:cNvContentPartPr/>
                <p14:nvPr/>
              </p14:nvContentPartPr>
              <p14:xfrm>
                <a:off x="3969140" y="4246558"/>
                <a:ext cx="155880" cy="217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552112-EF4A-438B-BDCA-5B1FE331B0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60140" y="4237918"/>
                  <a:ext cx="173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2BEE82-BE11-4F6F-827E-5E8878402683}"/>
                    </a:ext>
                  </a:extLst>
                </p14:cNvPr>
                <p14:cNvContentPartPr/>
                <p14:nvPr/>
              </p14:nvContentPartPr>
              <p14:xfrm>
                <a:off x="4226180" y="4255198"/>
                <a:ext cx="44280" cy="18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2BEE82-BE11-4F6F-827E-5E88784026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17180" y="4246558"/>
                  <a:ext cx="61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E73CCE-D4B6-4FE7-BD99-6C1A7F1E9756}"/>
                    </a:ext>
                  </a:extLst>
                </p14:cNvPr>
                <p14:cNvContentPartPr/>
                <p14:nvPr/>
              </p14:nvContentPartPr>
              <p14:xfrm>
                <a:off x="4388900" y="4273198"/>
                <a:ext cx="110160" cy="135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E73CCE-D4B6-4FE7-BD99-6C1A7F1E97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79900" y="4264558"/>
                  <a:ext cx="12780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15E5693-5A3C-452E-805F-A6433CD28D78}"/>
                  </a:ext>
                </a:extLst>
              </p14:cNvPr>
              <p14:cNvContentPartPr/>
              <p14:nvPr/>
            </p14:nvContentPartPr>
            <p14:xfrm>
              <a:off x="1138460" y="4981678"/>
              <a:ext cx="129960" cy="14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15E5693-5A3C-452E-805F-A6433CD28D7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29820" y="4973038"/>
                <a:ext cx="1476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526EEDB-7E7B-4E55-A2F8-A4917B361A0E}"/>
                  </a:ext>
                </a:extLst>
              </p14:cNvPr>
              <p14:cNvContentPartPr/>
              <p14:nvPr/>
            </p14:nvContentPartPr>
            <p14:xfrm>
              <a:off x="1107500" y="5110918"/>
              <a:ext cx="157680" cy="14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526EEDB-7E7B-4E55-A2F8-A4917B361A0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98500" y="5102278"/>
                <a:ext cx="17532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4539B71-983D-4613-BC4F-9548C4983397}"/>
              </a:ext>
            </a:extLst>
          </p:cNvPr>
          <p:cNvGrpSpPr/>
          <p:nvPr/>
        </p:nvGrpSpPr>
        <p:grpSpPr>
          <a:xfrm>
            <a:off x="1558220" y="4758838"/>
            <a:ext cx="2392560" cy="370800"/>
            <a:chOff x="1558220" y="4758838"/>
            <a:chExt cx="23925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68822C-6396-4642-A62F-B778D385976E}"/>
                    </a:ext>
                  </a:extLst>
                </p14:cNvPr>
                <p14:cNvContentPartPr/>
                <p14:nvPr/>
              </p14:nvContentPartPr>
              <p14:xfrm>
                <a:off x="1558220" y="4771438"/>
                <a:ext cx="139320" cy="11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68822C-6396-4642-A62F-B778D38597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49580" y="4762438"/>
                  <a:ext cx="15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56C356-81AF-4164-88DE-911651FC0196}"/>
                    </a:ext>
                  </a:extLst>
                </p14:cNvPr>
                <p14:cNvContentPartPr/>
                <p14:nvPr/>
              </p14:nvContentPartPr>
              <p14:xfrm>
                <a:off x="1698980" y="4830838"/>
                <a:ext cx="171720" cy="25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56C356-81AF-4164-88DE-911651FC01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89980" y="4821838"/>
                  <a:ext cx="189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DE3FFA-0D12-404A-B93F-4DF2F8410B5D}"/>
                    </a:ext>
                  </a:extLst>
                </p14:cNvPr>
                <p14:cNvContentPartPr/>
                <p14:nvPr/>
              </p14:nvContentPartPr>
              <p14:xfrm>
                <a:off x="1930460" y="4843438"/>
                <a:ext cx="378720" cy="28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DE3FFA-0D12-404A-B93F-4DF2F8410B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21820" y="4834798"/>
                  <a:ext cx="396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C35144-B8B9-4C33-96F2-344B75BA9EB2}"/>
                    </a:ext>
                  </a:extLst>
                </p14:cNvPr>
                <p14:cNvContentPartPr/>
                <p14:nvPr/>
              </p14:nvContentPartPr>
              <p14:xfrm>
                <a:off x="2329340" y="4834798"/>
                <a:ext cx="78120" cy="28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C35144-B8B9-4C33-96F2-344B75BA9EB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20340" y="4826158"/>
                  <a:ext cx="95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13791D-5DFA-4373-AFBF-5AC4D4B632D1}"/>
                    </a:ext>
                  </a:extLst>
                </p14:cNvPr>
                <p14:cNvContentPartPr/>
                <p14:nvPr/>
              </p14:nvContentPartPr>
              <p14:xfrm>
                <a:off x="2386220" y="4843438"/>
                <a:ext cx="262440" cy="257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13791D-5DFA-4373-AFBF-5AC4D4B632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77220" y="4834798"/>
                  <a:ext cx="280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615A54-0847-4320-ACF8-1200408C09DC}"/>
                    </a:ext>
                  </a:extLst>
                </p14:cNvPr>
                <p14:cNvContentPartPr/>
                <p14:nvPr/>
              </p14:nvContentPartPr>
              <p14:xfrm>
                <a:off x="2728940" y="4865398"/>
                <a:ext cx="42480" cy="236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1615A54-0847-4320-ACF8-1200408C09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19940" y="4856398"/>
                  <a:ext cx="60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2C62C4B-690D-455E-93F5-0978198DE7CC}"/>
                    </a:ext>
                  </a:extLst>
                </p14:cNvPr>
                <p14:cNvContentPartPr/>
                <p14:nvPr/>
              </p14:nvContentPartPr>
              <p14:xfrm>
                <a:off x="2812100" y="4865398"/>
                <a:ext cx="200520" cy="19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2C62C4B-690D-455E-93F5-0978198DE7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03100" y="4856398"/>
                  <a:ext cx="218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28C211-E8BA-4BBE-9D76-2C26B66A5E8E}"/>
                    </a:ext>
                  </a:extLst>
                </p14:cNvPr>
                <p14:cNvContentPartPr/>
                <p14:nvPr/>
              </p14:nvContentPartPr>
              <p14:xfrm>
                <a:off x="3081020" y="4758838"/>
                <a:ext cx="222480" cy="12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28C211-E8BA-4BBE-9D76-2C26B66A5E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72380" y="4749838"/>
                  <a:ext cx="240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7F1517-1F3E-4C18-A4E3-3FDB384DD173}"/>
                    </a:ext>
                  </a:extLst>
                </p14:cNvPr>
                <p14:cNvContentPartPr/>
                <p14:nvPr/>
              </p14:nvContentPartPr>
              <p14:xfrm>
                <a:off x="3410420" y="4978798"/>
                <a:ext cx="144000" cy="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7F1517-1F3E-4C18-A4E3-3FDB384DD1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1420" y="4970158"/>
                  <a:ext cx="161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3EC504-9576-4CAA-AAD8-EDAD88D0E548}"/>
                    </a:ext>
                  </a:extLst>
                </p14:cNvPr>
                <p14:cNvContentPartPr/>
                <p14:nvPr/>
              </p14:nvContentPartPr>
              <p14:xfrm>
                <a:off x="3491780" y="4813918"/>
                <a:ext cx="246960" cy="235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3EC504-9576-4CAA-AAD8-EDAD88D0E5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83140" y="4805278"/>
                  <a:ext cx="264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D1E2FF-4078-4766-AF6E-64E1036AF298}"/>
                    </a:ext>
                  </a:extLst>
                </p14:cNvPr>
                <p14:cNvContentPartPr/>
                <p14:nvPr/>
              </p14:nvContentPartPr>
              <p14:xfrm>
                <a:off x="3812900" y="4843438"/>
                <a:ext cx="137880" cy="161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D1E2FF-4078-4766-AF6E-64E1036AF2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03900" y="4834798"/>
                  <a:ext cx="1555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98D6E93-FA73-4704-B2E2-F3DD0386516A}"/>
              </a:ext>
            </a:extLst>
          </p:cNvPr>
          <p:cNvGrpSpPr/>
          <p:nvPr/>
        </p:nvGrpSpPr>
        <p:grpSpPr>
          <a:xfrm>
            <a:off x="1494140" y="5659918"/>
            <a:ext cx="136440" cy="113040"/>
            <a:chOff x="1494140" y="5659918"/>
            <a:chExt cx="13644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88C6CD-FF8F-4D7B-959B-F4EEAD7AC834}"/>
                    </a:ext>
                  </a:extLst>
                </p14:cNvPr>
                <p14:cNvContentPartPr/>
                <p14:nvPr/>
              </p14:nvContentPartPr>
              <p14:xfrm>
                <a:off x="1495940" y="5659918"/>
                <a:ext cx="134640" cy="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88C6CD-FF8F-4D7B-959B-F4EEAD7AC8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87300" y="5650918"/>
                  <a:ext cx="152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3190B6-E353-4133-9732-C04E824CF33D}"/>
                    </a:ext>
                  </a:extLst>
                </p14:cNvPr>
                <p14:cNvContentPartPr/>
                <p14:nvPr/>
              </p14:nvContentPartPr>
              <p14:xfrm>
                <a:off x="1494140" y="5748838"/>
                <a:ext cx="136440" cy="2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3190B6-E353-4133-9732-C04E824CF3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85500" y="5739838"/>
                  <a:ext cx="154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467E3E-B5E1-4B17-8CFE-DD002C2F2AE6}"/>
              </a:ext>
            </a:extLst>
          </p:cNvPr>
          <p:cNvGrpSpPr/>
          <p:nvPr/>
        </p:nvGrpSpPr>
        <p:grpSpPr>
          <a:xfrm>
            <a:off x="1932620" y="5432398"/>
            <a:ext cx="2177280" cy="380520"/>
            <a:chOff x="1932620" y="5432398"/>
            <a:chExt cx="217728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F0865AB-4AC3-484D-824D-418BDE337D64}"/>
                    </a:ext>
                  </a:extLst>
                </p14:cNvPr>
                <p14:cNvContentPartPr/>
                <p14:nvPr/>
              </p14:nvContentPartPr>
              <p14:xfrm>
                <a:off x="1932620" y="5447878"/>
                <a:ext cx="114480" cy="12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F0865AB-4AC3-484D-824D-418BDE337D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23980" y="5438878"/>
                  <a:ext cx="13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313C1E-A709-4429-8C7A-09EA93DC82E7}"/>
                    </a:ext>
                  </a:extLst>
                </p14:cNvPr>
                <p14:cNvContentPartPr/>
                <p14:nvPr/>
              </p14:nvContentPartPr>
              <p14:xfrm>
                <a:off x="2112260" y="5488198"/>
                <a:ext cx="198000" cy="172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313C1E-A709-4429-8C7A-09EA93DC82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03620" y="5479198"/>
                  <a:ext cx="21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B5D40A-9E43-4F09-96F9-C84CABB29837}"/>
                    </a:ext>
                  </a:extLst>
                </p14:cNvPr>
                <p14:cNvContentPartPr/>
                <p14:nvPr/>
              </p14:nvContentPartPr>
              <p14:xfrm>
                <a:off x="2250500" y="5539318"/>
                <a:ext cx="25920" cy="273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B5D40A-9E43-4F09-96F9-C84CABB298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41860" y="5530678"/>
                  <a:ext cx="435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015307-1FB6-4FCB-BCC0-E554DDA99976}"/>
                    </a:ext>
                  </a:extLst>
                </p14:cNvPr>
                <p14:cNvContentPartPr/>
                <p14:nvPr/>
              </p14:nvContentPartPr>
              <p14:xfrm>
                <a:off x="2347700" y="5479918"/>
                <a:ext cx="350280" cy="311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015307-1FB6-4FCB-BCC0-E554DDA999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38700" y="5471278"/>
                  <a:ext cx="367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ABE7EE-B9F8-4EF4-8771-F5977672A7B2}"/>
                    </a:ext>
                  </a:extLst>
                </p14:cNvPr>
                <p14:cNvContentPartPr/>
                <p14:nvPr/>
              </p14:nvContentPartPr>
              <p14:xfrm>
                <a:off x="2731820" y="5510518"/>
                <a:ext cx="56160" cy="233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ABE7EE-B9F8-4EF4-8771-F5977672A7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22820" y="5501878"/>
                  <a:ext cx="73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0A3278-7711-4C7F-A1D9-7799D6DAB1AC}"/>
                    </a:ext>
                  </a:extLst>
                </p14:cNvPr>
                <p14:cNvContentPartPr/>
                <p14:nvPr/>
              </p14:nvContentPartPr>
              <p14:xfrm>
                <a:off x="2797340" y="5477038"/>
                <a:ext cx="279720" cy="29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0A3278-7711-4C7F-A1D9-7799D6DAB1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8700" y="5468398"/>
                  <a:ext cx="297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5A6379-1F58-4355-8106-AEDC35B0DEB6}"/>
                    </a:ext>
                  </a:extLst>
                </p14:cNvPr>
                <p14:cNvContentPartPr/>
                <p14:nvPr/>
              </p14:nvContentPartPr>
              <p14:xfrm>
                <a:off x="3228620" y="5518798"/>
                <a:ext cx="49320" cy="24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5A6379-1F58-4355-8106-AEDC35B0DE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19620" y="5509798"/>
                  <a:ext cx="66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BDE8AE-D792-49E9-BEF3-DB3B9E61083A}"/>
                    </a:ext>
                  </a:extLst>
                </p14:cNvPr>
                <p14:cNvContentPartPr/>
                <p14:nvPr/>
              </p14:nvContentPartPr>
              <p14:xfrm>
                <a:off x="3313580" y="5550118"/>
                <a:ext cx="142200" cy="12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BDE8AE-D792-49E9-BEF3-DB3B9E61083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04580" y="5541478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7353D5-24C7-4333-9E53-37359AF45907}"/>
                    </a:ext>
                  </a:extLst>
                </p14:cNvPr>
                <p14:cNvContentPartPr/>
                <p14:nvPr/>
              </p14:nvContentPartPr>
              <p14:xfrm>
                <a:off x="3262460" y="5543278"/>
                <a:ext cx="362160" cy="22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7353D5-24C7-4333-9E53-37359AF459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53460" y="5534638"/>
                  <a:ext cx="379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7E123BD-5645-4E95-B1E1-0CE789320D40}"/>
                    </a:ext>
                  </a:extLst>
                </p14:cNvPr>
                <p14:cNvContentPartPr/>
                <p14:nvPr/>
              </p14:nvContentPartPr>
              <p14:xfrm>
                <a:off x="3717860" y="5560198"/>
                <a:ext cx="132840" cy="173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7E123BD-5645-4E95-B1E1-0CE789320D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09220" y="5551198"/>
                  <a:ext cx="150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850E17-2329-4DBD-90BF-9CA8C22865D9}"/>
                    </a:ext>
                  </a:extLst>
                </p14:cNvPr>
                <p14:cNvContentPartPr/>
                <p14:nvPr/>
              </p14:nvContentPartPr>
              <p14:xfrm>
                <a:off x="3933500" y="5470198"/>
                <a:ext cx="76320" cy="63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850E17-2329-4DBD-90BF-9CA8C22865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24500" y="5461558"/>
                  <a:ext cx="93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9FAFF4-FB31-46ED-BDFD-75BBE8D84EDA}"/>
                    </a:ext>
                  </a:extLst>
                </p14:cNvPr>
                <p14:cNvContentPartPr/>
                <p14:nvPr/>
              </p14:nvContentPartPr>
              <p14:xfrm>
                <a:off x="3977060" y="5432398"/>
                <a:ext cx="132840" cy="83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9FAFF4-FB31-46ED-BDFD-75BBE8D84E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68420" y="5423398"/>
                  <a:ext cx="15048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537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2a27a0026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2</a:t>
            </a:r>
            <a:endParaRPr/>
          </a:p>
        </p:txBody>
      </p:sp>
      <p:sp>
        <p:nvSpPr>
          <p:cNvPr id="126" name="Google Shape;126;g1d2a27a0026_0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7CE0B-1215-4A2C-B9AF-711D1E257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10" name="Google Shape;109;g1d2a27a0026_0_20">
            <a:extLst>
              <a:ext uri="{FF2B5EF4-FFF2-40B4-BE49-F238E27FC236}">
                <a16:creationId xmlns:a16="http://schemas.microsoft.com/office/drawing/2014/main" id="{E5934EDE-1542-4050-A323-5DCC02E6FB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6274377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Ed lesson linked from the course calendar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Work with the folks around you!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TAs and I will be walking around to help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>
                <a:highlight>
                  <a:srgbClr val="FFFFFF"/>
                </a:highlight>
              </a:rPr>
              <a:t>Can always refer back to PCM!</a:t>
            </a: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4D86D-6E46-48F5-84DF-1BEC18CC1AEE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Summer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A72DB-1B2D-4DF1-8EC2-D268422D7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BF7E4C-CD6D-48D3-B58A-68B49FE7D250}"/>
              </a:ext>
            </a:extLst>
          </p:cNvPr>
          <p:cNvGrpSpPr/>
          <p:nvPr/>
        </p:nvGrpSpPr>
        <p:grpSpPr>
          <a:xfrm>
            <a:off x="1062140" y="1691998"/>
            <a:ext cx="2215080" cy="412200"/>
            <a:chOff x="1062140" y="1691998"/>
            <a:chExt cx="22150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9EFAC4-3C00-443D-A53B-E819C51AA400}"/>
                    </a:ext>
                  </a:extLst>
                </p14:cNvPr>
                <p14:cNvContentPartPr/>
                <p14:nvPr/>
              </p14:nvContentPartPr>
              <p14:xfrm>
                <a:off x="1062140" y="1759318"/>
                <a:ext cx="213120" cy="344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9EFAC4-3C00-443D-A53B-E819C51AA4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3140" y="1750678"/>
                  <a:ext cx="230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3020BB-D9BF-44DE-8E63-F372F8CEEC10}"/>
                    </a:ext>
                  </a:extLst>
                </p14:cNvPr>
                <p14:cNvContentPartPr/>
                <p14:nvPr/>
              </p14:nvContentPartPr>
              <p14:xfrm>
                <a:off x="1363460" y="1965598"/>
                <a:ext cx="53280" cy="3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3020BB-D9BF-44DE-8E63-F372F8CEEC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4460" y="1956958"/>
                  <a:ext cx="7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52A158-6028-4D25-B098-FA40EC5A727D}"/>
                    </a:ext>
                  </a:extLst>
                </p14:cNvPr>
                <p14:cNvContentPartPr/>
                <p14:nvPr/>
              </p14:nvContentPartPr>
              <p14:xfrm>
                <a:off x="1490180" y="1832398"/>
                <a:ext cx="169920" cy="16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52A158-6028-4D25-B098-FA40EC5A72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1540" y="1823758"/>
                  <a:ext cx="18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D94664D-0D88-4153-9F18-CC3BEDCB2188}"/>
                    </a:ext>
                  </a:extLst>
                </p14:cNvPr>
                <p14:cNvContentPartPr/>
                <p14:nvPr/>
              </p14:nvContentPartPr>
              <p14:xfrm>
                <a:off x="1821740" y="1716118"/>
                <a:ext cx="78840" cy="33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D94664D-0D88-4153-9F18-CC3BEDCB21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13100" y="1707118"/>
                  <a:ext cx="96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439393-5EC7-46D9-B87A-2E051CC80A09}"/>
                    </a:ext>
                  </a:extLst>
                </p14:cNvPr>
                <p14:cNvContentPartPr/>
                <p14:nvPr/>
              </p14:nvContentPartPr>
              <p14:xfrm>
                <a:off x="2109380" y="1776598"/>
                <a:ext cx="221400" cy="28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439393-5EC7-46D9-B87A-2E051CC80A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0740" y="1767598"/>
                  <a:ext cx="239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6F5810-8C27-436E-93B9-DF868D18AB22}"/>
                    </a:ext>
                  </a:extLst>
                </p14:cNvPr>
                <p14:cNvContentPartPr/>
                <p14:nvPr/>
              </p14:nvContentPartPr>
              <p14:xfrm>
                <a:off x="2548580" y="1811518"/>
                <a:ext cx="192960" cy="2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6F5810-8C27-436E-93B9-DF868D18AB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9580" y="1802878"/>
                  <a:ext cx="21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200D64-511C-4DC9-B14E-BF2E955C070A}"/>
                    </a:ext>
                  </a:extLst>
                </p14:cNvPr>
                <p14:cNvContentPartPr/>
                <p14:nvPr/>
              </p14:nvContentPartPr>
              <p14:xfrm>
                <a:off x="2596100" y="1746718"/>
                <a:ext cx="140400" cy="19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200D64-511C-4DC9-B14E-BF2E955C07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7460" y="1737718"/>
                  <a:ext cx="158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9101DD-31E9-44B3-921A-73014A5C1739}"/>
                    </a:ext>
                  </a:extLst>
                </p14:cNvPr>
                <p14:cNvContentPartPr/>
                <p14:nvPr/>
              </p14:nvContentPartPr>
              <p14:xfrm>
                <a:off x="2555420" y="1739158"/>
                <a:ext cx="26100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9101DD-31E9-44B3-921A-73014A5C17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6420" y="1730158"/>
                  <a:ext cx="278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F696C1-68A3-4FAB-99CE-AA0BAF4EADC2}"/>
                    </a:ext>
                  </a:extLst>
                </p14:cNvPr>
                <p14:cNvContentPartPr/>
                <p14:nvPr/>
              </p14:nvContentPartPr>
              <p14:xfrm>
                <a:off x="2995340" y="1691998"/>
                <a:ext cx="281880" cy="356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F696C1-68A3-4FAB-99CE-AA0BAF4EAD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86340" y="1683358"/>
                  <a:ext cx="29952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E5EF05-351F-4539-A8F8-6E9015B9F2E4}"/>
              </a:ext>
            </a:extLst>
          </p:cNvPr>
          <p:cNvGrpSpPr/>
          <p:nvPr/>
        </p:nvGrpSpPr>
        <p:grpSpPr>
          <a:xfrm>
            <a:off x="479660" y="2762998"/>
            <a:ext cx="344520" cy="108360"/>
            <a:chOff x="479660" y="2762998"/>
            <a:chExt cx="34452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85C018-8AC7-4D8F-82A6-7A57A1B54870}"/>
                    </a:ext>
                  </a:extLst>
                </p14:cNvPr>
                <p14:cNvContentPartPr/>
                <p14:nvPr/>
              </p14:nvContentPartPr>
              <p14:xfrm>
                <a:off x="479660" y="2762998"/>
                <a:ext cx="344520" cy="1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85C018-8AC7-4D8F-82A6-7A57A1B548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0660" y="2754358"/>
                  <a:ext cx="36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6E190B-8175-431A-8BB3-AF4023166EB5}"/>
                    </a:ext>
                  </a:extLst>
                </p14:cNvPr>
                <p14:cNvContentPartPr/>
                <p14:nvPr/>
              </p14:nvContentPartPr>
              <p14:xfrm>
                <a:off x="578660" y="2845078"/>
                <a:ext cx="215280" cy="2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6E190B-8175-431A-8BB3-AF4023166E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9660" y="2836078"/>
                  <a:ext cx="2329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E7D0CD-4AF1-4178-B495-A8BD5D534979}"/>
              </a:ext>
            </a:extLst>
          </p:cNvPr>
          <p:cNvGrpSpPr/>
          <p:nvPr/>
        </p:nvGrpSpPr>
        <p:grpSpPr>
          <a:xfrm>
            <a:off x="1178780" y="2516038"/>
            <a:ext cx="644040" cy="395640"/>
            <a:chOff x="1178780" y="2516038"/>
            <a:chExt cx="6440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BBABEB-52B8-4B51-9BD5-D6CFE495D3F1}"/>
                    </a:ext>
                  </a:extLst>
                </p14:cNvPr>
                <p14:cNvContentPartPr/>
                <p14:nvPr/>
              </p14:nvContentPartPr>
              <p14:xfrm>
                <a:off x="1178780" y="2614318"/>
                <a:ext cx="266040" cy="29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BBABEB-52B8-4B51-9BD5-D6CFE495D3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70140" y="2605318"/>
                  <a:ext cx="283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1BF132-FDCB-4F9D-8DE3-D105B71121E6}"/>
                    </a:ext>
                  </a:extLst>
                </p14:cNvPr>
                <p14:cNvContentPartPr/>
                <p14:nvPr/>
              </p14:nvContentPartPr>
              <p14:xfrm>
                <a:off x="1500620" y="2873878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1BF132-FDCB-4F9D-8DE3-D105B71121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91980" y="286487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5FB33B-A65C-4202-B103-DCD876818116}"/>
                    </a:ext>
                  </a:extLst>
                </p14:cNvPr>
                <p14:cNvContentPartPr/>
                <p14:nvPr/>
              </p14:nvContentPartPr>
              <p14:xfrm>
                <a:off x="1686020" y="2631958"/>
                <a:ext cx="136800" cy="24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5FB33B-A65C-4202-B103-DCD8768181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77020" y="2623318"/>
                  <a:ext cx="154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89D0AC-DD3D-4A39-8245-AF6A4404E43F}"/>
                    </a:ext>
                  </a:extLst>
                </p14:cNvPr>
                <p14:cNvContentPartPr/>
                <p14:nvPr/>
              </p14:nvContentPartPr>
              <p14:xfrm>
                <a:off x="1581980" y="2516038"/>
                <a:ext cx="196920" cy="1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89D0AC-DD3D-4A39-8245-AF6A4404E4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3340" y="2507038"/>
                  <a:ext cx="2145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B5A68-CFF7-4A5B-9399-C8DFDBE08E47}"/>
              </a:ext>
            </a:extLst>
          </p:cNvPr>
          <p:cNvGrpSpPr/>
          <p:nvPr/>
        </p:nvGrpSpPr>
        <p:grpSpPr>
          <a:xfrm>
            <a:off x="2204780" y="2612878"/>
            <a:ext cx="642600" cy="340560"/>
            <a:chOff x="2204780" y="2612878"/>
            <a:chExt cx="6426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057232-2A05-47A5-909B-2D103E680C1C}"/>
                    </a:ext>
                  </a:extLst>
                </p14:cNvPr>
                <p14:cNvContentPartPr/>
                <p14:nvPr/>
              </p14:nvContentPartPr>
              <p14:xfrm>
                <a:off x="2204780" y="2753278"/>
                <a:ext cx="174960" cy="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057232-2A05-47A5-909B-2D103E680C1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95780" y="2744638"/>
                  <a:ext cx="19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BD6C19-4EAC-4A11-9EB5-C177AD22AAE1}"/>
                    </a:ext>
                  </a:extLst>
                </p14:cNvPr>
                <p14:cNvContentPartPr/>
                <p14:nvPr/>
              </p14:nvContentPartPr>
              <p14:xfrm>
                <a:off x="2256260" y="2627998"/>
                <a:ext cx="64080" cy="25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BD6C19-4EAC-4A11-9EB5-C177AD22AA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47260" y="2619358"/>
                  <a:ext cx="81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FA6582-9DF9-4499-8699-4FC9338901D3}"/>
                    </a:ext>
                  </a:extLst>
                </p14:cNvPr>
                <p14:cNvContentPartPr/>
                <p14:nvPr/>
              </p14:nvContentPartPr>
              <p14:xfrm>
                <a:off x="2224940" y="2705038"/>
                <a:ext cx="154800" cy="15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FA6582-9DF9-4499-8699-4FC9338901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15940" y="2696038"/>
                  <a:ext cx="172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E86A1D-9B45-412B-AABF-52F0C5897DE9}"/>
                    </a:ext>
                  </a:extLst>
                </p14:cNvPr>
                <p14:cNvContentPartPr/>
                <p14:nvPr/>
              </p14:nvContentPartPr>
              <p14:xfrm>
                <a:off x="2530940" y="2612878"/>
                <a:ext cx="316440" cy="340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E86A1D-9B45-412B-AABF-52F0C5897DE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22300" y="2604238"/>
                  <a:ext cx="33408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447130E-479F-4C0E-AA07-2EDF47CE3BCE}"/>
              </a:ext>
            </a:extLst>
          </p:cNvPr>
          <p:cNvGrpSpPr/>
          <p:nvPr/>
        </p:nvGrpSpPr>
        <p:grpSpPr>
          <a:xfrm>
            <a:off x="846860" y="3737878"/>
            <a:ext cx="212400" cy="142920"/>
            <a:chOff x="846860" y="3737878"/>
            <a:chExt cx="21240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617CD3-0083-461E-A18D-325FACBB2844}"/>
                    </a:ext>
                  </a:extLst>
                </p14:cNvPr>
                <p14:cNvContentPartPr/>
                <p14:nvPr/>
              </p14:nvContentPartPr>
              <p14:xfrm>
                <a:off x="846860" y="3737878"/>
                <a:ext cx="192240" cy="2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617CD3-0083-461E-A18D-325FACBB2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7860" y="3728878"/>
                  <a:ext cx="209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5C724A-DA90-4EE9-BCC5-0BAC9409B51F}"/>
                    </a:ext>
                  </a:extLst>
                </p14:cNvPr>
                <p14:cNvContentPartPr/>
                <p14:nvPr/>
              </p14:nvContentPartPr>
              <p14:xfrm>
                <a:off x="850100" y="3854518"/>
                <a:ext cx="209160" cy="2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5C724A-DA90-4EE9-BCC5-0BAC9409B5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1460" y="3845878"/>
                  <a:ext cx="2268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8A03BE-E10E-45BC-808F-249CCCD413C9}"/>
              </a:ext>
            </a:extLst>
          </p:cNvPr>
          <p:cNvGrpSpPr/>
          <p:nvPr/>
        </p:nvGrpSpPr>
        <p:grpSpPr>
          <a:xfrm>
            <a:off x="1406300" y="3534118"/>
            <a:ext cx="793440" cy="338400"/>
            <a:chOff x="1406300" y="3534118"/>
            <a:chExt cx="7934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676203-249A-4025-B11D-B13A8B204154}"/>
                    </a:ext>
                  </a:extLst>
                </p14:cNvPr>
                <p14:cNvContentPartPr/>
                <p14:nvPr/>
              </p14:nvContentPartPr>
              <p14:xfrm>
                <a:off x="1406300" y="3606118"/>
                <a:ext cx="261720" cy="53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676203-249A-4025-B11D-B13A8B2041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97660" y="3597118"/>
                  <a:ext cx="279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EBE773A-6321-45E8-AF73-40CE760ABF52}"/>
                    </a:ext>
                  </a:extLst>
                </p14:cNvPr>
                <p14:cNvContentPartPr/>
                <p14:nvPr/>
              </p14:nvContentPartPr>
              <p14:xfrm>
                <a:off x="1471460" y="3640678"/>
                <a:ext cx="224280" cy="21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EBE773A-6321-45E8-AF73-40CE760ABF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2460" y="3632038"/>
                  <a:ext cx="241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700E67-444C-46A2-9A47-9C60FBCBA66C}"/>
                    </a:ext>
                  </a:extLst>
                </p14:cNvPr>
                <p14:cNvContentPartPr/>
                <p14:nvPr/>
              </p14:nvContentPartPr>
              <p14:xfrm>
                <a:off x="1837940" y="3833998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700E67-444C-46A2-9A47-9C60FBCBA6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29300" y="38249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D71DF9-6971-403A-B093-DC5F75001AC4}"/>
                    </a:ext>
                  </a:extLst>
                </p14:cNvPr>
                <p14:cNvContentPartPr/>
                <p14:nvPr/>
              </p14:nvContentPartPr>
              <p14:xfrm>
                <a:off x="1992020" y="3626278"/>
                <a:ext cx="207720" cy="24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D71DF9-6971-403A-B093-DC5F75001A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83020" y="3617638"/>
                  <a:ext cx="225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E4EF4E-FB6C-49A0-BDBA-4989320FA47C}"/>
                    </a:ext>
                  </a:extLst>
                </p14:cNvPr>
                <p14:cNvContentPartPr/>
                <p14:nvPr/>
              </p14:nvContentPartPr>
              <p14:xfrm>
                <a:off x="1975100" y="3534118"/>
                <a:ext cx="217080" cy="1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E4EF4E-FB6C-49A0-BDBA-4989320FA4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66460" y="3525118"/>
                  <a:ext cx="23472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424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2a27a0026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Boolean Operators</a:t>
            </a:r>
            <a:endParaRPr dirty="0"/>
          </a:p>
        </p:txBody>
      </p:sp>
      <p:sp>
        <p:nvSpPr>
          <p:cNvPr id="134" name="Google Shape;134;g1d2a27a0026_0_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136" name="Google Shape;136;g1d2a27a0026_0_58"/>
          <p:cNvSpPr txBox="1">
            <a:spLocks noGrp="1"/>
          </p:cNvSpPr>
          <p:nvPr>
            <p:ph type="body" idx="1"/>
          </p:nvPr>
        </p:nvSpPr>
        <p:spPr>
          <a:xfrm>
            <a:off x="838200" y="1523875"/>
            <a:ext cx="86646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!</a:t>
            </a:r>
            <a:r>
              <a:rPr lang="en-US" sz="3200"/>
              <a:t> Logical Not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&lt; &gt; &lt;= &gt;=</a:t>
            </a:r>
            <a:r>
              <a:rPr lang="en-US" sz="3200"/>
              <a:t> Relational Operators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== !=</a:t>
            </a:r>
            <a:r>
              <a:rPr lang="en-US" sz="3200"/>
              <a:t> Relational Operators (equality)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&amp;&amp;</a:t>
            </a:r>
            <a:r>
              <a:rPr lang="en-US" sz="3200"/>
              <a:t> Logical And</a:t>
            </a:r>
            <a:endParaRPr sz="32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6700CB"/>
                </a:solidFill>
              </a:rPr>
              <a:t>||</a:t>
            </a:r>
            <a:r>
              <a:rPr lang="en-US" sz="3200"/>
              <a:t> Logical Or</a:t>
            </a:r>
            <a:endParaRPr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83872-BA28-4A6D-8F10-6A6E2C8DC9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 (updated)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lnSpc>
                <a:spcPct val="163636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6700CB"/>
                </a:solidFill>
              </a:rPr>
              <a:t>P</a:t>
            </a:r>
            <a:r>
              <a:rPr lang="en-US" dirty="0"/>
              <a:t>arentheses</a:t>
            </a:r>
            <a:endParaRPr lang="en-US" b="1" dirty="0">
              <a:solidFill>
                <a:srgbClr val="008080"/>
              </a:solidFill>
            </a:endParaRP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</a:rPr>
              <a:t>Logical not</a:t>
            </a:r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6700CB"/>
                </a:solidFill>
              </a:rPr>
              <a:t>M</a:t>
            </a:r>
            <a:r>
              <a:rPr lang="en-US" dirty="0"/>
              <a:t>ultiplication</a:t>
            </a:r>
            <a:r>
              <a:rPr lang="en-US" b="1" dirty="0">
                <a:solidFill>
                  <a:srgbClr val="6700CB"/>
                </a:solidFill>
              </a:rPr>
              <a:t>, M</a:t>
            </a:r>
            <a:r>
              <a:rPr lang="en-US" dirty="0"/>
              <a:t>odulo</a:t>
            </a:r>
            <a:r>
              <a:rPr lang="en-US" b="1" dirty="0">
                <a:solidFill>
                  <a:srgbClr val="6700CB"/>
                </a:solidFill>
              </a:rPr>
              <a:t>, D</a:t>
            </a:r>
            <a:r>
              <a:rPr lang="en-US" dirty="0"/>
              <a:t>ivision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700CB"/>
                </a:solidFill>
              </a:rPr>
              <a:t>A</a:t>
            </a:r>
            <a:r>
              <a:rPr lang="en-US" dirty="0"/>
              <a:t>ddition (and Concatenation)</a:t>
            </a:r>
            <a:r>
              <a:rPr lang="en-US" b="1" dirty="0"/>
              <a:t>, </a:t>
            </a:r>
            <a:r>
              <a:rPr lang="en-US" b="1" dirty="0">
                <a:solidFill>
                  <a:srgbClr val="6700CB"/>
                </a:solidFill>
              </a:rPr>
              <a:t>S</a:t>
            </a:r>
            <a:r>
              <a:rPr lang="en-US" dirty="0"/>
              <a:t>ubtraction</a:t>
            </a:r>
            <a:endParaRPr lang="en-US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Relational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Equality operators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and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8080"/>
                </a:solidFill>
                <a:highlight>
                  <a:srgbClr val="FFFFFF"/>
                </a:highlight>
              </a:rPr>
              <a:t>Logical or</a:t>
            </a:r>
            <a:endParaRPr b="1" dirty="0">
              <a:solidFill>
                <a:srgbClr val="008080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61F98-5BDD-4B0F-8533-D28DECD29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9C52-EFFF-49A0-877E-56C9F045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AED39-20A3-4B42-9299-F75348B2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331"/>
            <a:ext cx="10515600" cy="46753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 != (1 + 2) *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CD6B-A337-468A-A53F-0DB5D11DEB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Summer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65AF-05F5-4752-A234-823046483C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618F14-9EDF-44A1-B6F6-C7E6675B2356}"/>
              </a:ext>
            </a:extLst>
          </p:cNvPr>
          <p:cNvGrpSpPr/>
          <p:nvPr/>
        </p:nvGrpSpPr>
        <p:grpSpPr>
          <a:xfrm>
            <a:off x="3434180" y="2471758"/>
            <a:ext cx="300960" cy="285840"/>
            <a:chOff x="3434180" y="2471758"/>
            <a:chExt cx="3009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A55405-0089-4B8A-B9E5-F0B468D67673}"/>
                    </a:ext>
                  </a:extLst>
                </p14:cNvPr>
                <p14:cNvContentPartPr/>
                <p14:nvPr/>
              </p14:nvContentPartPr>
              <p14:xfrm>
                <a:off x="3434180" y="2471758"/>
                <a:ext cx="18360" cy="28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A55405-0089-4B8A-B9E5-F0B468D676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5540" y="2463118"/>
                  <a:ext cx="36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CA441B-534F-4119-BF98-BB2D00256F96}"/>
                    </a:ext>
                  </a:extLst>
                </p14:cNvPr>
                <p14:cNvContentPartPr/>
                <p14:nvPr/>
              </p14:nvContentPartPr>
              <p14:xfrm>
                <a:off x="3564860" y="2626918"/>
                <a:ext cx="170280" cy="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CA441B-534F-4119-BF98-BB2D00256F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6220" y="2618278"/>
                  <a:ext cx="187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8F587C-1191-4986-9862-5E97C124030A}"/>
                    </a:ext>
                  </a:extLst>
                </p14:cNvPr>
                <p14:cNvContentPartPr/>
                <p14:nvPr/>
              </p14:nvContentPartPr>
              <p14:xfrm>
                <a:off x="3673220" y="2516038"/>
                <a:ext cx="44640" cy="23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8F587C-1191-4986-9862-5E97C12403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64580" y="2507398"/>
                  <a:ext cx="6228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88EA6B-768D-47A9-9592-8E3841D8CBCF}"/>
                  </a:ext>
                </a:extLst>
              </p14:cNvPr>
              <p14:cNvContentPartPr/>
              <p14:nvPr/>
            </p14:nvContentPartPr>
            <p14:xfrm>
              <a:off x="3987500" y="2479318"/>
              <a:ext cx="130320" cy="28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88EA6B-768D-47A9-9592-8E3841D8CB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8860" y="2470678"/>
                <a:ext cx="1479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003696-C0C1-4F4B-91B4-D5CF29F443E8}"/>
                  </a:ext>
                </a:extLst>
              </p14:cNvPr>
              <p14:cNvContentPartPr/>
              <p14:nvPr/>
            </p14:nvContentPartPr>
            <p14:xfrm>
              <a:off x="4485380" y="2420638"/>
              <a:ext cx="12600" cy="15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003696-C0C1-4F4B-91B4-D5CF29F443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6740" y="2411638"/>
                <a:ext cx="30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E52EA24-E056-4700-A1EB-5FE1A73D531B}"/>
                  </a:ext>
                </a:extLst>
              </p14:cNvPr>
              <p14:cNvContentPartPr/>
              <p14:nvPr/>
            </p14:nvContentPartPr>
            <p14:xfrm>
              <a:off x="4471340" y="2678398"/>
              <a:ext cx="21240" cy="3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E52EA24-E056-4700-A1EB-5FE1A73D53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62340" y="2669398"/>
                <a:ext cx="38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0390CC-8F26-4ADC-BB64-D7D046831479}"/>
                  </a:ext>
                </a:extLst>
              </p14:cNvPr>
              <p14:cNvContentPartPr/>
              <p14:nvPr/>
            </p14:nvContentPartPr>
            <p14:xfrm>
              <a:off x="4669700" y="2561758"/>
              <a:ext cx="179640" cy="96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0390CC-8F26-4ADC-BB64-D7D0468314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60700" y="2553118"/>
                <a:ext cx="1972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CE30E3D-9BCD-4D8A-80B1-26B3697EFF1F}"/>
              </a:ext>
            </a:extLst>
          </p:cNvPr>
          <p:cNvGrpSpPr/>
          <p:nvPr/>
        </p:nvGrpSpPr>
        <p:grpSpPr>
          <a:xfrm>
            <a:off x="5216540" y="2546998"/>
            <a:ext cx="796320" cy="306360"/>
            <a:chOff x="5216540" y="2546998"/>
            <a:chExt cx="79632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D72DCC-AC7C-4C9C-8B86-9E42213102DD}"/>
                    </a:ext>
                  </a:extLst>
                </p14:cNvPr>
                <p14:cNvContentPartPr/>
                <p14:nvPr/>
              </p14:nvContentPartPr>
              <p14:xfrm>
                <a:off x="5216540" y="2546998"/>
                <a:ext cx="175680" cy="252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D72DCC-AC7C-4C9C-8B86-9E42213102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07900" y="2537998"/>
                  <a:ext cx="193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8A6A66-4DE6-449E-8363-10E1D96E103A}"/>
                    </a:ext>
                  </a:extLst>
                </p14:cNvPr>
                <p14:cNvContentPartPr/>
                <p14:nvPr/>
              </p14:nvContentPartPr>
              <p14:xfrm>
                <a:off x="5495540" y="2675518"/>
                <a:ext cx="9648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8A6A66-4DE6-449E-8363-10E1D96E10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86540" y="2666518"/>
                  <a:ext cx="11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711F59-89A3-420E-ABE1-517E5378E284}"/>
                    </a:ext>
                  </a:extLst>
                </p14:cNvPr>
                <p14:cNvContentPartPr/>
                <p14:nvPr/>
              </p14:nvContentPartPr>
              <p14:xfrm>
                <a:off x="5485460" y="2555998"/>
                <a:ext cx="178560" cy="24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711F59-89A3-420E-ABE1-517E5378E2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76820" y="2547358"/>
                  <a:ext cx="196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82C7F8-54B0-4A5F-BFE7-2A4FAB82022C}"/>
                    </a:ext>
                  </a:extLst>
                </p14:cNvPr>
                <p14:cNvContentPartPr/>
                <p14:nvPr/>
              </p14:nvContentPartPr>
              <p14:xfrm>
                <a:off x="5818100" y="2550958"/>
                <a:ext cx="194760" cy="30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82C7F8-54B0-4A5F-BFE7-2A4FAB8202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9460" y="2542318"/>
                  <a:ext cx="21240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B9DD0A-6EDC-4ADB-8ACF-0DCDA45D0A17}"/>
              </a:ext>
            </a:extLst>
          </p:cNvPr>
          <p:cNvGrpSpPr/>
          <p:nvPr/>
        </p:nvGrpSpPr>
        <p:grpSpPr>
          <a:xfrm>
            <a:off x="3815420" y="3230278"/>
            <a:ext cx="247320" cy="320760"/>
            <a:chOff x="3815420" y="3230278"/>
            <a:chExt cx="2473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740B26-8E96-400D-B849-33A4960DF786}"/>
                    </a:ext>
                  </a:extLst>
                </p14:cNvPr>
                <p14:cNvContentPartPr/>
                <p14:nvPr/>
              </p14:nvContentPartPr>
              <p14:xfrm>
                <a:off x="3815420" y="3230278"/>
                <a:ext cx="217800" cy="32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740B26-8E96-400D-B849-33A4960DF7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6420" y="3221638"/>
                  <a:ext cx="235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D96FBC-C850-4E43-959E-644D36C46026}"/>
                    </a:ext>
                  </a:extLst>
                </p14:cNvPr>
                <p14:cNvContentPartPr/>
                <p14:nvPr/>
              </p14:nvContentPartPr>
              <p14:xfrm>
                <a:off x="3839180" y="3374278"/>
                <a:ext cx="223560" cy="18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D96FBC-C850-4E43-959E-644D36C460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0540" y="3365638"/>
                  <a:ext cx="2412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C9AECB-FB5C-435E-8C7D-75F7AC145030}"/>
                  </a:ext>
                </a:extLst>
              </p14:cNvPr>
              <p14:cNvContentPartPr/>
              <p14:nvPr/>
            </p14:nvContentPartPr>
            <p14:xfrm>
              <a:off x="4271900" y="3195718"/>
              <a:ext cx="79920" cy="351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C9AECB-FB5C-435E-8C7D-75F7AC14503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62900" y="3186718"/>
                <a:ext cx="975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244342-1100-4955-BCCE-D133200CBF21}"/>
                  </a:ext>
                </a:extLst>
              </p14:cNvPr>
              <p14:cNvContentPartPr/>
              <p14:nvPr/>
            </p14:nvContentPartPr>
            <p14:xfrm>
              <a:off x="4552700" y="3407758"/>
              <a:ext cx="240840" cy="137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244342-1100-4955-BCCE-D133200CBF2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43700" y="3398758"/>
                <a:ext cx="258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0C8B58-2F53-442A-886D-47E61199F27C}"/>
                  </a:ext>
                </a:extLst>
              </p14:cNvPr>
              <p14:cNvContentPartPr/>
              <p14:nvPr/>
            </p14:nvContentPartPr>
            <p14:xfrm>
              <a:off x="5053820" y="3171598"/>
              <a:ext cx="199800" cy="360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0C8B58-2F53-442A-886D-47E61199F27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4820" y="3162598"/>
                <a:ext cx="217440" cy="37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0D8E0CF-2A08-4212-8FC8-815889A29BF8}"/>
              </a:ext>
            </a:extLst>
          </p:cNvPr>
          <p:cNvGrpSpPr/>
          <p:nvPr/>
        </p:nvGrpSpPr>
        <p:grpSpPr>
          <a:xfrm>
            <a:off x="4189460" y="3961438"/>
            <a:ext cx="989280" cy="374400"/>
            <a:chOff x="4189460" y="3961438"/>
            <a:chExt cx="98928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437BA2-4CE8-4E5C-9264-058C0715667B}"/>
                    </a:ext>
                  </a:extLst>
                </p14:cNvPr>
                <p14:cNvContentPartPr/>
                <p14:nvPr/>
              </p14:nvContentPartPr>
              <p14:xfrm>
                <a:off x="4490420" y="4009678"/>
                <a:ext cx="45360" cy="31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437BA2-4CE8-4E5C-9264-058C071566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81420" y="4001038"/>
                  <a:ext cx="63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D72C5A-26BD-43DF-85EC-29918B5AD8D6}"/>
                    </a:ext>
                  </a:extLst>
                </p14:cNvPr>
                <p14:cNvContentPartPr/>
                <p14:nvPr/>
              </p14:nvContentPartPr>
              <p14:xfrm>
                <a:off x="4563500" y="4138918"/>
                <a:ext cx="338040" cy="19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D72C5A-26BD-43DF-85EC-29918B5AD8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54860" y="4129918"/>
                  <a:ext cx="355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6987F7-1A04-4D57-8AD4-5EC7548858A3}"/>
                    </a:ext>
                  </a:extLst>
                </p14:cNvPr>
                <p14:cNvContentPartPr/>
                <p14:nvPr/>
              </p14:nvContentPartPr>
              <p14:xfrm>
                <a:off x="4950500" y="4128838"/>
                <a:ext cx="228240" cy="17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6987F7-1A04-4D57-8AD4-5EC7548858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41500" y="4119838"/>
                  <a:ext cx="245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B6B8EB-46F2-43FD-AE0C-E6A1EB65F442}"/>
                    </a:ext>
                  </a:extLst>
                </p14:cNvPr>
                <p14:cNvContentPartPr/>
                <p14:nvPr/>
              </p14:nvContentPartPr>
              <p14:xfrm>
                <a:off x="4189460" y="3961438"/>
                <a:ext cx="392040" cy="41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B6B8EB-46F2-43FD-AE0C-E6A1EB65F4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0460" y="3952438"/>
                  <a:ext cx="4096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715D37-E6BA-49F6-A074-F5A8C4B6B564}"/>
              </a:ext>
            </a:extLst>
          </p:cNvPr>
          <p:cNvGrpSpPr/>
          <p:nvPr/>
        </p:nvGrpSpPr>
        <p:grpSpPr>
          <a:xfrm>
            <a:off x="6560780" y="4338718"/>
            <a:ext cx="1087560" cy="263160"/>
            <a:chOff x="6560780" y="4338718"/>
            <a:chExt cx="10875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40DECD-909F-46C7-AE6B-8E3D49C8C309}"/>
                    </a:ext>
                  </a:extLst>
                </p14:cNvPr>
                <p14:cNvContentPartPr/>
                <p14:nvPr/>
              </p14:nvContentPartPr>
              <p14:xfrm>
                <a:off x="6560780" y="4338718"/>
                <a:ext cx="911520" cy="22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40DECD-909F-46C7-AE6B-8E3D49C8C3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2140" y="4329718"/>
                  <a:ext cx="92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766E68-4493-4784-A827-58A76F8C7209}"/>
                    </a:ext>
                  </a:extLst>
                </p14:cNvPr>
                <p14:cNvContentPartPr/>
                <p14:nvPr/>
              </p14:nvContentPartPr>
              <p14:xfrm>
                <a:off x="7237940" y="4382638"/>
                <a:ext cx="410400" cy="21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766E68-4493-4784-A827-58A76F8C72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28940" y="4373998"/>
                  <a:ext cx="4280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518E50-BCE3-4FBD-B8F5-82CDCF79BF48}"/>
              </a:ext>
            </a:extLst>
          </p:cNvPr>
          <p:cNvGrpSpPr/>
          <p:nvPr/>
        </p:nvGrpSpPr>
        <p:grpSpPr>
          <a:xfrm>
            <a:off x="8010860" y="4156558"/>
            <a:ext cx="2318760" cy="1111680"/>
            <a:chOff x="8010860" y="4156558"/>
            <a:chExt cx="2318760" cy="11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68D931-6A16-4845-8296-671023AF5165}"/>
                    </a:ext>
                  </a:extLst>
                </p14:cNvPr>
                <p14:cNvContentPartPr/>
                <p14:nvPr/>
              </p14:nvContentPartPr>
              <p14:xfrm>
                <a:off x="8261420" y="4461838"/>
                <a:ext cx="240120" cy="230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68D931-6A16-4845-8296-671023AF51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52420" y="4453198"/>
                  <a:ext cx="257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2FDED4C-A4E8-4D52-B3AD-B41D0DE8B60E}"/>
                    </a:ext>
                  </a:extLst>
                </p14:cNvPr>
                <p14:cNvContentPartPr/>
                <p14:nvPr/>
              </p14:nvContentPartPr>
              <p14:xfrm>
                <a:off x="8388140" y="4529878"/>
                <a:ext cx="16236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2FDED4C-A4E8-4D52-B3AD-B41D0DE8B6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79500" y="4520878"/>
                  <a:ext cx="180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3A498F4-9A41-40BC-A5D1-45A3262BD615}"/>
                    </a:ext>
                  </a:extLst>
                </p14:cNvPr>
                <p14:cNvContentPartPr/>
                <p14:nvPr/>
              </p14:nvContentPartPr>
              <p14:xfrm>
                <a:off x="8622140" y="4550038"/>
                <a:ext cx="177840" cy="6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3A498F4-9A41-40BC-A5D1-45A3262BD6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13500" y="4541398"/>
                  <a:ext cx="195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E2E564-E320-477C-AFB3-3D67C706F75D}"/>
                    </a:ext>
                  </a:extLst>
                </p14:cNvPr>
                <p14:cNvContentPartPr/>
                <p14:nvPr/>
              </p14:nvContentPartPr>
              <p14:xfrm>
                <a:off x="8951540" y="4514758"/>
                <a:ext cx="201600" cy="9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E2E564-E320-477C-AFB3-3D67C706F7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42900" y="4506118"/>
                  <a:ext cx="219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D7B8CF-7BD8-4759-8AA2-B699A62A3473}"/>
                    </a:ext>
                  </a:extLst>
                </p14:cNvPr>
                <p14:cNvContentPartPr/>
                <p14:nvPr/>
              </p14:nvContentPartPr>
              <p14:xfrm>
                <a:off x="9287060" y="4423318"/>
                <a:ext cx="193680" cy="213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D7B8CF-7BD8-4759-8AA2-B699A62A34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78060" y="4414678"/>
                  <a:ext cx="211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19A2FFD-063F-436E-A638-9CF6C6D46F73}"/>
                    </a:ext>
                  </a:extLst>
                </p14:cNvPr>
                <p14:cNvContentPartPr/>
                <p14:nvPr/>
              </p14:nvContentPartPr>
              <p14:xfrm>
                <a:off x="8781980" y="5106238"/>
                <a:ext cx="58680" cy="16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19A2FFD-063F-436E-A638-9CF6C6D46F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73340" y="5097238"/>
                  <a:ext cx="76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37EB86-BAA2-4D48-976A-FE5BF6D4062D}"/>
                    </a:ext>
                  </a:extLst>
                </p14:cNvPr>
                <p14:cNvContentPartPr/>
                <p14:nvPr/>
              </p14:nvContentPartPr>
              <p14:xfrm>
                <a:off x="8807900" y="5028118"/>
                <a:ext cx="179640" cy="15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37EB86-BAA2-4D48-976A-FE5BF6D406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99260" y="5019118"/>
                  <a:ext cx="197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93C7B6-4D8C-4B29-8A08-C663D44014E4}"/>
                    </a:ext>
                  </a:extLst>
                </p14:cNvPr>
                <p14:cNvContentPartPr/>
                <p14:nvPr/>
              </p14:nvContentPartPr>
              <p14:xfrm>
                <a:off x="9062060" y="5098318"/>
                <a:ext cx="174960" cy="141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93C7B6-4D8C-4B29-8A08-C663D44014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53420" y="5089318"/>
                  <a:ext cx="192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BFA40E-622B-4C01-A77A-A0DDB00BEECF}"/>
                    </a:ext>
                  </a:extLst>
                </p14:cNvPr>
                <p14:cNvContentPartPr/>
                <p14:nvPr/>
              </p14:nvContentPartPr>
              <p14:xfrm>
                <a:off x="9330260" y="4943158"/>
                <a:ext cx="66240" cy="229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BFA40E-622B-4C01-A77A-A0DDB00BEEC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21620" y="4934518"/>
                  <a:ext cx="83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5B7C36-0408-418E-9D26-D28605091AF8}"/>
                    </a:ext>
                  </a:extLst>
                </p14:cNvPr>
                <p14:cNvContentPartPr/>
                <p14:nvPr/>
              </p14:nvContentPartPr>
              <p14:xfrm>
                <a:off x="9535100" y="5024518"/>
                <a:ext cx="129600" cy="20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5B7C36-0408-418E-9D26-D28605091A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6100" y="5015878"/>
                  <a:ext cx="147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A0459D-39D2-4423-AB80-B062F69F4C39}"/>
                    </a:ext>
                  </a:extLst>
                </p14:cNvPr>
                <p14:cNvContentPartPr/>
                <p14:nvPr/>
              </p14:nvContentPartPr>
              <p14:xfrm>
                <a:off x="9793940" y="5065918"/>
                <a:ext cx="167040" cy="169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A0459D-39D2-4423-AB80-B062F69F4C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85300" y="5056918"/>
                  <a:ext cx="184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027C2A-0018-4173-A9FB-733F43A3F092}"/>
                    </a:ext>
                  </a:extLst>
                </p14:cNvPr>
                <p14:cNvContentPartPr/>
                <p14:nvPr/>
              </p14:nvContentPartPr>
              <p14:xfrm>
                <a:off x="8010860" y="4156558"/>
                <a:ext cx="210600" cy="94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027C2A-0018-4173-A9FB-733F43A3F0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01860" y="4147558"/>
                  <a:ext cx="228240" cy="9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77F910-DF1D-46A8-9FBA-4A6108E470EF}"/>
                    </a:ext>
                  </a:extLst>
                </p14:cNvPr>
                <p14:cNvContentPartPr/>
                <p14:nvPr/>
              </p14:nvContentPartPr>
              <p14:xfrm>
                <a:off x="10141700" y="4285798"/>
                <a:ext cx="187920" cy="95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77F910-DF1D-46A8-9FBA-4A6108E470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32700" y="4277158"/>
                  <a:ext cx="205560" cy="9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163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2a27a0026_0_49"/>
          <p:cNvSpPr txBox="1">
            <a:spLocks noGrp="1"/>
          </p:cNvSpPr>
          <p:nvPr>
            <p:ph type="title"/>
          </p:nvPr>
        </p:nvSpPr>
        <p:spPr>
          <a:xfrm>
            <a:off x="838200" y="356027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/>
              <a:t>Work on Expressions/Types Practice Problems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6700CB"/>
                </a:solidFill>
              </a:rPr>
              <a:t>Part 3</a:t>
            </a:r>
            <a:endParaRPr/>
          </a:p>
        </p:txBody>
      </p:sp>
      <p:sp>
        <p:nvSpPr>
          <p:cNvPr id="142" name="Google Shape;142;g1d2a27a0026_0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5BB3C-307C-449E-B32B-915B5EF64F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0" name="Google Shape;109;g1d2a27a0026_0_20">
            <a:extLst>
              <a:ext uri="{FF2B5EF4-FFF2-40B4-BE49-F238E27FC236}">
                <a16:creationId xmlns:a16="http://schemas.microsoft.com/office/drawing/2014/main" id="{9A4688DB-3F5C-46FC-8236-98519171C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5837959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Ed lesson linked from the course calendar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Work with the folks around you!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dirty="0"/>
              <a:t>TAs and I will be walking around to help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>
                <a:highlight>
                  <a:srgbClr val="FFFFFF"/>
                </a:highlight>
              </a:rPr>
              <a:t>Can always refer back to PCM!</a:t>
            </a:r>
            <a:endParaRPr sz="3200" dirty="0"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E6DD0-382D-4A14-95CB-F43E7FB37404}"/>
              </a:ext>
            </a:extLst>
          </p:cNvPr>
          <p:cNvSpPr txBox="1"/>
          <p:nvPr/>
        </p:nvSpPr>
        <p:spPr>
          <a:xfrm>
            <a:off x="6764483" y="1728623"/>
            <a:ext cx="54742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Summer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47571-5828-4EB4-905A-7CD36B151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F30ED2-8CB1-4F36-9FB0-122C74453F59}"/>
              </a:ext>
            </a:extLst>
          </p:cNvPr>
          <p:cNvGrpSpPr/>
          <p:nvPr/>
        </p:nvGrpSpPr>
        <p:grpSpPr>
          <a:xfrm>
            <a:off x="615740" y="1673998"/>
            <a:ext cx="758520" cy="380880"/>
            <a:chOff x="615740" y="1673998"/>
            <a:chExt cx="75852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C381AE-496E-46DE-8DEF-86DD341C9212}"/>
                    </a:ext>
                  </a:extLst>
                </p14:cNvPr>
                <p14:cNvContentPartPr/>
                <p14:nvPr/>
              </p14:nvContentPartPr>
              <p14:xfrm>
                <a:off x="615740" y="1750678"/>
                <a:ext cx="16560" cy="30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C381AE-496E-46DE-8DEF-86DD341C92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6740" y="1741678"/>
                  <a:ext cx="34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ABAC9E-573F-4A7C-9A88-5A02BB4929D6}"/>
                    </a:ext>
                  </a:extLst>
                </p14:cNvPr>
                <p14:cNvContentPartPr/>
                <p14:nvPr/>
              </p14:nvContentPartPr>
              <p14:xfrm>
                <a:off x="732380" y="1810078"/>
                <a:ext cx="200520" cy="239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ABAC9E-573F-4A7C-9A88-5A02BB4929D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380" y="1801078"/>
                  <a:ext cx="21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8054E0-A10B-41EB-BEF3-C095B21BC8DF}"/>
                    </a:ext>
                  </a:extLst>
                </p14:cNvPr>
                <p14:cNvContentPartPr/>
                <p14:nvPr/>
              </p14:nvContentPartPr>
              <p14:xfrm>
                <a:off x="1014980" y="1711078"/>
                <a:ext cx="72000" cy="7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8054E0-A10B-41EB-BEF3-C095B21BC8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6340" y="1702078"/>
                  <a:ext cx="89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BA3D67-4C29-488A-B4D0-F801667F7A38}"/>
                    </a:ext>
                  </a:extLst>
                </p14:cNvPr>
                <p14:cNvContentPartPr/>
                <p14:nvPr/>
              </p14:nvContentPartPr>
              <p14:xfrm>
                <a:off x="1149620" y="1673998"/>
                <a:ext cx="224640" cy="34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BA3D67-4C29-488A-B4D0-F801667F7A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0620" y="1664998"/>
                  <a:ext cx="24228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07406C-4704-4EBB-8EED-2BE024BE360D}"/>
                  </a:ext>
                </a:extLst>
              </p14:cNvPr>
              <p14:cNvContentPartPr/>
              <p14:nvPr/>
            </p14:nvContentPartPr>
            <p14:xfrm>
              <a:off x="1560020" y="1728358"/>
              <a:ext cx="192240" cy="317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07406C-4704-4EBB-8EED-2BE024BE36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1020" y="1719718"/>
                <a:ext cx="20988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4CD815F-0FEB-41D3-9216-DF2C3F8FF442}"/>
              </a:ext>
            </a:extLst>
          </p:cNvPr>
          <p:cNvGrpSpPr/>
          <p:nvPr/>
        </p:nvGrpSpPr>
        <p:grpSpPr>
          <a:xfrm>
            <a:off x="1997060" y="1875238"/>
            <a:ext cx="599400" cy="147240"/>
            <a:chOff x="1997060" y="1875238"/>
            <a:chExt cx="5994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E53EB0-FD53-4E6A-8971-7011BDB92D20}"/>
                    </a:ext>
                  </a:extLst>
                </p14:cNvPr>
                <p14:cNvContentPartPr/>
                <p14:nvPr/>
              </p14:nvContentPartPr>
              <p14:xfrm>
                <a:off x="2031260" y="1875238"/>
                <a:ext cx="157680" cy="1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E53EB0-FD53-4E6A-8971-7011BDB92D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2260" y="1866238"/>
                  <a:ext cx="175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122707-1A19-40AE-B68E-AB325D5A0615}"/>
                    </a:ext>
                  </a:extLst>
                </p14:cNvPr>
                <p14:cNvContentPartPr/>
                <p14:nvPr/>
              </p14:nvContentPartPr>
              <p14:xfrm>
                <a:off x="1997060" y="1886038"/>
                <a:ext cx="540000" cy="13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122707-1A19-40AE-B68E-AB325D5A06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8420" y="1877398"/>
                  <a:ext cx="557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31E925-53D7-4708-A0BC-2CCA89620F68}"/>
                    </a:ext>
                  </a:extLst>
                </p14:cNvPr>
                <p14:cNvContentPartPr/>
                <p14:nvPr/>
              </p14:nvContentPartPr>
              <p14:xfrm>
                <a:off x="2400620" y="1983598"/>
                <a:ext cx="19584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31E925-53D7-4708-A0BC-2CCA89620F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91980" y="1974598"/>
                  <a:ext cx="213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66D5C5-FABA-4EA3-960A-542913EF0931}"/>
              </a:ext>
            </a:extLst>
          </p:cNvPr>
          <p:cNvGrpSpPr/>
          <p:nvPr/>
        </p:nvGrpSpPr>
        <p:grpSpPr>
          <a:xfrm>
            <a:off x="2990660" y="1707478"/>
            <a:ext cx="829080" cy="291600"/>
            <a:chOff x="2990660" y="1707478"/>
            <a:chExt cx="8290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F7CEF1-CF58-4FDF-915F-AFF6842B2A07}"/>
                    </a:ext>
                  </a:extLst>
                </p14:cNvPr>
                <p14:cNvContentPartPr/>
                <p14:nvPr/>
              </p14:nvContentPartPr>
              <p14:xfrm>
                <a:off x="2990660" y="1769758"/>
                <a:ext cx="28800" cy="229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F7CEF1-CF58-4FDF-915F-AFF6842B2A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81660" y="1760758"/>
                  <a:ext cx="46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3C7AC5C-672A-4556-B47E-C54A7DB68831}"/>
                    </a:ext>
                  </a:extLst>
                </p14:cNvPr>
                <p14:cNvContentPartPr/>
                <p14:nvPr/>
              </p14:nvContentPartPr>
              <p14:xfrm>
                <a:off x="3078140" y="1707478"/>
                <a:ext cx="409320" cy="26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3C7AC5C-672A-4556-B47E-C54A7DB688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69500" y="1698478"/>
                  <a:ext cx="426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D6CE16-D21C-4BE6-ACF5-D81FC09EF3EF}"/>
                    </a:ext>
                  </a:extLst>
                </p14:cNvPr>
                <p14:cNvContentPartPr/>
                <p14:nvPr/>
              </p14:nvContentPartPr>
              <p14:xfrm>
                <a:off x="3628940" y="1734838"/>
                <a:ext cx="190800" cy="262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D6CE16-D21C-4BE6-ACF5-D81FC09EF3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9940" y="1725838"/>
                  <a:ext cx="2084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7FADB3-9B59-4AEF-9F84-8C7CDB0B664E}"/>
                  </a:ext>
                </a:extLst>
              </p14:cNvPr>
              <p14:cNvContentPartPr/>
              <p14:nvPr/>
            </p14:nvContentPartPr>
            <p14:xfrm>
              <a:off x="1349060" y="2464558"/>
              <a:ext cx="21240" cy="24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7FADB3-9B59-4AEF-9F84-8C7CDB0B664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40060" y="2455558"/>
                <a:ext cx="3888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3B9F885-C364-4197-ADE3-7226B4C3B244}"/>
              </a:ext>
            </a:extLst>
          </p:cNvPr>
          <p:cNvGrpSpPr/>
          <p:nvPr/>
        </p:nvGrpSpPr>
        <p:grpSpPr>
          <a:xfrm>
            <a:off x="1741100" y="2593438"/>
            <a:ext cx="151560" cy="119880"/>
            <a:chOff x="1741100" y="2593438"/>
            <a:chExt cx="15156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079DEE-ED5A-48ED-B841-F2F510233EF1}"/>
                    </a:ext>
                  </a:extLst>
                </p14:cNvPr>
                <p14:cNvContentPartPr/>
                <p14:nvPr/>
              </p14:nvContentPartPr>
              <p14:xfrm>
                <a:off x="1741100" y="2593438"/>
                <a:ext cx="151560" cy="1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079DEE-ED5A-48ED-B841-F2F510233E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32100" y="2584798"/>
                  <a:ext cx="169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751C86-E8BC-445A-AE30-959DFBE32DBA}"/>
                    </a:ext>
                  </a:extLst>
                </p14:cNvPr>
                <p14:cNvContentPartPr/>
                <p14:nvPr/>
              </p14:nvContentPartPr>
              <p14:xfrm>
                <a:off x="1759460" y="2690998"/>
                <a:ext cx="11556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751C86-E8BC-445A-AE30-959DFBE32D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0820" y="2682358"/>
                  <a:ext cx="1332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5F64067-192F-4E3B-B67C-C37985007369}"/>
                  </a:ext>
                </a:extLst>
              </p14:cNvPr>
              <p14:cNvContentPartPr/>
              <p14:nvPr/>
            </p14:nvContentPartPr>
            <p14:xfrm>
              <a:off x="2114060" y="2581558"/>
              <a:ext cx="191880" cy="102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5F64067-192F-4E3B-B67C-C3798500736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05420" y="2572558"/>
                <a:ext cx="209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4DCBED-DCF2-4CF8-ACC0-9B36BC3C744B}"/>
                  </a:ext>
                </a:extLst>
              </p14:cNvPr>
              <p14:cNvContentPartPr/>
              <p14:nvPr/>
            </p14:nvContentPartPr>
            <p14:xfrm>
              <a:off x="2665940" y="2456638"/>
              <a:ext cx="165240" cy="24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4DCBED-DCF2-4CF8-ACC0-9B36BC3C74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57300" y="2447638"/>
                <a:ext cx="18288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4AB2C44-8757-4931-9AD4-5FE212110E85}"/>
              </a:ext>
            </a:extLst>
          </p:cNvPr>
          <p:cNvGrpSpPr/>
          <p:nvPr/>
        </p:nvGrpSpPr>
        <p:grpSpPr>
          <a:xfrm>
            <a:off x="1809860" y="3382918"/>
            <a:ext cx="968760" cy="320400"/>
            <a:chOff x="1809860" y="3382918"/>
            <a:chExt cx="96876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935EB6-8D91-4CD2-BD69-C34D319DE8F9}"/>
                    </a:ext>
                  </a:extLst>
                </p14:cNvPr>
                <p14:cNvContentPartPr/>
                <p14:nvPr/>
              </p14:nvContentPartPr>
              <p14:xfrm>
                <a:off x="1866020" y="3418558"/>
                <a:ext cx="28440" cy="28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935EB6-8D91-4CD2-BD69-C34D319DE8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57020" y="3409918"/>
                  <a:ext cx="46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2BD106-C5AC-44C3-8CB1-6C03B61AAB42}"/>
                    </a:ext>
                  </a:extLst>
                </p14:cNvPr>
                <p14:cNvContentPartPr/>
                <p14:nvPr/>
              </p14:nvContentPartPr>
              <p14:xfrm>
                <a:off x="1809860" y="3382918"/>
                <a:ext cx="217080" cy="65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2BD106-C5AC-44C3-8CB1-6C03B61AAB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00860" y="3374278"/>
                  <a:ext cx="234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087F94-126B-4A09-80B2-AE4FB127D4EE}"/>
                    </a:ext>
                  </a:extLst>
                </p14:cNvPr>
                <p14:cNvContentPartPr/>
                <p14:nvPr/>
              </p14:nvContentPartPr>
              <p14:xfrm>
                <a:off x="1859180" y="3548878"/>
                <a:ext cx="187920" cy="3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087F94-126B-4A09-80B2-AE4FB127D4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50540" y="3540238"/>
                  <a:ext cx="205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900E17-5F26-4B4C-8362-E3B4373FF5CE}"/>
                    </a:ext>
                  </a:extLst>
                </p14:cNvPr>
                <p14:cNvContentPartPr/>
                <p14:nvPr/>
              </p14:nvContentPartPr>
              <p14:xfrm>
                <a:off x="2054300" y="3446278"/>
                <a:ext cx="290880" cy="24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900E17-5F26-4B4C-8362-E3B4373FF5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45660" y="3437638"/>
                  <a:ext cx="308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8AD73F-F9A4-496B-B24F-AD8B2236972F}"/>
                    </a:ext>
                  </a:extLst>
                </p14:cNvPr>
                <p14:cNvContentPartPr/>
                <p14:nvPr/>
              </p14:nvContentPartPr>
              <p14:xfrm>
                <a:off x="2391980" y="3532678"/>
                <a:ext cx="386640" cy="16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8AD73F-F9A4-496B-B24F-AD8B223697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83340" y="3524038"/>
                  <a:ext cx="4042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C34ADD-75DF-435B-B3C9-43CF1DA992B1}"/>
              </a:ext>
            </a:extLst>
          </p:cNvPr>
          <p:cNvGrpSpPr/>
          <p:nvPr/>
        </p:nvGrpSpPr>
        <p:grpSpPr>
          <a:xfrm>
            <a:off x="5016380" y="1443958"/>
            <a:ext cx="1735200" cy="399960"/>
            <a:chOff x="5016380" y="1443958"/>
            <a:chExt cx="17352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C38373-DC6C-490C-8145-293601634C77}"/>
                    </a:ext>
                  </a:extLst>
                </p14:cNvPr>
                <p14:cNvContentPartPr/>
                <p14:nvPr/>
              </p14:nvContentPartPr>
              <p14:xfrm>
                <a:off x="5016380" y="1443958"/>
                <a:ext cx="56160" cy="19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C38373-DC6C-490C-8145-293601634C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7380" y="1434958"/>
                  <a:ext cx="73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5C00DD-3402-4FD7-8090-B4A49D598375}"/>
                    </a:ext>
                  </a:extLst>
                </p14:cNvPr>
                <p14:cNvContentPartPr/>
                <p14:nvPr/>
              </p14:nvContentPartPr>
              <p14:xfrm>
                <a:off x="5056700" y="1839238"/>
                <a:ext cx="47160" cy="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5C00DD-3402-4FD7-8090-B4A49D5983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47700" y="1830598"/>
                  <a:ext cx="6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7C2E2C-FB3B-4BA4-842C-22961CA66B0E}"/>
                    </a:ext>
                  </a:extLst>
                </p14:cNvPr>
                <p14:cNvContentPartPr/>
                <p14:nvPr/>
              </p14:nvContentPartPr>
              <p14:xfrm>
                <a:off x="5252900" y="1487158"/>
                <a:ext cx="124200" cy="35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7C2E2C-FB3B-4BA4-842C-22961CA66B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4260" y="1478158"/>
                  <a:ext cx="1418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A14ADE-CB87-4419-B0F4-09F1C943E19B}"/>
                    </a:ext>
                  </a:extLst>
                </p14:cNvPr>
                <p14:cNvContentPartPr/>
                <p14:nvPr/>
              </p14:nvContentPartPr>
              <p14:xfrm>
                <a:off x="5442980" y="1545478"/>
                <a:ext cx="228600" cy="268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A14ADE-CB87-4419-B0F4-09F1C943E1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33980" y="1536478"/>
                  <a:ext cx="246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6ED728-A992-446F-8751-C352C0C8E2EE}"/>
                    </a:ext>
                  </a:extLst>
                </p14:cNvPr>
                <p14:cNvContentPartPr/>
                <p14:nvPr/>
              </p14:nvContentPartPr>
              <p14:xfrm>
                <a:off x="5621180" y="1643758"/>
                <a:ext cx="63000" cy="13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6ED728-A992-446F-8751-C352C0C8E2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2540" y="1635118"/>
                  <a:ext cx="8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F685C14-D8A8-413F-BC92-243D1E80752C}"/>
                    </a:ext>
                  </a:extLst>
                </p14:cNvPr>
                <p14:cNvContentPartPr/>
                <p14:nvPr/>
              </p14:nvContentPartPr>
              <p14:xfrm>
                <a:off x="5774540" y="1599838"/>
                <a:ext cx="398160" cy="19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F685C14-D8A8-413F-BC92-243D1E8075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65540" y="1591198"/>
                  <a:ext cx="415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B405CB-E59C-4EE4-B0F9-2FA1B1F8700C}"/>
                    </a:ext>
                  </a:extLst>
                </p14:cNvPr>
                <p14:cNvContentPartPr/>
                <p14:nvPr/>
              </p14:nvContentPartPr>
              <p14:xfrm>
                <a:off x="6058220" y="1643758"/>
                <a:ext cx="419040" cy="120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B405CB-E59C-4EE4-B0F9-2FA1B1F870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49220" y="1635118"/>
                  <a:ext cx="436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B55C7A-26CE-459E-B6EF-67CEA6B30B11}"/>
                    </a:ext>
                  </a:extLst>
                </p14:cNvPr>
                <p14:cNvContentPartPr/>
                <p14:nvPr/>
              </p14:nvContentPartPr>
              <p14:xfrm>
                <a:off x="6337940" y="1722958"/>
                <a:ext cx="132840" cy="4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B55C7A-26CE-459E-B6EF-67CEA6B30B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8940" y="1713958"/>
                  <a:ext cx="15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26530F-5F08-47DE-9EE4-C11004232ACE}"/>
                    </a:ext>
                  </a:extLst>
                </p14:cNvPr>
                <p14:cNvContentPartPr/>
                <p14:nvPr/>
              </p14:nvContentPartPr>
              <p14:xfrm>
                <a:off x="6597500" y="1583278"/>
                <a:ext cx="154080" cy="21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26530F-5F08-47DE-9EE4-C11004232A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8860" y="1574278"/>
                  <a:ext cx="1717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0ED6FE-47F2-41C1-B2AF-B09C42BFEFD6}"/>
              </a:ext>
            </a:extLst>
          </p:cNvPr>
          <p:cNvGrpSpPr/>
          <p:nvPr/>
        </p:nvGrpSpPr>
        <p:grpSpPr>
          <a:xfrm>
            <a:off x="7119140" y="1377358"/>
            <a:ext cx="534240" cy="358920"/>
            <a:chOff x="7119140" y="1377358"/>
            <a:chExt cx="5342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FF2FA6-A486-4AF9-8C86-4C7F549D740C}"/>
                    </a:ext>
                  </a:extLst>
                </p14:cNvPr>
                <p14:cNvContentPartPr/>
                <p14:nvPr/>
              </p14:nvContentPartPr>
              <p14:xfrm>
                <a:off x="7119140" y="1459438"/>
                <a:ext cx="258120" cy="27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FF2FA6-A486-4AF9-8C86-4C7F549D74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0140" y="1450438"/>
                  <a:ext cx="275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7D0D93-4DAD-4994-B5F8-F68F891A8846}"/>
                    </a:ext>
                  </a:extLst>
                </p14:cNvPr>
                <p14:cNvContentPartPr/>
                <p14:nvPr/>
              </p14:nvContentPartPr>
              <p14:xfrm>
                <a:off x="7432700" y="1377358"/>
                <a:ext cx="220680" cy="31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7D0D93-4DAD-4994-B5F8-F68F891A884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24060" y="1368718"/>
                  <a:ext cx="23832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0E87D44-9560-44E3-A981-A480A08D80C7}"/>
              </a:ext>
            </a:extLst>
          </p:cNvPr>
          <p:cNvGrpSpPr/>
          <p:nvPr/>
        </p:nvGrpSpPr>
        <p:grpSpPr>
          <a:xfrm>
            <a:off x="7903940" y="1425958"/>
            <a:ext cx="958680" cy="263880"/>
            <a:chOff x="7903940" y="1425958"/>
            <a:chExt cx="95868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AFB595-5E45-4B00-9986-677688C12D30}"/>
                    </a:ext>
                  </a:extLst>
                </p14:cNvPr>
                <p14:cNvContentPartPr/>
                <p14:nvPr/>
              </p14:nvContentPartPr>
              <p14:xfrm>
                <a:off x="7903940" y="1425958"/>
                <a:ext cx="20880" cy="26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AFB595-5E45-4B00-9986-677688C12D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95300" y="1417318"/>
                  <a:ext cx="38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4DDF4B-C4C8-41D4-9920-A1C21E2EC799}"/>
                    </a:ext>
                  </a:extLst>
                </p14:cNvPr>
                <p14:cNvContentPartPr/>
                <p14:nvPr/>
              </p14:nvContentPartPr>
              <p14:xfrm>
                <a:off x="8050460" y="1499038"/>
                <a:ext cx="145080" cy="172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4DDF4B-C4C8-41D4-9920-A1C21E2EC7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41820" y="1490398"/>
                  <a:ext cx="162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66890F-6CC1-4FCF-9D37-36477B3FCC30}"/>
                    </a:ext>
                  </a:extLst>
                </p14:cNvPr>
                <p14:cNvContentPartPr/>
                <p14:nvPr/>
              </p14:nvContentPartPr>
              <p14:xfrm>
                <a:off x="8294180" y="1431718"/>
                <a:ext cx="133200" cy="252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66890F-6CC1-4FCF-9D37-36477B3FCC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85540" y="1423078"/>
                  <a:ext cx="150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C902C1-3B17-4AE6-9198-3FDBFB0FB256}"/>
                    </a:ext>
                  </a:extLst>
                </p14:cNvPr>
                <p14:cNvContentPartPr/>
                <p14:nvPr/>
              </p14:nvContentPartPr>
              <p14:xfrm>
                <a:off x="8468780" y="1591918"/>
                <a:ext cx="91080" cy="5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C902C1-3B17-4AE6-9198-3FDBFB0FB2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60140" y="1582918"/>
                  <a:ext cx="108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0E1227-0966-485D-85E7-1956364A19C4}"/>
                    </a:ext>
                  </a:extLst>
                </p14:cNvPr>
                <p14:cNvContentPartPr/>
                <p14:nvPr/>
              </p14:nvContentPartPr>
              <p14:xfrm>
                <a:off x="8702780" y="1474558"/>
                <a:ext cx="159840" cy="147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0E1227-0966-485D-85E7-1956364A19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94140" y="1465558"/>
                  <a:ext cx="1774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D2DEAA-A992-4B51-9C4C-1B063C05B261}"/>
              </a:ext>
            </a:extLst>
          </p:cNvPr>
          <p:cNvGrpSpPr/>
          <p:nvPr/>
        </p:nvGrpSpPr>
        <p:grpSpPr>
          <a:xfrm>
            <a:off x="9074300" y="1441078"/>
            <a:ext cx="554400" cy="203400"/>
            <a:chOff x="9074300" y="1441078"/>
            <a:chExt cx="5544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F73974-FBF2-4BFE-A8BC-C99B338E6642}"/>
                    </a:ext>
                  </a:extLst>
                </p14:cNvPr>
                <p14:cNvContentPartPr/>
                <p14:nvPr/>
              </p14:nvContentPartPr>
              <p14:xfrm>
                <a:off x="9074300" y="1452598"/>
                <a:ext cx="14868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F73974-FBF2-4BFE-A8BC-C99B338E66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65660" y="1443598"/>
                  <a:ext cx="16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45DEDB-6CF2-4740-9F7F-94701F719EE1}"/>
                    </a:ext>
                  </a:extLst>
                </p14:cNvPr>
                <p14:cNvContentPartPr/>
                <p14:nvPr/>
              </p14:nvContentPartPr>
              <p14:xfrm>
                <a:off x="9367700" y="1441078"/>
                <a:ext cx="261000" cy="203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45DEDB-6CF2-4740-9F7F-94701F719E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59060" y="1432438"/>
                  <a:ext cx="27864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8DEE1C-FC70-4A73-A46D-0203EB8D0DAA}"/>
                  </a:ext>
                </a:extLst>
              </p14:cNvPr>
              <p14:cNvContentPartPr/>
              <p14:nvPr/>
            </p14:nvContentPartPr>
            <p14:xfrm>
              <a:off x="9907700" y="1314718"/>
              <a:ext cx="124920" cy="359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8DEE1C-FC70-4A73-A46D-0203EB8D0DA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98700" y="1305718"/>
                <a:ext cx="1425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83D5053-D88F-4FCE-AFA7-286610B43555}"/>
                  </a:ext>
                </a:extLst>
              </p14:cNvPr>
              <p14:cNvContentPartPr/>
              <p14:nvPr/>
            </p14:nvContentPartPr>
            <p14:xfrm>
              <a:off x="5756900" y="2179078"/>
              <a:ext cx="15120" cy="206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83D5053-D88F-4FCE-AFA7-286610B4355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47900" y="2170078"/>
                <a:ext cx="327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8CC4624-FA0A-4106-B2F7-9B5114661513}"/>
                  </a:ext>
                </a:extLst>
              </p14:cNvPr>
              <p14:cNvContentPartPr/>
              <p14:nvPr/>
            </p14:nvContentPartPr>
            <p14:xfrm>
              <a:off x="5715140" y="2504878"/>
              <a:ext cx="31320" cy="28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8CC4624-FA0A-4106-B2F7-9B511466151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06140" y="2495878"/>
                <a:ext cx="48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D9D2CA5-709C-4196-9321-A2A70B72F160}"/>
                  </a:ext>
                </a:extLst>
              </p14:cNvPr>
              <p14:cNvContentPartPr/>
              <p14:nvPr/>
            </p14:nvContentPartPr>
            <p14:xfrm>
              <a:off x="6007820" y="2203918"/>
              <a:ext cx="72360" cy="434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D9D2CA5-709C-4196-9321-A2A70B72F16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99180" y="2194918"/>
                <a:ext cx="9000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0D8D7AF-5F48-4564-9702-BE05ABA1854D}"/>
              </a:ext>
            </a:extLst>
          </p:cNvPr>
          <p:cNvGrpSpPr/>
          <p:nvPr/>
        </p:nvGrpSpPr>
        <p:grpSpPr>
          <a:xfrm>
            <a:off x="6395540" y="2327758"/>
            <a:ext cx="1073520" cy="247320"/>
            <a:chOff x="6395540" y="2327758"/>
            <a:chExt cx="10735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97A839-1CEC-4CE4-B79D-DAF9607DE02A}"/>
                    </a:ext>
                  </a:extLst>
                </p14:cNvPr>
                <p14:cNvContentPartPr/>
                <p14:nvPr/>
              </p14:nvContentPartPr>
              <p14:xfrm>
                <a:off x="6395540" y="2342158"/>
                <a:ext cx="177840" cy="225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97A839-1CEC-4CE4-B79D-DAF9607DE0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86540" y="2333518"/>
                  <a:ext cx="195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443461F-2130-4E1B-AA58-35E928E0A088}"/>
                    </a:ext>
                  </a:extLst>
                </p14:cNvPr>
                <p14:cNvContentPartPr/>
                <p14:nvPr/>
              </p14:nvContentPartPr>
              <p14:xfrm>
                <a:off x="6671660" y="2404438"/>
                <a:ext cx="164160" cy="1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443461F-2130-4E1B-AA58-35E928E0A0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62660" y="2395798"/>
                  <a:ext cx="18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174CBB-74ED-4A21-BC2A-717BF0DFFDE8}"/>
                    </a:ext>
                  </a:extLst>
                </p14:cNvPr>
                <p14:cNvContentPartPr/>
                <p14:nvPr/>
              </p14:nvContentPartPr>
              <p14:xfrm>
                <a:off x="6668060" y="2383198"/>
                <a:ext cx="420120" cy="12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174CBB-74ED-4A21-BC2A-717BF0DFFDE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59420" y="2374198"/>
                  <a:ext cx="437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1F3B42-6AEA-40CC-B6C2-681803AE5B20}"/>
                    </a:ext>
                  </a:extLst>
                </p14:cNvPr>
                <p14:cNvContentPartPr/>
                <p14:nvPr/>
              </p14:nvContentPartPr>
              <p14:xfrm>
                <a:off x="6957140" y="2450518"/>
                <a:ext cx="157680" cy="6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1F3B42-6AEA-40CC-B6C2-681803AE5B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48140" y="2441878"/>
                  <a:ext cx="17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1719F1E-9311-4B89-BF8E-67C6417C8521}"/>
                    </a:ext>
                  </a:extLst>
                </p14:cNvPr>
                <p14:cNvContentPartPr/>
                <p14:nvPr/>
              </p14:nvContentPartPr>
              <p14:xfrm>
                <a:off x="7255220" y="2327758"/>
                <a:ext cx="213840" cy="247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1719F1E-9311-4B89-BF8E-67C6417C85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46220" y="2319118"/>
                  <a:ext cx="23148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073749-53EB-4B7B-AEB3-3AAC20CF3552}"/>
              </a:ext>
            </a:extLst>
          </p:cNvPr>
          <p:cNvGrpSpPr/>
          <p:nvPr/>
        </p:nvGrpSpPr>
        <p:grpSpPr>
          <a:xfrm>
            <a:off x="7774340" y="2166478"/>
            <a:ext cx="601560" cy="362520"/>
            <a:chOff x="7774340" y="2166478"/>
            <a:chExt cx="6015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A2CA4C-A140-4746-BDCD-529B04A3DA3F}"/>
                    </a:ext>
                  </a:extLst>
                </p14:cNvPr>
                <p14:cNvContentPartPr/>
                <p14:nvPr/>
              </p14:nvContentPartPr>
              <p14:xfrm>
                <a:off x="7774340" y="2213278"/>
                <a:ext cx="216360" cy="315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A2CA4C-A140-4746-BDCD-529B04A3DA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65700" y="2204278"/>
                  <a:ext cx="234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FDDE47-48CB-473E-B835-43F01934C8B5}"/>
                    </a:ext>
                  </a:extLst>
                </p14:cNvPr>
                <p14:cNvContentPartPr/>
                <p14:nvPr/>
              </p14:nvContentPartPr>
              <p14:xfrm>
                <a:off x="8119580" y="2166478"/>
                <a:ext cx="256320" cy="353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FDDE47-48CB-473E-B835-43F01934C8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10940" y="2157478"/>
                  <a:ext cx="273960" cy="37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8369C1-A840-41AA-8719-AAB78E691B5A}"/>
              </a:ext>
            </a:extLst>
          </p:cNvPr>
          <p:cNvGrpSpPr/>
          <p:nvPr/>
        </p:nvGrpSpPr>
        <p:grpSpPr>
          <a:xfrm>
            <a:off x="8818340" y="2284558"/>
            <a:ext cx="897480" cy="213480"/>
            <a:chOff x="8818340" y="2284558"/>
            <a:chExt cx="8974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CCC7AC-3830-4084-B114-F3628CEE1425}"/>
                    </a:ext>
                  </a:extLst>
                </p14:cNvPr>
                <p14:cNvContentPartPr/>
                <p14:nvPr/>
              </p14:nvContentPartPr>
              <p14:xfrm>
                <a:off x="8818340" y="2317678"/>
                <a:ext cx="229680" cy="180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CCC7AC-3830-4084-B114-F3628CEE14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09700" y="2309038"/>
                  <a:ext cx="247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6F7EEA-DE13-4FB1-A6E7-6A0BB05E362C}"/>
                    </a:ext>
                  </a:extLst>
                </p14:cNvPr>
                <p14:cNvContentPartPr/>
                <p14:nvPr/>
              </p14:nvContentPartPr>
              <p14:xfrm>
                <a:off x="9235220" y="2298238"/>
                <a:ext cx="192600" cy="140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6F7EEA-DE13-4FB1-A6E7-6A0BB05E36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26580" y="2289598"/>
                  <a:ext cx="21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F66AA7-35DE-4D34-8D13-1F76C567B92D}"/>
                    </a:ext>
                  </a:extLst>
                </p14:cNvPr>
                <p14:cNvContentPartPr/>
                <p14:nvPr/>
              </p14:nvContentPartPr>
              <p14:xfrm>
                <a:off x="9523940" y="2284558"/>
                <a:ext cx="191880" cy="16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F66AA7-35DE-4D34-8D13-1F76C567B9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15300" y="2275918"/>
                  <a:ext cx="20952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BA3114D-ABBD-467E-B5C6-80714572583B}"/>
                  </a:ext>
                </a:extLst>
              </p14:cNvPr>
              <p14:cNvContentPartPr/>
              <p14:nvPr/>
            </p14:nvContentPartPr>
            <p14:xfrm>
              <a:off x="10062140" y="2170798"/>
              <a:ext cx="110880" cy="308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BA3114D-ABBD-467E-B5C6-80714572583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053140" y="2162158"/>
                <a:ext cx="1285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41181AD-8DEC-4F2F-BAE7-86F97078B34A}"/>
                  </a:ext>
                </a:extLst>
              </p14:cNvPr>
              <p14:cNvContentPartPr/>
              <p14:nvPr/>
            </p14:nvContentPartPr>
            <p14:xfrm>
              <a:off x="5721260" y="2947678"/>
              <a:ext cx="27000" cy="144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41181AD-8DEC-4F2F-BAE7-86F97078B34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12620" y="2938678"/>
                <a:ext cx="44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4375C09-7F09-4687-886F-43A607F7B476}"/>
                  </a:ext>
                </a:extLst>
              </p14:cNvPr>
              <p14:cNvContentPartPr/>
              <p14:nvPr/>
            </p14:nvContentPartPr>
            <p14:xfrm>
              <a:off x="5777420" y="3352318"/>
              <a:ext cx="39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4375C09-7F09-4687-886F-43A607F7B47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68420" y="3343678"/>
                <a:ext cx="21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F17368E-0711-4E90-B38A-D96C496DAF7D}"/>
                  </a:ext>
                </a:extLst>
              </p14:cNvPr>
              <p14:cNvContentPartPr/>
              <p14:nvPr/>
            </p14:nvContentPartPr>
            <p14:xfrm>
              <a:off x="6098900" y="3058198"/>
              <a:ext cx="48960" cy="248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F17368E-0711-4E90-B38A-D96C496DAF7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090260" y="3049558"/>
                <a:ext cx="66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8B8F76B-FB8A-4719-B734-87BFF46BF4A2}"/>
                  </a:ext>
                </a:extLst>
              </p14:cNvPr>
              <p14:cNvContentPartPr/>
              <p14:nvPr/>
            </p14:nvContentPartPr>
            <p14:xfrm>
              <a:off x="6567260" y="3134518"/>
              <a:ext cx="131400" cy="185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8B8F76B-FB8A-4719-B734-87BFF46BF4A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58620" y="3125518"/>
                <a:ext cx="1490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526A6B9A-D30E-4652-A89A-3DE8FC1D830A}"/>
              </a:ext>
            </a:extLst>
          </p:cNvPr>
          <p:cNvGrpSpPr/>
          <p:nvPr/>
        </p:nvGrpSpPr>
        <p:grpSpPr>
          <a:xfrm>
            <a:off x="7257020" y="3024718"/>
            <a:ext cx="772200" cy="339120"/>
            <a:chOff x="7257020" y="3024718"/>
            <a:chExt cx="7722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F2F4402-52C4-4259-B1AE-F260726A8920}"/>
                    </a:ext>
                  </a:extLst>
                </p14:cNvPr>
                <p14:cNvContentPartPr/>
                <p14:nvPr/>
              </p14:nvContentPartPr>
              <p14:xfrm>
                <a:off x="7257020" y="3050278"/>
                <a:ext cx="210960" cy="30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F2F4402-52C4-4259-B1AE-F260726A89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48020" y="3041278"/>
                  <a:ext cx="228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32849A-CB67-4077-BEAD-0580253A8817}"/>
                    </a:ext>
                  </a:extLst>
                </p14:cNvPr>
                <p14:cNvContentPartPr/>
                <p14:nvPr/>
              </p14:nvContentPartPr>
              <p14:xfrm>
                <a:off x="7480580" y="3024718"/>
                <a:ext cx="263160" cy="33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32849A-CB67-4077-BEAD-0580253A881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71580" y="3016078"/>
                  <a:ext cx="280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01DB17-0E78-409B-82F7-68CDF8CE57C2}"/>
                    </a:ext>
                  </a:extLst>
                </p14:cNvPr>
                <p14:cNvContentPartPr/>
                <p14:nvPr/>
              </p14:nvContentPartPr>
              <p14:xfrm>
                <a:off x="7806020" y="3108598"/>
                <a:ext cx="67320" cy="219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01DB17-0E78-409B-82F7-68CDF8CE57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97020" y="3099598"/>
                  <a:ext cx="84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B669CF-2DDE-4B0C-B902-06C17A44D184}"/>
                    </a:ext>
                  </a:extLst>
                </p14:cNvPr>
                <p14:cNvContentPartPr/>
                <p14:nvPr/>
              </p14:nvContentPartPr>
              <p14:xfrm>
                <a:off x="7869740" y="3089878"/>
                <a:ext cx="159480" cy="97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B669CF-2DDE-4B0C-B902-06C17A44D1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61100" y="3081238"/>
                  <a:ext cx="1771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EE896-1334-427D-9452-5308969270AE}"/>
                  </a:ext>
                </a:extLst>
              </p14:cNvPr>
              <p14:cNvContentPartPr/>
              <p14:nvPr/>
            </p14:nvContentPartPr>
            <p14:xfrm>
              <a:off x="8311820" y="2994478"/>
              <a:ext cx="140760" cy="402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EE896-1334-427D-9452-5308969270A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303180" y="2985478"/>
                <a:ext cx="1584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7B88E3-5CAD-4563-A303-ED8A4A7582DD}"/>
                  </a:ext>
                </a:extLst>
              </p14:cNvPr>
              <p14:cNvContentPartPr/>
              <p14:nvPr/>
            </p14:nvContentPartPr>
            <p14:xfrm>
              <a:off x="6205100" y="3855598"/>
              <a:ext cx="18720" cy="185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7B88E3-5CAD-4563-A303-ED8A4A7582D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96460" y="3846958"/>
                <a:ext cx="36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42942CF-EFE2-44B8-8454-5F00430AC4F8}"/>
                  </a:ext>
                </a:extLst>
              </p14:cNvPr>
              <p14:cNvContentPartPr/>
              <p14:nvPr/>
            </p14:nvContentPartPr>
            <p14:xfrm>
              <a:off x="6212660" y="4263478"/>
              <a:ext cx="69120" cy="25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42942CF-EFE2-44B8-8454-5F00430AC4F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04020" y="4254478"/>
                <a:ext cx="867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5BC7482-02EA-4FE3-BA87-BA597BC2B76E}"/>
              </a:ext>
            </a:extLst>
          </p:cNvPr>
          <p:cNvGrpSpPr/>
          <p:nvPr/>
        </p:nvGrpSpPr>
        <p:grpSpPr>
          <a:xfrm>
            <a:off x="6567620" y="3943438"/>
            <a:ext cx="828720" cy="364680"/>
            <a:chOff x="6567620" y="3943438"/>
            <a:chExt cx="8287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0969A8-D6BF-476A-B7F5-ED76B3030DF9}"/>
                    </a:ext>
                  </a:extLst>
                </p14:cNvPr>
                <p14:cNvContentPartPr/>
                <p14:nvPr/>
              </p14:nvContentPartPr>
              <p14:xfrm>
                <a:off x="6567620" y="3949198"/>
                <a:ext cx="128160" cy="358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0969A8-D6BF-476A-B7F5-ED76B3030DF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58620" y="3940198"/>
                  <a:ext cx="145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338BF61-1E44-4A6E-8A31-78BD81EB44B3}"/>
                    </a:ext>
                  </a:extLst>
                </p14:cNvPr>
                <p14:cNvContentPartPr/>
                <p14:nvPr/>
              </p14:nvContentPartPr>
              <p14:xfrm>
                <a:off x="6850940" y="3954238"/>
                <a:ext cx="148680" cy="267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338BF61-1E44-4A6E-8A31-78BD81EB44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42300" y="3945598"/>
                  <a:ext cx="166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2A6D5F-92AA-4541-8243-F54F8EE2B6ED}"/>
                    </a:ext>
                  </a:extLst>
                </p14:cNvPr>
                <p14:cNvContentPartPr/>
                <p14:nvPr/>
              </p14:nvContentPartPr>
              <p14:xfrm>
                <a:off x="6896660" y="3943438"/>
                <a:ext cx="499680" cy="361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2A6D5F-92AA-4541-8243-F54F8EE2B6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87660" y="3934438"/>
                  <a:ext cx="51732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A9EA04-6735-40CD-9DB3-7703CEBF7853}"/>
              </a:ext>
            </a:extLst>
          </p:cNvPr>
          <p:cNvGrpSpPr/>
          <p:nvPr/>
        </p:nvGrpSpPr>
        <p:grpSpPr>
          <a:xfrm>
            <a:off x="6339380" y="4823998"/>
            <a:ext cx="293400" cy="297360"/>
            <a:chOff x="6339380" y="4823998"/>
            <a:chExt cx="2934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E08E1D-2FF7-451D-A09D-29FE8F75EE24}"/>
                    </a:ext>
                  </a:extLst>
                </p14:cNvPr>
                <p14:cNvContentPartPr/>
                <p14:nvPr/>
              </p14:nvContentPartPr>
              <p14:xfrm>
                <a:off x="6339380" y="4823998"/>
                <a:ext cx="293400" cy="4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E08E1D-2FF7-451D-A09D-29FE8F75EE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30740" y="4814998"/>
                  <a:ext cx="311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D5F65B1-C78E-4B5D-A40C-59188C853045}"/>
                    </a:ext>
                  </a:extLst>
                </p14:cNvPr>
                <p14:cNvContentPartPr/>
                <p14:nvPr/>
              </p14:nvContentPartPr>
              <p14:xfrm>
                <a:off x="6457820" y="4895998"/>
                <a:ext cx="67680" cy="22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D5F65B1-C78E-4B5D-A40C-59188C8530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48820" y="4886998"/>
                  <a:ext cx="85320" cy="2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470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</a:t>
            </a:r>
          </a:p>
          <a:p>
            <a:pPr lvl="1"/>
            <a:r>
              <a:rPr lang="en-US" dirty="0"/>
              <a:t>A type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FE7BF-DD33-43B8-83E1-14A36D9087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Announcements, Reminders</a:t>
            </a:r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u="sng" dirty="0">
                <a:solidFill>
                  <a:schemeClr val="hlink"/>
                </a:solidFill>
                <a:hlinkClick r:id="rId3"/>
              </a:rPr>
              <a:t>Creative Project 0</a:t>
            </a:r>
            <a:r>
              <a:rPr lang="en-US" sz="3300" dirty="0"/>
              <a:t> due tonight (June 26) @ 11:59 PM</a:t>
            </a:r>
            <a:br>
              <a:rPr lang="en-US" sz="3300" dirty="0"/>
            </a:b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Programming Assignment 0 released later today (due Tues, July 2)</a:t>
            </a:r>
            <a:br>
              <a:rPr lang="en-US" sz="3300" dirty="0"/>
            </a:br>
            <a:endParaRPr sz="33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300" dirty="0"/>
              <a:t>IPL is open! - </a:t>
            </a:r>
            <a:r>
              <a:rPr lang="en-US" sz="3000" u="sng" dirty="0">
                <a:solidFill>
                  <a:schemeClr val="hlink"/>
                </a:solidFill>
                <a:hlinkClick r:id="rId4"/>
              </a:rPr>
              <a:t>Schedule and instructions</a:t>
            </a:r>
            <a:r>
              <a:rPr lang="en-US" sz="3000" dirty="0"/>
              <a:t> can be found on course website.</a:t>
            </a:r>
            <a:br>
              <a:rPr lang="en-US" sz="3000" dirty="0"/>
            </a:br>
            <a:endParaRPr lang="en-US" sz="3000" dirty="0"/>
          </a:p>
          <a:p>
            <a:pPr marL="457200" lvl="0" indent="-438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000" dirty="0"/>
              <a:t>Reminder: please double-check all quiz and exam dates (let Simon know ASAP if you can’t make it!)</a:t>
            </a:r>
            <a:endParaRPr sz="30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8FB5A-2751-4F6D-A216-7CB9CB36E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1075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re-used!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CABB9C-96CD-4009-B0E9-99539BD2071E}"/>
              </a:ext>
            </a:extLst>
          </p:cNvPr>
          <p:cNvSpPr/>
          <p:nvPr/>
        </p:nvSpPr>
        <p:spPr>
          <a:xfrm>
            <a:off x="8153400" y="1524723"/>
            <a:ext cx="3120013" cy="217809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8A3E4-54AB-42A7-9C81-3E63518C5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414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Strings and chars</a:t>
            </a:r>
            <a:endParaRPr sz="4000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078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String = sequence of characters treated as one, yet can be indexed to get individual parts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Zero-based indexing 💣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Side note</a:t>
            </a:r>
            <a:r>
              <a:rPr lang="en-US" sz="3200" dirty="0"/>
              <a:t>: new data type!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represents a single character, </a:t>
            </a:r>
            <a:r>
              <a:rPr lang="en-US" sz="3200" dirty="0"/>
              <a:t>so we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use single quotes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Strings are made up of </a:t>
            </a:r>
            <a:r>
              <a:rPr lang="en-US" sz="3200" dirty="0">
                <a:latin typeface="Consolas" panose="020B0609020204030204" pitchFamily="49" charset="0"/>
              </a:rPr>
              <a:t>char</a:t>
            </a:r>
            <a:r>
              <a:rPr lang="en-US" sz="3200" dirty="0"/>
              <a:t>s!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952059-F0EA-4153-80B9-C2D05203B116}"/>
              </a:ext>
            </a:extLst>
          </p:cNvPr>
          <p:cNvGraphicFramePr>
            <a:graphicFrameLocks noGrp="1"/>
          </p:cNvGraphicFramePr>
          <p:nvPr/>
        </p:nvGraphicFramePr>
        <p:xfrm>
          <a:off x="6828493" y="3358953"/>
          <a:ext cx="5097036" cy="121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4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686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531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CEF27-2B69-44DC-B68F-03E3A711E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94FB7-660D-4E4E-8348-C09DD9286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PCM</a:t>
            </a:r>
            <a:r>
              <a:rPr lang="en-US" dirty="0"/>
              <a:t> Recap: Data Types &amp; Expressions</a:t>
            </a:r>
            <a:endParaRPr dirty="0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750" cy="455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Types: int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100" dirty="0"/>
              <a:t>, </a:t>
            </a: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100" dirty="0"/>
              <a:t>, </a:t>
            </a:r>
            <a:r>
              <a:rPr lang="en-US" sz="3100" dirty="0" err="1">
                <a:latin typeface="Consolas"/>
                <a:ea typeface="Consolas"/>
                <a:cs typeface="Consolas"/>
                <a:sym typeface="Consolas"/>
              </a:rPr>
              <a:t>boolean</a:t>
            </a:r>
            <a:endParaRPr sz="31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100" dirty="0"/>
              <a:t>Expressions: Operators</a:t>
            </a:r>
            <a:endParaRPr sz="31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100" dirty="0"/>
              <a:t>Beware of precedence! (order of operations)</a:t>
            </a:r>
            <a:endParaRPr sz="3600" dirty="0"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432B1-ED8B-4CE5-AE8C-0D9767F1C8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2a27a0026_0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8080"/>
                </a:solidFill>
              </a:rPr>
              <a:t>(PCM)</a:t>
            </a:r>
            <a:r>
              <a:rPr lang="en-US" b="1" dirty="0"/>
              <a:t> </a:t>
            </a:r>
            <a:r>
              <a:rPr lang="en-US" dirty="0"/>
              <a:t>Data Types in Java</a:t>
            </a:r>
            <a:endParaRPr dirty="0"/>
          </a:p>
        </p:txBody>
      </p:sp>
      <p:sp>
        <p:nvSpPr>
          <p:cNvPr id="84" name="Google Shape;84;g1d2a27a0026_0_7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rgbClr val="FFFFFF"/>
                </a:highlight>
              </a:rPr>
              <a:t>In programming, you’re dealing with data…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500">
                <a:highlight>
                  <a:srgbClr val="FFFFFF"/>
                </a:highlight>
              </a:rPr>
              <a:t>s (whole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3500">
                <a:highlight>
                  <a:srgbClr val="FFFFFF"/>
                </a:highlight>
              </a:rPr>
              <a:t>s (real numbers)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500">
                <a:highlight>
                  <a:srgbClr val="FFFFFF"/>
                </a:highlight>
              </a:rPr>
              <a:t>s</a:t>
            </a:r>
            <a:endParaRPr sz="350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sz="3500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 sz="3500">
                <a:highlight>
                  <a:srgbClr val="FFFFFF"/>
                </a:highlight>
              </a:rPr>
              <a:t>s (true or false)</a:t>
            </a:r>
            <a:endParaRPr sz="3200"/>
          </a:p>
        </p:txBody>
      </p:sp>
      <p:sp>
        <p:nvSpPr>
          <p:cNvPr id="85" name="Google Shape;85;g1d2a27a0026_0_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8B7B2-975E-4A5F-A8DA-B85606F70F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2a27a0026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solidFill>
                  <a:srgbClr val="008080"/>
                </a:solidFill>
              </a:rPr>
              <a:t>(PCM) </a:t>
            </a:r>
            <a:r>
              <a:rPr lang="en-US" sz="3600" dirty="0"/>
              <a:t>Operators (for numerical &amp;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600" dirty="0"/>
              <a:t> values)</a:t>
            </a:r>
            <a:endParaRPr sz="3600" dirty="0"/>
          </a:p>
        </p:txBody>
      </p:sp>
      <p:sp>
        <p:nvSpPr>
          <p:cNvPr id="92" name="Google Shape;92;g1d2a27a0026_0_5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63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Numerical: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500"/>
              <a:buFont typeface="Calibri"/>
              <a:buChar char="•"/>
            </a:pPr>
            <a:r>
              <a:rPr lang="en-US" dirty="0">
                <a:highlight>
                  <a:srgbClr val="FFFFFF"/>
                </a:highlight>
              </a:rPr>
              <a:t>+ Addition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- Subtraction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* Multiplication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/ Division</a:t>
            </a:r>
            <a:endParaRPr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% Modulo or “Mod”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&lt;, &gt;, &lt;=, &gt;=, ==, != </a:t>
            </a:r>
            <a:endParaRPr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Strings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r>
              <a:rPr lang="en-US" dirty="0">
                <a:highlight>
                  <a:srgbClr val="FFFFFF"/>
                </a:highlight>
              </a:rPr>
              <a:t>+ Concatenation </a:t>
            </a: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6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>
                <a:highlight>
                  <a:srgbClr val="FFFFFF"/>
                </a:highlight>
              </a:rPr>
              <a:t>Booleans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! Logical Not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&amp;&amp; Logical And</a:t>
            </a:r>
          </a:p>
          <a:p>
            <a:pPr marL="463550" indent="-457200">
              <a:lnSpc>
                <a:spcPct val="115000"/>
              </a:lnSpc>
              <a:spcBef>
                <a:spcPts val="0"/>
              </a:spcBef>
              <a:buSzPts val="3500"/>
            </a:pPr>
            <a:r>
              <a:rPr lang="en-US" dirty="0">
                <a:highlight>
                  <a:srgbClr val="FFFFFF"/>
                </a:highlight>
              </a:rPr>
              <a:t>|| Logical Or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93" name="Google Shape;93;g1d2a27a0026_0_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28C6A-0CAA-41A3-A5A7-A7F58E5E78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2a27a0026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Precedence</a:t>
            </a:r>
            <a:endParaRPr dirty="0"/>
          </a:p>
        </p:txBody>
      </p:sp>
      <p:sp>
        <p:nvSpPr>
          <p:cNvPr id="100" name="Google Shape;100;g1d2a27a0026_0_12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9810900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P</a:t>
            </a:r>
            <a:r>
              <a:rPr lang="en-US" sz="3600" dirty="0"/>
              <a:t>arentheses</a:t>
            </a:r>
            <a:endParaRPr sz="3600" dirty="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6700CB"/>
                </a:solidFill>
              </a:rPr>
              <a:t>M</a:t>
            </a:r>
            <a:r>
              <a:rPr lang="en-US" sz="3600" dirty="0"/>
              <a:t>ultiplication</a:t>
            </a:r>
            <a:r>
              <a:rPr lang="en-US" sz="3600" b="1" dirty="0">
                <a:solidFill>
                  <a:srgbClr val="6700CB"/>
                </a:solidFill>
              </a:rPr>
              <a:t>, M</a:t>
            </a:r>
            <a:r>
              <a:rPr lang="en-US" sz="3600" dirty="0"/>
              <a:t>odulo</a:t>
            </a:r>
            <a:r>
              <a:rPr lang="en-US" sz="3600" b="1" dirty="0">
                <a:solidFill>
                  <a:srgbClr val="6700CB"/>
                </a:solidFill>
              </a:rPr>
              <a:t>, D</a:t>
            </a:r>
            <a:r>
              <a:rPr lang="en-US" sz="3600" dirty="0"/>
              <a:t>ivision</a:t>
            </a: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6700CB"/>
                </a:solidFill>
              </a:rPr>
              <a:t>A</a:t>
            </a:r>
            <a:r>
              <a:rPr lang="en-US" sz="3600" dirty="0"/>
              <a:t>ddition (and Concatenation)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6700CB"/>
                </a:solidFill>
              </a:rPr>
              <a:t>S</a:t>
            </a:r>
            <a:r>
              <a:rPr lang="en-US" sz="3600" dirty="0"/>
              <a:t>ubtraction</a:t>
            </a:r>
            <a:endParaRPr sz="3500" dirty="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01" name="Google Shape;101;g1d2a27a0026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103" name="Google Shape;103;g1d2a27a0026_0_12"/>
          <p:cNvSpPr txBox="1"/>
          <p:nvPr/>
        </p:nvSpPr>
        <p:spPr>
          <a:xfrm>
            <a:off x="1695600" y="4322850"/>
            <a:ext cx="8800800" cy="161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If multiple operators at the same level?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3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Evaluate subexpressions from </a:t>
            </a:r>
            <a:r>
              <a:rPr lang="en-US" sz="3300" b="1" u="sng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left to right</a:t>
            </a:r>
            <a:r>
              <a:rPr lang="en-US" sz="3300" b="1" dirty="0">
                <a:solidFill>
                  <a:srgbClr val="6700CB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3300" b="1" dirty="0">
              <a:solidFill>
                <a:srgbClr val="6700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B2238-41DB-4B69-9BD7-893E47BAE0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D597-4423-4D3B-90FC-4790F41A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89D68-78A5-4906-AD02-048BDA17B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1 + 2 *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D81D0-5AF4-45A9-97CF-14256338D66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(1 + 2) * 3</a:t>
            </a:r>
          </a:p>
          <a:p>
            <a:pPr marL="114300" indent="0">
              <a:buNone/>
            </a:pP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978D-6C28-416F-91CA-4E873EAA4D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Summer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299F-1F8B-4F2D-A073-A7DB656C8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986609-68CD-440F-8977-7BCC1D360733}"/>
                  </a:ext>
                </a:extLst>
              </p14:cNvPr>
              <p14:cNvContentPartPr/>
              <p14:nvPr/>
            </p14:nvContentPartPr>
            <p14:xfrm>
              <a:off x="1877040" y="2531880"/>
              <a:ext cx="7165440" cy="206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986609-68CD-440F-8977-7BCC1D3607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7680" y="2522520"/>
                <a:ext cx="7184160" cy="20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21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2a27a0026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Work on Expressions/Types Practice Problems</a:t>
            </a:r>
            <a:br>
              <a:rPr lang="en-US" sz="4000" dirty="0"/>
            </a:br>
            <a:r>
              <a:rPr lang="en-US" sz="4000" b="1" dirty="0">
                <a:solidFill>
                  <a:srgbClr val="6700CB"/>
                </a:solidFill>
              </a:rPr>
              <a:t>Part 1</a:t>
            </a:r>
            <a:endParaRPr sz="4000" dirty="0"/>
          </a:p>
        </p:txBody>
      </p:sp>
      <p:sp>
        <p:nvSpPr>
          <p:cNvPr id="109" name="Google Shape;109;g1d2a27a0026_0_20"/>
          <p:cNvSpPr txBox="1">
            <a:spLocks noGrp="1"/>
          </p:cNvSpPr>
          <p:nvPr>
            <p:ph type="body" idx="1"/>
          </p:nvPr>
        </p:nvSpPr>
        <p:spPr>
          <a:xfrm>
            <a:off x="838200" y="1559169"/>
            <a:ext cx="6274377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Ed lesson linked from the course calendar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Work with the folks around you!</a:t>
            </a: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200"/>
              <a:buChar char="•"/>
            </a:pPr>
            <a:r>
              <a:rPr lang="en-US" sz="3200" dirty="0"/>
              <a:t>TAs and I will be walking around to help</a:t>
            </a:r>
            <a:endParaRPr sz="3500" dirty="0">
              <a:highlight>
                <a:srgbClr val="FFFFFF"/>
              </a:highlight>
            </a:endParaRPr>
          </a:p>
        </p:txBody>
      </p:sp>
      <p:sp>
        <p:nvSpPr>
          <p:cNvPr id="110" name="Google Shape;110;g1d2a27a0026_0_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2 -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77D18-8B2E-49A5-B3E4-3334C1C8A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9F593-2DAD-487A-9C1E-02A356AC274D}"/>
              </a:ext>
            </a:extLst>
          </p:cNvPr>
          <p:cNvSpPr txBox="1"/>
          <p:nvPr/>
        </p:nvSpPr>
        <p:spPr>
          <a:xfrm>
            <a:off x="7720445" y="1610591"/>
            <a:ext cx="4052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+ 2 * 4</a:t>
            </a: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/ 3</a:t>
            </a: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00808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 * 5 % 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5748-4880-4AD8-929C-9D82B4A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5BA9-66EE-4AF7-A5DD-F4790642EA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2 - Summer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147AF-5FAD-4B0F-9306-6D36147FA1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E907B3-B191-45A8-8631-964D649F0C80}"/>
              </a:ext>
            </a:extLst>
          </p:cNvPr>
          <p:cNvGrpSpPr/>
          <p:nvPr/>
        </p:nvGrpSpPr>
        <p:grpSpPr>
          <a:xfrm>
            <a:off x="1030820" y="1733038"/>
            <a:ext cx="1459800" cy="492120"/>
            <a:chOff x="1030820" y="1733038"/>
            <a:chExt cx="145980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509CBDB-7ABF-4294-95EA-F50580643D50}"/>
                    </a:ext>
                  </a:extLst>
                </p14:cNvPr>
                <p14:cNvContentPartPr/>
                <p14:nvPr/>
              </p14:nvContentPartPr>
              <p14:xfrm>
                <a:off x="1030820" y="1868398"/>
                <a:ext cx="17640" cy="35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509CBDB-7ABF-4294-95EA-F50580643D5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1820" y="1859398"/>
                  <a:ext cx="35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22698E-0B7A-4237-B5D0-5C4C5154496A}"/>
                    </a:ext>
                  </a:extLst>
                </p14:cNvPr>
                <p14:cNvContentPartPr/>
                <p14:nvPr/>
              </p14:nvContentPartPr>
              <p14:xfrm>
                <a:off x="1177700" y="1900438"/>
                <a:ext cx="293760" cy="22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22698E-0B7A-4237-B5D0-5C4C515449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9060" y="1891798"/>
                  <a:ext cx="311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3FA870-786E-4CE4-B325-E8168089E715}"/>
                    </a:ext>
                  </a:extLst>
                </p14:cNvPr>
                <p14:cNvContentPartPr/>
                <p14:nvPr/>
              </p14:nvContentPartPr>
              <p14:xfrm>
                <a:off x="1625900" y="1875958"/>
                <a:ext cx="202680" cy="242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3FA870-786E-4CE4-B325-E8168089E7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6900" y="1867318"/>
                  <a:ext cx="22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BF20AF-CC61-46E8-8A05-00E252FB0938}"/>
                    </a:ext>
                  </a:extLst>
                </p14:cNvPr>
                <p14:cNvContentPartPr/>
                <p14:nvPr/>
              </p14:nvContentPartPr>
              <p14:xfrm>
                <a:off x="2006420" y="1733038"/>
                <a:ext cx="168120" cy="43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BF20AF-CC61-46E8-8A05-00E252FB09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7420" y="1724038"/>
                  <a:ext cx="1857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CCCE22-D9C2-4174-A3DC-EE0265D321F0}"/>
                    </a:ext>
                  </a:extLst>
                </p14:cNvPr>
                <p14:cNvContentPartPr/>
                <p14:nvPr/>
              </p14:nvContentPartPr>
              <p14:xfrm>
                <a:off x="2267060" y="1881718"/>
                <a:ext cx="223560" cy="29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CCCE22-D9C2-4174-A3DC-EE0265D321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8060" y="1872718"/>
                  <a:ext cx="24120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818A757-0BE2-4069-8F42-01882A464D51}"/>
                  </a:ext>
                </a:extLst>
              </p14:cNvPr>
              <p14:cNvContentPartPr/>
              <p14:nvPr/>
            </p14:nvContentPartPr>
            <p14:xfrm>
              <a:off x="1762700" y="2308318"/>
              <a:ext cx="919800" cy="271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818A757-0BE2-4069-8F42-01882A464D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3700" y="2299318"/>
                <a:ext cx="93744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A5AE86F-7B10-4651-AD34-A57881D35C6A}"/>
              </a:ext>
            </a:extLst>
          </p:cNvPr>
          <p:cNvGrpSpPr/>
          <p:nvPr/>
        </p:nvGrpSpPr>
        <p:grpSpPr>
          <a:xfrm>
            <a:off x="1868180" y="2658598"/>
            <a:ext cx="806400" cy="268560"/>
            <a:chOff x="1868180" y="2658598"/>
            <a:chExt cx="80640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F5999E-B36B-4D32-926F-53AAA2F2E9F3}"/>
                    </a:ext>
                  </a:extLst>
                </p14:cNvPr>
                <p14:cNvContentPartPr/>
                <p14:nvPr/>
              </p14:nvContentPartPr>
              <p14:xfrm>
                <a:off x="1868180" y="2735278"/>
                <a:ext cx="105480" cy="17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F5999E-B36B-4D32-926F-53AAA2F2E9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9540" y="2726278"/>
                  <a:ext cx="123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0ACC2E-7E70-49C9-888C-A79C4253529D}"/>
                    </a:ext>
                  </a:extLst>
                </p14:cNvPr>
                <p14:cNvContentPartPr/>
                <p14:nvPr/>
              </p14:nvContentPartPr>
              <p14:xfrm>
                <a:off x="2077700" y="2859838"/>
                <a:ext cx="1296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0ACC2E-7E70-49C9-888C-A79C425352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9060" y="2851198"/>
                  <a:ext cx="30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9AF8C1-6FB5-4F77-B083-CB92CE429907}"/>
                    </a:ext>
                  </a:extLst>
                </p14:cNvPr>
                <p14:cNvContentPartPr/>
                <p14:nvPr/>
              </p14:nvContentPartPr>
              <p14:xfrm>
                <a:off x="2220260" y="2762998"/>
                <a:ext cx="88200" cy="164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9AF8C1-6FB5-4F77-B083-CB92CE4299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11620" y="275435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AA5FE9-0BAB-418A-9AAB-82F70648A0F4}"/>
                    </a:ext>
                  </a:extLst>
                </p14:cNvPr>
                <p14:cNvContentPartPr/>
                <p14:nvPr/>
              </p14:nvContentPartPr>
              <p14:xfrm>
                <a:off x="2415740" y="2739958"/>
                <a:ext cx="13356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AA5FE9-0BAB-418A-9AAB-82F70648A0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7100" y="2730958"/>
                  <a:ext cx="15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C199BD-E190-46D8-A0F0-3B7CD4D24E7A}"/>
                    </a:ext>
                  </a:extLst>
                </p14:cNvPr>
                <p14:cNvContentPartPr/>
                <p14:nvPr/>
              </p14:nvContentPartPr>
              <p14:xfrm>
                <a:off x="2388740" y="2658598"/>
                <a:ext cx="285840" cy="1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C199BD-E190-46D8-A0F0-3B7CD4D24E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79740" y="2649958"/>
                  <a:ext cx="303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358492-EFCA-4548-AA95-8BB813D43394}"/>
              </a:ext>
            </a:extLst>
          </p:cNvPr>
          <p:cNvGrpSpPr/>
          <p:nvPr/>
        </p:nvGrpSpPr>
        <p:grpSpPr>
          <a:xfrm>
            <a:off x="2185700" y="2675518"/>
            <a:ext cx="398160" cy="303840"/>
            <a:chOff x="2185700" y="2675518"/>
            <a:chExt cx="3981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566535-D5F9-4509-9815-520A98BB1643}"/>
                    </a:ext>
                  </a:extLst>
                </p14:cNvPr>
                <p14:cNvContentPartPr/>
                <p14:nvPr/>
              </p14:nvContentPartPr>
              <p14:xfrm>
                <a:off x="2185700" y="2696038"/>
                <a:ext cx="354240" cy="28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566535-D5F9-4509-9815-520A98BB16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6700" y="2687398"/>
                  <a:ext cx="371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3B7A23-45F5-4E48-97F6-2F6CF8E6ACB0}"/>
                    </a:ext>
                  </a:extLst>
                </p14:cNvPr>
                <p14:cNvContentPartPr/>
                <p14:nvPr/>
              </p14:nvContentPartPr>
              <p14:xfrm>
                <a:off x="2229620" y="2675518"/>
                <a:ext cx="354240" cy="259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3B7A23-45F5-4E48-97F6-2F6CF8E6AC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0620" y="2666518"/>
                  <a:ext cx="3718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FE71D1-50DC-4DD7-8768-8A3255B0491A}"/>
              </a:ext>
            </a:extLst>
          </p:cNvPr>
          <p:cNvGrpSpPr/>
          <p:nvPr/>
        </p:nvGrpSpPr>
        <p:grpSpPr>
          <a:xfrm>
            <a:off x="2841260" y="2069998"/>
            <a:ext cx="1596240" cy="574920"/>
            <a:chOff x="2841260" y="2069998"/>
            <a:chExt cx="159624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EF654A-7E51-4565-B17A-C4AA925F644C}"/>
                    </a:ext>
                  </a:extLst>
                </p14:cNvPr>
                <p14:cNvContentPartPr/>
                <p14:nvPr/>
              </p14:nvContentPartPr>
              <p14:xfrm>
                <a:off x="2841260" y="2069998"/>
                <a:ext cx="223560" cy="54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EF654A-7E51-4565-B17A-C4AA925F64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32260" y="2061358"/>
                  <a:ext cx="2412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92F927-A28E-4E04-945D-833AD8739412}"/>
                    </a:ext>
                  </a:extLst>
                </p14:cNvPr>
                <p14:cNvContentPartPr/>
                <p14:nvPr/>
              </p14:nvContentPartPr>
              <p14:xfrm>
                <a:off x="3201620" y="2169358"/>
                <a:ext cx="28080" cy="11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92F927-A28E-4E04-945D-833AD87394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2620" y="2160358"/>
                  <a:ext cx="45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FB1B1C-05E1-4B72-9D45-A50FE95E0146}"/>
                    </a:ext>
                  </a:extLst>
                </p14:cNvPr>
                <p14:cNvContentPartPr/>
                <p14:nvPr/>
              </p14:nvContentPartPr>
              <p14:xfrm>
                <a:off x="3191900" y="2133358"/>
                <a:ext cx="30240" cy="4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FB1B1C-05E1-4B72-9D45-A50FE95E01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82900" y="2124718"/>
                  <a:ext cx="47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6B2BA7-2A19-45AA-A8DE-48FF26C14F43}"/>
                    </a:ext>
                  </a:extLst>
                </p14:cNvPr>
                <p14:cNvContentPartPr/>
                <p14:nvPr/>
              </p14:nvContentPartPr>
              <p14:xfrm>
                <a:off x="3273260" y="2117878"/>
                <a:ext cx="242640" cy="15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6B2BA7-2A19-45AA-A8DE-48FF26C14F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4260" y="2109238"/>
                  <a:ext cx="260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3F520B-9772-47EC-8834-D48BA90E6C59}"/>
                    </a:ext>
                  </a:extLst>
                </p14:cNvPr>
                <p14:cNvContentPartPr/>
                <p14:nvPr/>
              </p14:nvContentPartPr>
              <p14:xfrm>
                <a:off x="3487100" y="2087278"/>
                <a:ext cx="42480" cy="18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3F520B-9772-47EC-8834-D48BA90E6C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8100" y="2078638"/>
                  <a:ext cx="60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3F4FB8-AE34-42DF-8661-B4AB23BADCBC}"/>
                    </a:ext>
                  </a:extLst>
                </p14:cNvPr>
                <p14:cNvContentPartPr/>
                <p14:nvPr/>
              </p14:nvContentPartPr>
              <p14:xfrm>
                <a:off x="3551180" y="2108158"/>
                <a:ext cx="145080" cy="10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3F4FB8-AE34-42DF-8661-B4AB23BADC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42180" y="2099518"/>
                  <a:ext cx="162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9FC0E0C-D7B9-4443-98E4-84E56AED8B84}"/>
                    </a:ext>
                  </a:extLst>
                </p14:cNvPr>
                <p14:cNvContentPartPr/>
                <p14:nvPr/>
              </p14:nvContentPartPr>
              <p14:xfrm>
                <a:off x="3694460" y="2084038"/>
                <a:ext cx="149400" cy="28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9FC0E0C-D7B9-4443-98E4-84E56AED8B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85820" y="2075398"/>
                  <a:ext cx="167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684BE4-F4BB-4CA2-BAF7-06040711154E}"/>
                    </a:ext>
                  </a:extLst>
                </p14:cNvPr>
                <p14:cNvContentPartPr/>
                <p14:nvPr/>
              </p14:nvContentPartPr>
              <p14:xfrm>
                <a:off x="3886700" y="2085838"/>
                <a:ext cx="282240" cy="11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684BE4-F4BB-4CA2-BAF7-0604071115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77700" y="2076838"/>
                  <a:ext cx="299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3BC0A2F-DC23-439F-B753-4D12C4ED960F}"/>
                    </a:ext>
                  </a:extLst>
                </p14:cNvPr>
                <p14:cNvContentPartPr/>
                <p14:nvPr/>
              </p14:nvContentPartPr>
              <p14:xfrm>
                <a:off x="3223580" y="2395798"/>
                <a:ext cx="213840" cy="249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3BC0A2F-DC23-439F-B753-4D12C4ED96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14580" y="2386798"/>
                  <a:ext cx="231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46ECD5-1AAB-4058-962B-3D5FE3F256E1}"/>
                    </a:ext>
                  </a:extLst>
                </p14:cNvPr>
                <p14:cNvContentPartPr/>
                <p14:nvPr/>
              </p14:nvContentPartPr>
              <p14:xfrm>
                <a:off x="3452540" y="2468878"/>
                <a:ext cx="48960" cy="14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46ECD5-1AAB-4058-962B-3D5FE3F256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43540" y="2460238"/>
                  <a:ext cx="66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9AE3F0-478A-4CB2-A778-F91159EA338E}"/>
                    </a:ext>
                  </a:extLst>
                </p14:cNvPr>
                <p14:cNvContentPartPr/>
                <p14:nvPr/>
              </p14:nvContentPartPr>
              <p14:xfrm>
                <a:off x="3541820" y="2470318"/>
                <a:ext cx="213480" cy="14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9AE3F0-478A-4CB2-A778-F91159EA33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2820" y="2461678"/>
                  <a:ext cx="231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CF97D4-BA22-4E72-8E87-D210A29CEC7E}"/>
                    </a:ext>
                  </a:extLst>
                </p14:cNvPr>
                <p14:cNvContentPartPr/>
                <p14:nvPr/>
              </p14:nvContentPartPr>
              <p14:xfrm>
                <a:off x="3735140" y="2455198"/>
                <a:ext cx="186120" cy="168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CF97D4-BA22-4E72-8E87-D210A29CEC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26140" y="2446198"/>
                  <a:ext cx="203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64BFF95-3CFF-4FDD-977C-AFC380CAE10D}"/>
                    </a:ext>
                  </a:extLst>
                </p14:cNvPr>
                <p14:cNvContentPartPr/>
                <p14:nvPr/>
              </p14:nvContentPartPr>
              <p14:xfrm>
                <a:off x="3940700" y="2462038"/>
                <a:ext cx="53280" cy="135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64BFF95-3CFF-4FDD-977C-AFC380CAE1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2060" y="2453398"/>
                  <a:ext cx="70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AC8190-FA7A-4B56-A283-FEDA5A173E77}"/>
                    </a:ext>
                  </a:extLst>
                </p14:cNvPr>
                <p14:cNvContentPartPr/>
                <p14:nvPr/>
              </p14:nvContentPartPr>
              <p14:xfrm>
                <a:off x="4071020" y="2478958"/>
                <a:ext cx="69480" cy="10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AC8190-FA7A-4B56-A283-FEDA5A173E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2020" y="2469958"/>
                  <a:ext cx="87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44C930-30CD-413A-8A65-46D3E2A46B5D}"/>
                    </a:ext>
                  </a:extLst>
                </p14:cNvPr>
                <p14:cNvContentPartPr/>
                <p14:nvPr/>
              </p14:nvContentPartPr>
              <p14:xfrm>
                <a:off x="4184060" y="2463118"/>
                <a:ext cx="253440" cy="10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44C930-30CD-413A-8A65-46D3E2A46B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5420" y="2454478"/>
                  <a:ext cx="27108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A178512-9C20-4C63-904D-505A66BE99C2}"/>
                  </a:ext>
                </a:extLst>
              </p14:cNvPr>
              <p14:cNvContentPartPr/>
              <p14:nvPr/>
            </p14:nvContentPartPr>
            <p14:xfrm>
              <a:off x="632660" y="3399478"/>
              <a:ext cx="234360" cy="2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A178512-9C20-4C63-904D-505A66BE99C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4020" y="3390838"/>
                <a:ext cx="25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F7FE0FF-7E7F-4630-A1C9-B37570B3094E}"/>
                  </a:ext>
                </a:extLst>
              </p14:cNvPr>
              <p14:cNvContentPartPr/>
              <p14:nvPr/>
            </p14:nvContentPartPr>
            <p14:xfrm>
              <a:off x="664700" y="3567598"/>
              <a:ext cx="253080" cy="34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F7FE0FF-7E7F-4630-A1C9-B37570B309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5700" y="3558598"/>
                <a:ext cx="270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AAF2B7E-3D67-4F9E-A37F-66467C7BF393}"/>
              </a:ext>
            </a:extLst>
          </p:cNvPr>
          <p:cNvGrpSpPr/>
          <p:nvPr/>
        </p:nvGrpSpPr>
        <p:grpSpPr>
          <a:xfrm>
            <a:off x="1185260" y="3324598"/>
            <a:ext cx="421920" cy="285840"/>
            <a:chOff x="1185260" y="3324598"/>
            <a:chExt cx="4219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703437-A0E4-4762-BB10-89DC02B4D64F}"/>
                    </a:ext>
                  </a:extLst>
                </p14:cNvPr>
                <p14:cNvContentPartPr/>
                <p14:nvPr/>
              </p14:nvContentPartPr>
              <p14:xfrm>
                <a:off x="1185260" y="3324598"/>
                <a:ext cx="42480" cy="26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703437-A0E4-4762-BB10-89DC02B4D6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6260" y="3315958"/>
                  <a:ext cx="60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58FD74-81FE-4045-8919-41EC3FE32C0C}"/>
                    </a:ext>
                  </a:extLst>
                </p14:cNvPr>
                <p14:cNvContentPartPr/>
                <p14:nvPr/>
              </p14:nvContentPartPr>
              <p14:xfrm>
                <a:off x="1400900" y="3390838"/>
                <a:ext cx="206280" cy="219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58FD74-81FE-4045-8919-41EC3FE32C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91900" y="3382198"/>
                  <a:ext cx="22392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F9CFFC0-6AEF-407E-9435-2D9CE3598611}"/>
                  </a:ext>
                </a:extLst>
              </p14:cNvPr>
              <p14:cNvContentPartPr/>
              <p14:nvPr/>
            </p14:nvContentPartPr>
            <p14:xfrm>
              <a:off x="1867100" y="3373198"/>
              <a:ext cx="179640" cy="212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F9CFFC0-6AEF-407E-9435-2D9CE359861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58460" y="3364198"/>
                <a:ext cx="197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5E3F297-F1CD-4812-85A6-A0120A9ECED1}"/>
                  </a:ext>
                </a:extLst>
              </p14:cNvPr>
              <p14:cNvContentPartPr/>
              <p14:nvPr/>
            </p14:nvContentPartPr>
            <p14:xfrm>
              <a:off x="879620" y="4325038"/>
              <a:ext cx="221760" cy="23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5E3F297-F1CD-4812-85A6-A0120A9ECE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70980" y="4316398"/>
                <a:ext cx="239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DA76E5-21D5-478B-BAF6-CD6B3D869978}"/>
                  </a:ext>
                </a:extLst>
              </p14:cNvPr>
              <p14:cNvContentPartPr/>
              <p14:nvPr/>
            </p14:nvContentPartPr>
            <p14:xfrm>
              <a:off x="834620" y="4495318"/>
              <a:ext cx="248400" cy="45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DA76E5-21D5-478B-BAF6-CD6B3D86997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5980" y="4486318"/>
                <a:ext cx="266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B2C2688-C89F-40B7-ACA0-B1AC5EFBCF2C}"/>
                  </a:ext>
                </a:extLst>
              </p14:cNvPr>
              <p14:cNvContentPartPr/>
              <p14:nvPr/>
            </p14:nvContentPartPr>
            <p14:xfrm>
              <a:off x="1483340" y="4262398"/>
              <a:ext cx="50400" cy="241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B2C2688-C89F-40B7-ACA0-B1AC5EFBCF2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74340" y="4253398"/>
                <a:ext cx="68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EBF171-1017-4B59-887E-FDF8EE8555FC}"/>
                  </a:ext>
                </a:extLst>
              </p14:cNvPr>
              <p14:cNvContentPartPr/>
              <p14:nvPr/>
            </p14:nvContentPartPr>
            <p14:xfrm>
              <a:off x="7136420" y="1834918"/>
              <a:ext cx="189360" cy="3668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EBF171-1017-4B59-887E-FDF8EE8555F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27780" y="1825918"/>
                <a:ext cx="20700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25E67FE-A4F3-4894-B5CF-BD77AE555523}"/>
              </a:ext>
            </a:extLst>
          </p:cNvPr>
          <p:cNvGrpSpPr/>
          <p:nvPr/>
        </p:nvGrpSpPr>
        <p:grpSpPr>
          <a:xfrm>
            <a:off x="7548620" y="1834918"/>
            <a:ext cx="676800" cy="295200"/>
            <a:chOff x="7548620" y="1834918"/>
            <a:chExt cx="6768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8F6F2A-3BB4-4925-A6F4-9DCD5608A998}"/>
                    </a:ext>
                  </a:extLst>
                </p14:cNvPr>
                <p14:cNvContentPartPr/>
                <p14:nvPr/>
              </p14:nvContentPartPr>
              <p14:xfrm>
                <a:off x="7548620" y="1979638"/>
                <a:ext cx="234360" cy="24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8F6F2A-3BB4-4925-A6F4-9DCD5608A9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39980" y="1970638"/>
                  <a:ext cx="252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A5E9F3-DAA1-438E-A5F0-6456B25D5C17}"/>
                    </a:ext>
                  </a:extLst>
                </p14:cNvPr>
                <p14:cNvContentPartPr/>
                <p14:nvPr/>
              </p14:nvContentPartPr>
              <p14:xfrm>
                <a:off x="7637540" y="1884958"/>
                <a:ext cx="120240" cy="205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A5E9F3-DAA1-438E-A5F0-6456B25D5C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28540" y="1875958"/>
                  <a:ext cx="137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C37211-4C00-4DCD-A9E9-628B47D91DAB}"/>
                    </a:ext>
                  </a:extLst>
                </p14:cNvPr>
                <p14:cNvContentPartPr/>
                <p14:nvPr/>
              </p14:nvContentPartPr>
              <p14:xfrm>
                <a:off x="7586060" y="1911598"/>
                <a:ext cx="265680" cy="19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C37211-4C00-4DCD-A9E9-628B47D91D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77420" y="1902598"/>
                  <a:ext cx="283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DEE68C-1045-4B51-84E6-42E2D1BF7F54}"/>
                    </a:ext>
                  </a:extLst>
                </p14:cNvPr>
                <p14:cNvContentPartPr/>
                <p14:nvPr/>
              </p14:nvContentPartPr>
              <p14:xfrm>
                <a:off x="8032460" y="1834918"/>
                <a:ext cx="90720" cy="1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DEE68C-1045-4B51-84E6-42E2D1BF7F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3460" y="1825918"/>
                  <a:ext cx="10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78A1C6-65A8-40EF-9753-435C9B4FF4DB}"/>
                    </a:ext>
                  </a:extLst>
                </p14:cNvPr>
                <p14:cNvContentPartPr/>
                <p14:nvPr/>
              </p14:nvContentPartPr>
              <p14:xfrm>
                <a:off x="7992140" y="1853278"/>
                <a:ext cx="233280" cy="27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78A1C6-65A8-40EF-9753-435C9B4FF4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83140" y="1844278"/>
                  <a:ext cx="2509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67122A0-1E22-45E8-B43C-41F346B76331}"/>
              </a:ext>
            </a:extLst>
          </p:cNvPr>
          <p:cNvGrpSpPr/>
          <p:nvPr/>
        </p:nvGrpSpPr>
        <p:grpSpPr>
          <a:xfrm>
            <a:off x="8631860" y="1743838"/>
            <a:ext cx="433440" cy="390240"/>
            <a:chOff x="8631860" y="1743838"/>
            <a:chExt cx="4334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DC7C21-2721-43FA-A061-71FF937FC920}"/>
                    </a:ext>
                  </a:extLst>
                </p14:cNvPr>
                <p14:cNvContentPartPr/>
                <p14:nvPr/>
              </p14:nvContentPartPr>
              <p14:xfrm>
                <a:off x="8631860" y="1785958"/>
                <a:ext cx="100440" cy="9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DC7C21-2721-43FA-A061-71FF937FC9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23220" y="1777318"/>
                  <a:ext cx="118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376464-82BA-4A38-A493-95BAA6FF83A2}"/>
                    </a:ext>
                  </a:extLst>
                </p14:cNvPr>
                <p14:cNvContentPartPr/>
                <p14:nvPr/>
              </p14:nvContentPartPr>
              <p14:xfrm>
                <a:off x="8742380" y="1743838"/>
                <a:ext cx="144000" cy="390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376464-82BA-4A38-A493-95BAA6FF83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3380" y="1734838"/>
                  <a:ext cx="161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E001DF-F49B-466A-8E73-D4DEF9BC167F}"/>
                    </a:ext>
                  </a:extLst>
                </p14:cNvPr>
                <p14:cNvContentPartPr/>
                <p14:nvPr/>
              </p14:nvContentPartPr>
              <p14:xfrm>
                <a:off x="8935340" y="2010238"/>
                <a:ext cx="129960" cy="63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E001DF-F49B-466A-8E73-D4DEF9BC16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26700" y="2001598"/>
                  <a:ext cx="1476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5C8286-15B6-4C98-B6BB-F960A11B7F0A}"/>
              </a:ext>
            </a:extLst>
          </p:cNvPr>
          <p:cNvGrpSpPr/>
          <p:nvPr/>
        </p:nvGrpSpPr>
        <p:grpSpPr>
          <a:xfrm>
            <a:off x="9406940" y="1692358"/>
            <a:ext cx="202680" cy="465480"/>
            <a:chOff x="9406940" y="1692358"/>
            <a:chExt cx="2026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C0C9D6-B364-4A33-A69C-2277E2FA3D6D}"/>
                    </a:ext>
                  </a:extLst>
                </p14:cNvPr>
                <p14:cNvContentPartPr/>
                <p14:nvPr/>
              </p14:nvContentPartPr>
              <p14:xfrm>
                <a:off x="9436460" y="1692358"/>
                <a:ext cx="173160" cy="46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C0C9D6-B364-4A33-A69C-2277E2FA3D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27820" y="1683718"/>
                  <a:ext cx="1908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AC8FB0-7F25-448B-BE0F-5C4A37528B4E}"/>
                    </a:ext>
                  </a:extLst>
                </p14:cNvPr>
                <p14:cNvContentPartPr/>
                <p14:nvPr/>
              </p14:nvContentPartPr>
              <p14:xfrm>
                <a:off x="9406940" y="1944358"/>
                <a:ext cx="196920" cy="33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AC8FB0-7F25-448B-BE0F-5C4A37528B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98300" y="1935358"/>
                  <a:ext cx="2145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F775C93-EA44-4631-B4C2-0CDF1C39BB4F}"/>
                  </a:ext>
                </a:extLst>
              </p14:cNvPr>
              <p14:cNvContentPartPr/>
              <p14:nvPr/>
            </p14:nvContentPartPr>
            <p14:xfrm>
              <a:off x="6501380" y="2907358"/>
              <a:ext cx="290520" cy="14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F775C93-EA44-4631-B4C2-0CDF1C39BB4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92740" y="2898358"/>
                <a:ext cx="3081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3DCCC99-CDD0-4F17-BC24-F14CEDEEF45A}"/>
                  </a:ext>
                </a:extLst>
              </p14:cNvPr>
              <p14:cNvContentPartPr/>
              <p14:nvPr/>
            </p14:nvContentPartPr>
            <p14:xfrm>
              <a:off x="6573020" y="3047398"/>
              <a:ext cx="24444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3DCCC99-CDD0-4F17-BC24-F14CEDEEF45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64380" y="3038398"/>
                <a:ext cx="2620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683ED96-177B-42D6-9DCD-1EAC4CAAC181}"/>
              </a:ext>
            </a:extLst>
          </p:cNvPr>
          <p:cNvGrpSpPr/>
          <p:nvPr/>
        </p:nvGrpSpPr>
        <p:grpSpPr>
          <a:xfrm>
            <a:off x="7425140" y="2781718"/>
            <a:ext cx="572760" cy="315000"/>
            <a:chOff x="7425140" y="2781718"/>
            <a:chExt cx="5727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3E9DB6-3C52-4855-A526-8DFCFDA4BB47}"/>
                    </a:ext>
                  </a:extLst>
                </p14:cNvPr>
                <p14:cNvContentPartPr/>
                <p14:nvPr/>
              </p14:nvContentPartPr>
              <p14:xfrm>
                <a:off x="7425140" y="2781718"/>
                <a:ext cx="270000" cy="315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3E9DB6-3C52-4855-A526-8DFCFDA4BB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16500" y="2773078"/>
                  <a:ext cx="287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EFB006-6809-4845-A670-7CF9CB48AD55}"/>
                    </a:ext>
                  </a:extLst>
                </p14:cNvPr>
                <p14:cNvContentPartPr/>
                <p14:nvPr/>
              </p14:nvContentPartPr>
              <p14:xfrm>
                <a:off x="7782620" y="2881798"/>
                <a:ext cx="215280" cy="18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EFB006-6809-4845-A670-7CF9CB48AD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73980" y="2873158"/>
                  <a:ext cx="2329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28D124-68F9-4625-8F62-70A4C382F46E}"/>
              </a:ext>
            </a:extLst>
          </p:cNvPr>
          <p:cNvGrpSpPr/>
          <p:nvPr/>
        </p:nvGrpSpPr>
        <p:grpSpPr>
          <a:xfrm>
            <a:off x="8377340" y="2697838"/>
            <a:ext cx="497520" cy="367560"/>
            <a:chOff x="8377340" y="2697838"/>
            <a:chExt cx="49752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23407D6-6EF8-49E5-85A3-90633B64B25F}"/>
                    </a:ext>
                  </a:extLst>
                </p14:cNvPr>
                <p14:cNvContentPartPr/>
                <p14:nvPr/>
              </p14:nvContentPartPr>
              <p14:xfrm>
                <a:off x="8377340" y="2724118"/>
                <a:ext cx="148320" cy="73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23407D6-6EF8-49E5-85A3-90633B64B2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68340" y="2715478"/>
                  <a:ext cx="165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9E8DC70-C6A5-4F19-8014-F78F7DC1C571}"/>
                    </a:ext>
                  </a:extLst>
                </p14:cNvPr>
                <p14:cNvContentPartPr/>
                <p14:nvPr/>
              </p14:nvContentPartPr>
              <p14:xfrm>
                <a:off x="8586140" y="2697838"/>
                <a:ext cx="81720" cy="36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9E8DC70-C6A5-4F19-8014-F78F7DC1C5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77140" y="2689198"/>
                  <a:ext cx="99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3996FC-BE9A-48AB-BF00-46557F83F21C}"/>
                    </a:ext>
                  </a:extLst>
                </p14:cNvPr>
                <p14:cNvContentPartPr/>
                <p14:nvPr/>
              </p14:nvContentPartPr>
              <p14:xfrm>
                <a:off x="8754980" y="2933278"/>
                <a:ext cx="119880" cy="52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3996FC-BE9A-48AB-BF00-46557F83F2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45980" y="2924278"/>
                  <a:ext cx="1375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3D7B626-07C9-43B9-A501-72243DB6BCC9}"/>
              </a:ext>
            </a:extLst>
          </p:cNvPr>
          <p:cNvGrpSpPr/>
          <p:nvPr/>
        </p:nvGrpSpPr>
        <p:grpSpPr>
          <a:xfrm>
            <a:off x="9260060" y="2628718"/>
            <a:ext cx="306360" cy="375840"/>
            <a:chOff x="9260060" y="2628718"/>
            <a:chExt cx="3063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403E1B-D421-4D57-B899-764935BE54A1}"/>
                    </a:ext>
                  </a:extLst>
                </p14:cNvPr>
                <p14:cNvContentPartPr/>
                <p14:nvPr/>
              </p14:nvContentPartPr>
              <p14:xfrm>
                <a:off x="9260060" y="2628718"/>
                <a:ext cx="222840" cy="375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403E1B-D421-4D57-B899-764935BE54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51060" y="2619718"/>
                  <a:ext cx="2404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0C1F123-390A-4CF3-94D7-A974ECB439E3}"/>
                    </a:ext>
                  </a:extLst>
                </p14:cNvPr>
                <p14:cNvContentPartPr/>
                <p14:nvPr/>
              </p14:nvContentPartPr>
              <p14:xfrm>
                <a:off x="9419180" y="2811598"/>
                <a:ext cx="147240" cy="22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0C1F123-390A-4CF3-94D7-A974ECB439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10180" y="2802598"/>
                  <a:ext cx="1648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65CAFDC-FACF-45C7-B5E7-39E7B9036EFE}"/>
                  </a:ext>
                </a:extLst>
              </p14:cNvPr>
              <p14:cNvContentPartPr/>
              <p14:nvPr/>
            </p14:nvContentPartPr>
            <p14:xfrm>
              <a:off x="6571940" y="4002838"/>
              <a:ext cx="226440" cy="16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65CAFDC-FACF-45C7-B5E7-39E7B9036EF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562940" y="3994198"/>
                <a:ext cx="244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9D88B37-CE0D-42C9-99DD-B8D7F528FA09}"/>
                  </a:ext>
                </a:extLst>
              </p14:cNvPr>
              <p14:cNvContentPartPr/>
              <p14:nvPr/>
            </p14:nvContentPartPr>
            <p14:xfrm>
              <a:off x="6560780" y="4126318"/>
              <a:ext cx="285840" cy="54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9D88B37-CE0D-42C9-99DD-B8D7F528FA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52140" y="4117318"/>
                <a:ext cx="303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841A174-7EBC-4799-90A0-9A9A70806720}"/>
                  </a:ext>
                </a:extLst>
              </p14:cNvPr>
              <p14:cNvContentPartPr/>
              <p14:nvPr/>
            </p14:nvContentPartPr>
            <p14:xfrm>
              <a:off x="7230380" y="3913558"/>
              <a:ext cx="294840" cy="320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841A174-7EBC-4799-90A0-9A9A7080672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221740" y="3904558"/>
                <a:ext cx="31248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0A75B0-0F43-4501-A484-4462BB160A63}"/>
              </a:ext>
            </a:extLst>
          </p:cNvPr>
          <p:cNvGrpSpPr/>
          <p:nvPr/>
        </p:nvGrpSpPr>
        <p:grpSpPr>
          <a:xfrm>
            <a:off x="8002940" y="3192118"/>
            <a:ext cx="3857040" cy="1177200"/>
            <a:chOff x="8002940" y="3192118"/>
            <a:chExt cx="3857040" cy="11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34F23A3-6F4E-4CFC-BFC5-34482D6545FA}"/>
                    </a:ext>
                  </a:extLst>
                </p14:cNvPr>
                <p14:cNvContentPartPr/>
                <p14:nvPr/>
              </p14:nvContentPartPr>
              <p14:xfrm>
                <a:off x="10585220" y="3992038"/>
                <a:ext cx="204120" cy="29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34F23A3-6F4E-4CFC-BFC5-34482D6545F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6220" y="3983398"/>
                  <a:ext cx="221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A55F16-A217-4615-A1C9-5B0589F989C7}"/>
                    </a:ext>
                  </a:extLst>
                </p14:cNvPr>
                <p14:cNvContentPartPr/>
                <p14:nvPr/>
              </p14:nvContentPartPr>
              <p14:xfrm>
                <a:off x="10897340" y="4062238"/>
                <a:ext cx="231120" cy="200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A55F16-A217-4615-A1C9-5B0589F989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88340" y="4053238"/>
                  <a:ext cx="248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120C8E-75A0-43DA-A9E2-362F98FA7062}"/>
                    </a:ext>
                  </a:extLst>
                </p14:cNvPr>
                <p14:cNvContentPartPr/>
                <p14:nvPr/>
              </p14:nvContentPartPr>
              <p14:xfrm>
                <a:off x="10421420" y="3972238"/>
                <a:ext cx="24120" cy="39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120C8E-75A0-43DA-A9E2-362F98FA70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12420" y="3963238"/>
                  <a:ext cx="41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0F923C-5519-42B1-A96B-F8CDC0A4233E}"/>
                    </a:ext>
                  </a:extLst>
                </p14:cNvPr>
                <p14:cNvContentPartPr/>
                <p14:nvPr/>
              </p14:nvContentPartPr>
              <p14:xfrm>
                <a:off x="9931100" y="4046758"/>
                <a:ext cx="325080" cy="293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0F923C-5519-42B1-A96B-F8CDC0A423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22460" y="4037758"/>
                  <a:ext cx="342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3F95E0-DBDE-442E-BF94-0D31A7AD25A6}"/>
                    </a:ext>
                  </a:extLst>
                </p14:cNvPr>
                <p14:cNvContentPartPr/>
                <p14:nvPr/>
              </p14:nvContentPartPr>
              <p14:xfrm>
                <a:off x="10368140" y="3821038"/>
                <a:ext cx="871200" cy="2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3F95E0-DBDE-442E-BF94-0D31A7AD25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59500" y="3812398"/>
                  <a:ext cx="888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7F5248-68D9-4727-896F-6EFBE29FC8DC}"/>
                    </a:ext>
                  </a:extLst>
                </p14:cNvPr>
                <p14:cNvContentPartPr/>
                <p14:nvPr/>
              </p14:nvContentPartPr>
              <p14:xfrm>
                <a:off x="10895180" y="3507118"/>
                <a:ext cx="122040" cy="154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7F5248-68D9-4727-896F-6EFBE29FC8D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86540" y="3498118"/>
                  <a:ext cx="139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5FAD903-A856-4FD4-8609-7BBD949B02D2}"/>
                    </a:ext>
                  </a:extLst>
                </p14:cNvPr>
                <p14:cNvContentPartPr/>
                <p14:nvPr/>
              </p14:nvContentPartPr>
              <p14:xfrm>
                <a:off x="11020820" y="3572638"/>
                <a:ext cx="30960" cy="194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5FAD903-A856-4FD4-8609-7BBD949B02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12180" y="3563998"/>
                  <a:ext cx="4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ED65E1-AB16-4B26-8862-C3805E76F58E}"/>
                    </a:ext>
                  </a:extLst>
                </p14:cNvPr>
                <p14:cNvContentPartPr/>
                <p14:nvPr/>
              </p14:nvContentPartPr>
              <p14:xfrm>
                <a:off x="11197220" y="3490918"/>
                <a:ext cx="10800" cy="229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ED65E1-AB16-4B26-8862-C3805E76F5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8220" y="3481918"/>
                  <a:ext cx="28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B271AA-F610-4AAE-98DE-5FA3FC354D50}"/>
                    </a:ext>
                  </a:extLst>
                </p14:cNvPr>
                <p14:cNvContentPartPr/>
                <p14:nvPr/>
              </p14:nvContentPartPr>
              <p14:xfrm>
                <a:off x="11218100" y="3460678"/>
                <a:ext cx="156600" cy="277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B271AA-F610-4AAE-98DE-5FA3FC354D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09460" y="3451678"/>
                  <a:ext cx="174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8681FB-9246-4556-BA32-71A034BB3DD8}"/>
                    </a:ext>
                  </a:extLst>
                </p14:cNvPr>
                <p14:cNvContentPartPr/>
                <p14:nvPr/>
              </p14:nvContentPartPr>
              <p14:xfrm>
                <a:off x="11507180" y="3503158"/>
                <a:ext cx="268920" cy="266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8681FB-9246-4556-BA32-71A034BB3D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98180" y="3494518"/>
                  <a:ext cx="286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A21C1C-44CD-41CB-8FE8-17322D78482D}"/>
                    </a:ext>
                  </a:extLst>
                </p14:cNvPr>
                <p14:cNvContentPartPr/>
                <p14:nvPr/>
              </p14:nvContentPartPr>
              <p14:xfrm>
                <a:off x="11475140" y="3349438"/>
                <a:ext cx="384840" cy="55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A21C1C-44CD-41CB-8FE8-17322D78482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66500" y="3340798"/>
                  <a:ext cx="40248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F20AF7-1EB8-49B9-9A2B-DB03A1E07240}"/>
                    </a:ext>
                  </a:extLst>
                </p14:cNvPr>
                <p14:cNvContentPartPr/>
                <p14:nvPr/>
              </p14:nvContentPartPr>
              <p14:xfrm>
                <a:off x="8015180" y="3192118"/>
                <a:ext cx="3585600" cy="898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F20AF7-1EB8-49B9-9A2B-DB03A1E072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6540" y="3183118"/>
                  <a:ext cx="360324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203827-EEC2-40E6-974A-26F6CBA3DE71}"/>
                    </a:ext>
                  </a:extLst>
                </p14:cNvPr>
                <p14:cNvContentPartPr/>
                <p14:nvPr/>
              </p14:nvContentPartPr>
              <p14:xfrm>
                <a:off x="8002940" y="3938758"/>
                <a:ext cx="312120" cy="171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203827-EEC2-40E6-974A-26F6CBA3DE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3940" y="3930118"/>
                  <a:ext cx="329760" cy="18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44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9527</TotalTime>
  <Words>1152</Words>
  <Application>Microsoft Office PowerPoint</Application>
  <PresentationFormat>Widescreen</PresentationFormat>
  <Paragraphs>227</Paragraphs>
  <Slides>22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Consolas</vt:lpstr>
      <vt:lpstr>Quattrocento Sans</vt:lpstr>
      <vt:lpstr>Calibri</vt:lpstr>
      <vt:lpstr>Arial</vt:lpstr>
      <vt:lpstr>Office Theme</vt:lpstr>
      <vt:lpstr>Welcome to CSE 121!</vt:lpstr>
      <vt:lpstr>Announcements, Reminders</vt:lpstr>
      <vt:lpstr>PCM Recap: Data Types &amp; Expressions</vt:lpstr>
      <vt:lpstr>(PCM) Data Types in Java</vt:lpstr>
      <vt:lpstr>(PCM) Operators (for numerical &amp; String values)</vt:lpstr>
      <vt:lpstr>(PCM) Precedence</vt:lpstr>
      <vt:lpstr>Example</vt:lpstr>
      <vt:lpstr>Work on Expressions/Types Practice Problems Part 1</vt:lpstr>
      <vt:lpstr>Questions?</vt:lpstr>
      <vt:lpstr>(PCM) Mixing Types</vt:lpstr>
      <vt:lpstr>Example 2</vt:lpstr>
      <vt:lpstr>Work on Expressions/Types Practice Problems  Part 2</vt:lpstr>
      <vt:lpstr>Questions?</vt:lpstr>
      <vt:lpstr>(PCM) Boolean Operators</vt:lpstr>
      <vt:lpstr>(PCM) Precedence (updated)</vt:lpstr>
      <vt:lpstr>Example 3</vt:lpstr>
      <vt:lpstr>Work on Expressions/Types Practice Problems  Part 3</vt:lpstr>
      <vt:lpstr>Questions?</vt:lpstr>
      <vt:lpstr>(PCM) Variables</vt:lpstr>
      <vt:lpstr>(PCM) Variables</vt:lpstr>
      <vt:lpstr>(PCM) Strings and chars</vt:lpstr>
      <vt:lpstr>(PCM) String Methods  Usage: &lt;string variable&gt;.&lt;method&gt;(…)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39</cp:revision>
  <dcterms:created xsi:type="dcterms:W3CDTF">2020-09-29T18:40:50Z</dcterms:created>
  <dcterms:modified xsi:type="dcterms:W3CDTF">2024-06-26T22:29:46Z</dcterms:modified>
</cp:coreProperties>
</file>