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2" r:id="rId2"/>
    <p:sldId id="277" r:id="rId3"/>
    <p:sldId id="303" r:id="rId4"/>
    <p:sldId id="286" r:id="rId5"/>
    <p:sldId id="280" r:id="rId6"/>
    <p:sldId id="281" r:id="rId7"/>
  </p:sldIdLst>
  <p:sldSz cx="12192000" cy="6858000"/>
  <p:notesSz cx="6858000" cy="9144000"/>
  <p:embeddedFontLst>
    <p:embeddedFont>
      <p:font typeface="Consolas" panose="020B0609020204030204" pitchFamily="49" charset="0"/>
      <p:regular r:id="rId10"/>
      <p:bold r:id="rId11"/>
      <p:italic r:id="rId12"/>
      <p:boldItalic r:id="rId13"/>
    </p:embeddedFont>
    <p:embeddedFont>
      <p:font typeface="Quattrocento Sans" panose="020B0502050000020003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FCCCC"/>
    <a:srgbClr val="008080"/>
    <a:srgbClr val="339966"/>
    <a:srgbClr val="990033"/>
    <a:srgbClr val="CCECFF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 autoAdjust="0"/>
    <p:restoredTop sz="90068" autoAdjust="0"/>
  </p:normalViewPr>
  <p:slideViewPr>
    <p:cSldViewPr snapToGrid="0">
      <p:cViewPr varScale="1">
        <p:scale>
          <a:sx n="74" d="100"/>
          <a:sy n="74" d="100"/>
        </p:scale>
        <p:origin x="1061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272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11 - Summer 2024</a:t>
            </a:r>
            <a:endParaRPr dirty="0"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11 - Summer 2024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11 - Summer 2024</a:t>
            </a:r>
            <a:endParaRPr dirty="0"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11 - Summer 2024</a:t>
            </a:r>
            <a:endParaRPr dirty="0"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11 - Summer 2024</a:t>
            </a:r>
            <a:endParaRPr dirty="0"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11 - Summer 2024</a:t>
            </a:r>
            <a:endParaRPr dirty="0"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B6EE5-92F3-40A4-B04F-EC4995116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9811" y="273685"/>
            <a:ext cx="1574857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Lesson 11 - Summer 2024</a:t>
            </a:r>
            <a:endParaRPr dirty="0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27877025-E849-E347-5AB6-44B30EE3BD87}"/>
              </a:ext>
            </a:extLst>
          </p:cNvPr>
          <p:cNvSpPr txBox="1">
            <a:spLocks/>
          </p:cNvSpPr>
          <p:nvPr/>
        </p:nvSpPr>
        <p:spPr>
          <a:xfrm>
            <a:off x="890546" y="420381"/>
            <a:ext cx="10410908" cy="16876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CSE 121 Lesson 11: </a:t>
            </a:r>
            <a:br>
              <a:rPr lang="en-US" dirty="0"/>
            </a:br>
            <a:r>
              <a:rPr lang="en-US" sz="4800" dirty="0"/>
              <a:t>Putting it All Together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Google Shape;49;p1">
            <a:extLst>
              <a:ext uri="{FF2B5EF4-FFF2-40B4-BE49-F238E27FC236}">
                <a16:creationId xmlns:a16="http://schemas.microsoft.com/office/drawing/2014/main" id="{64C89FC5-D3D0-CAC9-828E-2B44BF8C9A28}"/>
              </a:ext>
            </a:extLst>
          </p:cNvPr>
          <p:cNvSpPr txBox="1"/>
          <p:nvPr/>
        </p:nvSpPr>
        <p:spPr>
          <a:xfrm>
            <a:off x="3309996" y="2307891"/>
            <a:ext cx="5369815" cy="93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Simon Wu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987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Summer 2024</a:t>
            </a:r>
            <a:endParaRPr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" name="Google Shape;50;p1">
            <a:extLst>
              <a:ext uri="{FF2B5EF4-FFF2-40B4-BE49-F238E27FC236}">
                <a16:creationId xmlns:a16="http://schemas.microsoft.com/office/drawing/2014/main" id="{A9DF10CC-F1EB-46E2-5751-F58C654D14B1}"/>
              </a:ext>
            </a:extLst>
          </p:cNvPr>
          <p:cNvSpPr txBox="1"/>
          <p:nvPr/>
        </p:nvSpPr>
        <p:spPr>
          <a:xfrm>
            <a:off x="272161" y="5535201"/>
            <a:ext cx="2664676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 #cse121</a:t>
            </a:r>
          </a:p>
        </p:txBody>
      </p:sp>
      <p:sp>
        <p:nvSpPr>
          <p:cNvPr id="2" name="Google Shape;62;p1">
            <a:extLst>
              <a:ext uri="{FF2B5EF4-FFF2-40B4-BE49-F238E27FC236}">
                <a16:creationId xmlns:a16="http://schemas.microsoft.com/office/drawing/2014/main" id="{AEE57F5B-49E0-9020-B511-C5057506933D}"/>
              </a:ext>
            </a:extLst>
          </p:cNvPr>
          <p:cNvSpPr txBox="1"/>
          <p:nvPr/>
        </p:nvSpPr>
        <p:spPr>
          <a:xfrm>
            <a:off x="2960437" y="3615880"/>
            <a:ext cx="5519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Google Shape;65;p1">
            <a:extLst>
              <a:ext uri="{FF2B5EF4-FFF2-40B4-BE49-F238E27FC236}">
                <a16:creationId xmlns:a16="http://schemas.microsoft.com/office/drawing/2014/main" id="{8850BD32-A8C3-683E-C379-B0190F6795B1}"/>
              </a:ext>
            </a:extLst>
          </p:cNvPr>
          <p:cNvGraphicFramePr/>
          <p:nvPr/>
        </p:nvGraphicFramePr>
        <p:xfrm>
          <a:off x="3512434" y="3615880"/>
          <a:ext cx="8183000" cy="370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Trey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Hannah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  </a:t>
                      </a:r>
                      <a:r>
                        <a:rPr lang="en-US" sz="1400" u="none" strike="noStrike" cap="none"/>
                        <a:t>Mia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Vivian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Jolie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Colton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Ziao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Google Shape;68;p1">
            <a:extLst>
              <a:ext uri="{FF2B5EF4-FFF2-40B4-BE49-F238E27FC236}">
                <a16:creationId xmlns:a16="http://schemas.microsoft.com/office/drawing/2014/main" id="{87A2EE17-AF02-F2A4-2F22-4513746745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2333" y="4144366"/>
            <a:ext cx="1355371" cy="127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9;p1">
            <a:extLst>
              <a:ext uri="{FF2B5EF4-FFF2-40B4-BE49-F238E27FC236}">
                <a16:creationId xmlns:a16="http://schemas.microsoft.com/office/drawing/2014/main" id="{A9246122-8597-BFF3-DB59-4253118A970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6962" y="4144366"/>
            <a:ext cx="1355372" cy="127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0;p1">
            <a:extLst>
              <a:ext uri="{FF2B5EF4-FFF2-40B4-BE49-F238E27FC236}">
                <a16:creationId xmlns:a16="http://schemas.microsoft.com/office/drawing/2014/main" id="{FC092540-30E8-F3BA-8108-C3B1DB343BD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0630" y="4144366"/>
            <a:ext cx="1355372" cy="127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;p1">
            <a:extLst>
              <a:ext uri="{FF2B5EF4-FFF2-40B4-BE49-F238E27FC236}">
                <a16:creationId xmlns:a16="http://schemas.microsoft.com/office/drawing/2014/main" id="{2ED8E538-2788-E50A-9F24-0DEE8731BC8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4298" y="4144366"/>
            <a:ext cx="1355371" cy="127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2;p1">
            <a:extLst>
              <a:ext uri="{FF2B5EF4-FFF2-40B4-BE49-F238E27FC236}">
                <a16:creationId xmlns:a16="http://schemas.microsoft.com/office/drawing/2014/main" id="{3E78F341-C733-0E91-9473-3E4CF49B7FB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98926" y="4144366"/>
            <a:ext cx="1355371" cy="127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3;p1">
            <a:extLst>
              <a:ext uri="{FF2B5EF4-FFF2-40B4-BE49-F238E27FC236}">
                <a16:creationId xmlns:a16="http://schemas.microsoft.com/office/drawing/2014/main" id="{1CDBE778-D211-FF4E-2C04-2D98CCB73C3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697701" y="4144362"/>
            <a:ext cx="1374462" cy="12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74;p1">
            <a:extLst>
              <a:ext uri="{FF2B5EF4-FFF2-40B4-BE49-F238E27FC236}">
                <a16:creationId xmlns:a16="http://schemas.microsoft.com/office/drawing/2014/main" id="{CFD7C3A8-FC56-C9DD-D9E6-15CFFC7B2590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20726" y="4144362"/>
            <a:ext cx="1278200" cy="12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EF38B-28D0-025A-FEF3-855184AF0D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850" y="3242121"/>
            <a:ext cx="2378828" cy="23466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1565-E36F-50E7-F289-FA33FBA4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and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F3C21-DF46-8C4E-2253-37377E620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85089"/>
          </a:xfrm>
        </p:spPr>
        <p:txBody>
          <a:bodyPr/>
          <a:lstStyle/>
          <a:p>
            <a:r>
              <a:rPr lang="en-US" dirty="0"/>
              <a:t>P2 due next Tuesday, May 14</a:t>
            </a:r>
            <a:r>
              <a:rPr lang="en-US" baseline="30000" dirty="0"/>
              <a:t>th</a:t>
            </a:r>
            <a:r>
              <a:rPr lang="en-US" dirty="0"/>
              <a:t> @ 11:59 pm</a:t>
            </a:r>
          </a:p>
          <a:p>
            <a:r>
              <a:rPr lang="en-US" dirty="0"/>
              <a:t>R4 released yesterday, due next Thursday @ 11:59 pm</a:t>
            </a:r>
          </a:p>
          <a:p>
            <a:r>
              <a:rPr lang="en-US" dirty="0"/>
              <a:t>Reminders: we have two more “exam” dates!</a:t>
            </a:r>
          </a:p>
          <a:p>
            <a:pPr lvl="1"/>
            <a:r>
              <a:rPr lang="en-US" dirty="0"/>
              <a:t>Quiz 2 on 8/8 in section</a:t>
            </a:r>
          </a:p>
          <a:p>
            <a:pPr lvl="1"/>
            <a:r>
              <a:rPr lang="en-US" dirty="0"/>
              <a:t>Final Exam on 8/16 in </a:t>
            </a:r>
            <a:r>
              <a:rPr lang="en-US" b="1" dirty="0"/>
              <a:t>lecture</a:t>
            </a:r>
            <a:endParaRPr lang="en-US" dirty="0"/>
          </a:p>
          <a:p>
            <a:pPr lvl="2"/>
            <a:r>
              <a:rPr lang="en-US" dirty="0"/>
              <a:t>Please reach out to me ASAP if you can’t make the Final Exam time!</a:t>
            </a:r>
          </a:p>
          <a:p>
            <a:pPr lvl="2"/>
            <a:r>
              <a:rPr lang="en-US" dirty="0"/>
              <a:t>The only </a:t>
            </a:r>
            <a:r>
              <a:rPr lang="en-US" i="1" dirty="0"/>
              <a:t>alternate</a:t>
            </a:r>
            <a:r>
              <a:rPr lang="en-US" dirty="0"/>
              <a:t> final date will be on </a:t>
            </a:r>
            <a:r>
              <a:rPr lang="en-US" b="1" dirty="0"/>
              <a:t>8/9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3436-2E5A-7513-FB42-47F84D163C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11 - Summer 2024</a:t>
            </a:r>
          </a:p>
        </p:txBody>
      </p:sp>
    </p:spTree>
    <p:extLst>
      <p:ext uri="{BB962C8B-B14F-4D97-AF65-F5344CB8AC3E}">
        <p14:creationId xmlns:p14="http://schemas.microsoft.com/office/powerpoint/2010/main" val="133113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1565-E36F-50E7-F289-FA33FBA4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and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F3C21-DF46-8C4E-2253-37377E620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85089"/>
          </a:xfrm>
        </p:spPr>
        <p:txBody>
          <a:bodyPr/>
          <a:lstStyle/>
          <a:p>
            <a:r>
              <a:rPr lang="en-US" dirty="0"/>
              <a:t>Quiz 1 was </a:t>
            </a:r>
            <a:r>
              <a:rPr lang="en-US" i="1" dirty="0"/>
              <a:t>difficult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Maybe a little too difficult (oops)</a:t>
            </a:r>
          </a:p>
          <a:p>
            <a:pPr lvl="1"/>
            <a:r>
              <a:rPr lang="en-US" dirty="0"/>
              <a:t>Staff will decide what to do about Quiz 1 grades later today, I’ll send out an announcement over the weekend with updates</a:t>
            </a:r>
          </a:p>
          <a:p>
            <a:pPr lvl="1"/>
            <a:r>
              <a:rPr lang="en-US" dirty="0"/>
              <a:t>Might entail minor changes to the syllabus</a:t>
            </a:r>
          </a:p>
          <a:p>
            <a:r>
              <a:rPr lang="en-US" dirty="0"/>
              <a:t>Final Reflection Assignment updates</a:t>
            </a:r>
          </a:p>
          <a:p>
            <a:pPr lvl="1"/>
            <a:r>
              <a:rPr lang="en-US" dirty="0"/>
              <a:t>Spec release postponed as we figure out grading details for the quiz</a:t>
            </a:r>
          </a:p>
          <a:p>
            <a:pPr lvl="1"/>
            <a:r>
              <a:rPr lang="en-US" dirty="0"/>
              <a:t>Will also be released some time this weekend</a:t>
            </a:r>
          </a:p>
          <a:p>
            <a:pPr lvl="1"/>
            <a:r>
              <a:rPr lang="en-US" dirty="0"/>
              <a:t>Due dates may be adjusted to compensate for a late release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3436-2E5A-7513-FB42-47F84D163C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11 - Summer 2024</a:t>
            </a:r>
          </a:p>
        </p:txBody>
      </p:sp>
    </p:spTree>
    <p:extLst>
      <p:ext uri="{BB962C8B-B14F-4D97-AF65-F5344CB8AC3E}">
        <p14:creationId xmlns:p14="http://schemas.microsoft.com/office/powerpoint/2010/main" val="392558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Last time: </a:t>
            </a:r>
            <a:r>
              <a:rPr lang="en-US" b="1" dirty="0">
                <a:solidFill>
                  <a:schemeClr val="tx1"/>
                </a:solidFill>
              </a:rPr>
              <a:t>Scanner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11 </a:t>
            </a:r>
            <a:r>
              <a:rPr lang="en-US" dirty="0"/>
              <a:t>- Summer 2024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87124EE-02D1-4872-955B-B38AA91EFB82}"/>
              </a:ext>
            </a:extLst>
          </p:cNvPr>
          <p:cNvGraphicFramePr>
            <a:graphicFrameLocks noGrp="1"/>
          </p:cNvGraphicFramePr>
          <p:nvPr/>
        </p:nvGraphicFramePr>
        <p:xfrm>
          <a:off x="1245347" y="2600133"/>
          <a:ext cx="9701306" cy="3156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7335">
                  <a:extLst>
                    <a:ext uri="{9D8B030D-6E8A-4147-A177-3AD203B41FA5}">
                      <a16:colId xmlns:a16="http://schemas.microsoft.com/office/drawing/2014/main" val="2382382082"/>
                    </a:ext>
                  </a:extLst>
                </a:gridCol>
                <a:gridCol w="6293971">
                  <a:extLst>
                    <a:ext uri="{9D8B030D-6E8A-4147-A177-3AD203B41FA5}">
                      <a16:colId xmlns:a16="http://schemas.microsoft.com/office/drawing/2014/main" val="969953720"/>
                    </a:ext>
                  </a:extLst>
                </a:gridCol>
              </a:tblGrid>
              <a:tr h="63106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734522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0757801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5478592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6320204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entire line 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17417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F846DBB-75C9-435B-8826-011829A9F9A9}"/>
              </a:ext>
            </a:extLst>
          </p:cNvPr>
          <p:cNvSpPr txBox="1"/>
          <p:nvPr/>
        </p:nvSpPr>
        <p:spPr>
          <a:xfrm>
            <a:off x="838200" y="1548123"/>
            <a:ext cx="5583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we can use to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in input</a:t>
            </a:r>
          </a:p>
          <a:p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sz="24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java.util</a:t>
            </a:r>
            <a:r>
              <a:rPr lang="en-US" sz="24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“package”!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The line &quot;Scanner console = new Scanner(System.in);&quot;. It is annotated into three pieces:&#10;- the type Scanner&#10;- the variable name console&#10;- the &quot;Scanner construction code&quot;: new Scanner(System.in);">
            <a:extLst>
              <a:ext uri="{FF2B5EF4-FFF2-40B4-BE49-F238E27FC236}">
                <a16:creationId xmlns:a16="http://schemas.microsoft.com/office/drawing/2014/main" id="{02E3330E-1CE2-4FE1-A094-24294103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77" y="800381"/>
            <a:ext cx="5583219" cy="91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1565-E36F-50E7-F289-FA33FBA4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Cases (and testing, debugging)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F3C21-DF46-8C4E-2253-37377E620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85089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When writing a method that takes in input (e.g. parameters, Scanner), think carefully about the assumptions you can (and can’t) make!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u="sng" dirty="0"/>
              <a:t>Edge Case:</a:t>
            </a:r>
            <a:r>
              <a:rPr lang="en-US" dirty="0"/>
              <a:t> a situation that is at the “edge” of an input’s valid values.</a:t>
            </a:r>
          </a:p>
          <a:p>
            <a:pPr marL="114300" indent="0">
              <a:buNone/>
            </a:pPr>
            <a:r>
              <a:rPr lang="en-US" dirty="0"/>
              <a:t>In today’s example:</a:t>
            </a:r>
          </a:p>
          <a:p>
            <a:r>
              <a:rPr lang="en-US" dirty="0"/>
              <a:t>are </a:t>
            </a:r>
            <a:r>
              <a:rPr lang="en-US" u="sng" dirty="0"/>
              <a:t>all</a:t>
            </a:r>
            <a:r>
              <a:rPr lang="en-US" dirty="0"/>
              <a:t> possible months and days handled?</a:t>
            </a:r>
          </a:p>
          <a:p>
            <a:pPr lvl="1"/>
            <a:r>
              <a:rPr lang="en-US" dirty="0"/>
              <a:t>what about leap years?</a:t>
            </a:r>
          </a:p>
          <a:p>
            <a:r>
              <a:rPr lang="en-US" dirty="0"/>
              <a:t>are </a:t>
            </a:r>
            <a:r>
              <a:rPr lang="en-US" u="sng" dirty="0"/>
              <a:t>all</a:t>
            </a:r>
            <a:r>
              <a:rPr lang="en-US" dirty="0"/>
              <a:t> possible combinations of months and days handled?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3436-2E5A-7513-FB42-47F84D163C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11 - Summer 2024</a:t>
            </a:r>
          </a:p>
        </p:txBody>
      </p:sp>
    </p:spTree>
    <p:extLst>
      <p:ext uri="{BB962C8B-B14F-4D97-AF65-F5344CB8AC3E}">
        <p14:creationId xmlns:p14="http://schemas.microsoft.com/office/powerpoint/2010/main" val="209668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1565-E36F-50E7-F289-FA33FBA4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Cases and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F3C21-DF46-8C4E-2253-37377E620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In languages like Java, it’s helpful to think of common edge cases related to the type of the value. For example,</a:t>
            </a:r>
          </a:p>
          <a:p>
            <a:r>
              <a:rPr lang="en-US" dirty="0"/>
              <a:t>for numbers (e.g. int, double) can you handle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division is </a:t>
            </a:r>
            <a:r>
              <a:rPr lang="en-US" u="sng" dirty="0"/>
              <a:t>especially</a:t>
            </a:r>
            <a:r>
              <a:rPr lang="en-US" dirty="0"/>
              <a:t> nasty!</a:t>
            </a:r>
          </a:p>
          <a:p>
            <a:r>
              <a:rPr lang="en-US" dirty="0"/>
              <a:t>for Strings, can you handle the empty string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""</a:t>
            </a:r>
            <a:r>
              <a:rPr lang="en-US" dirty="0"/>
              <a:t> 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charAt</a:t>
            </a:r>
            <a:r>
              <a:rPr lang="en-US" dirty="0"/>
              <a:t> is </a:t>
            </a:r>
            <a:r>
              <a:rPr lang="en-US" u="sng" dirty="0"/>
              <a:t>especially</a:t>
            </a:r>
            <a:r>
              <a:rPr lang="en-US" dirty="0"/>
              <a:t> nasty!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In future programming, you’ll learn about </a:t>
            </a:r>
            <a:r>
              <a:rPr lang="en-US" u="sng" dirty="0"/>
              <a:t>many</a:t>
            </a:r>
            <a:r>
              <a:rPr lang="en-US" dirty="0"/>
              <a:t> more of these (e.g. “biggest” and “smallest” numbers,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, empty array).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3436-2E5A-7513-FB42-47F84D163C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11 - Summer 2024</a:t>
            </a:r>
          </a:p>
        </p:txBody>
      </p:sp>
    </p:spTree>
    <p:extLst>
      <p:ext uri="{BB962C8B-B14F-4D97-AF65-F5344CB8AC3E}">
        <p14:creationId xmlns:p14="http://schemas.microsoft.com/office/powerpoint/2010/main" val="191123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33312</TotalTime>
  <Words>472</Words>
  <Application>Microsoft Office PowerPoint</Application>
  <PresentationFormat>Widescreen</PresentationFormat>
  <Paragraphs>64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Quattrocento Sans</vt:lpstr>
      <vt:lpstr>Calibri</vt:lpstr>
      <vt:lpstr>Arial</vt:lpstr>
      <vt:lpstr>Consolas</vt:lpstr>
      <vt:lpstr>Office Theme</vt:lpstr>
      <vt:lpstr>PowerPoint Presentation</vt:lpstr>
      <vt:lpstr>Announcements and Reminders</vt:lpstr>
      <vt:lpstr>Announcements and Reminders</vt:lpstr>
      <vt:lpstr>Last time: Scanner</vt:lpstr>
      <vt:lpstr>Edge Cases (and testing, debugging)</vt:lpstr>
      <vt:lpstr>Edge Cases and Types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simonswu</cp:lastModifiedBy>
  <cp:revision>125</cp:revision>
  <dcterms:created xsi:type="dcterms:W3CDTF">2020-09-29T18:40:50Z</dcterms:created>
  <dcterms:modified xsi:type="dcterms:W3CDTF">2024-07-26T18:16:59Z</dcterms:modified>
</cp:coreProperties>
</file>