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77" r:id="rId3"/>
    <p:sldId id="278" r:id="rId4"/>
    <p:sldId id="279" r:id="rId5"/>
    <p:sldId id="281" r:id="rId6"/>
  </p:sldIdLst>
  <p:sldSz cx="12192000" cy="6858000"/>
  <p:notesSz cx="6858000" cy="9144000"/>
  <p:embeddedFontLst>
    <p:embeddedFont>
      <p:font typeface="Consolas" panose="020B0609020204030204" pitchFamily="49" charset="0"/>
      <p:regular r:id="rId9"/>
      <p:bold r:id="rId10"/>
      <p:italic r:id="rId11"/>
      <p:boldItalic r:id="rId12"/>
    </p:embeddedFont>
    <p:embeddedFont>
      <p:font typeface="Quattrocento Sans" panose="020B0502050000020003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CCCC"/>
    <a:srgbClr val="008080"/>
    <a:srgbClr val="339966"/>
    <a:srgbClr val="990033"/>
    <a:srgbClr val="CCECFF"/>
    <a:srgbClr val="FF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0068" autoAdjust="0"/>
  </p:normalViewPr>
  <p:slideViewPr>
    <p:cSldViewPr snapToGrid="0">
      <p:cViewPr varScale="1">
        <p:scale>
          <a:sx n="104" d="100"/>
          <a:sy n="104" d="100"/>
        </p:scale>
        <p:origin x="19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EB6EE5-92F3-40A4-B04F-EC49951168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59811" y="273685"/>
            <a:ext cx="1574857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Lesson 12 - Autumn 2024</a:t>
            </a:r>
            <a:endParaRPr dirty="0"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9262B246-D316-A72D-F07D-6ADDEE522BDF}"/>
              </a:ext>
            </a:extLst>
          </p:cNvPr>
          <p:cNvSpPr txBox="1">
            <a:spLocks/>
          </p:cNvSpPr>
          <p:nvPr/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buSzPts val="1400"/>
              <a:defRPr/>
            </a:pPr>
            <a:r>
              <a:rPr lang="en-US" sz="4800" dirty="0"/>
              <a:t>CSE 121 Lesson 12:</a:t>
            </a:r>
            <a:br>
              <a:rPr lang="en-US" sz="4800" dirty="0"/>
            </a:br>
            <a:r>
              <a:rPr lang="en-US" sz="4800" dirty="0"/>
              <a:t>Putting it All Together!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69DC5AC6-DF72-5200-8A47-24D4AD588541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C8A39D3B-F1B8-A175-247C-0F2D0A34125F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F6460B-DA0F-1594-47AD-7E3AD4D77121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519E32B3-E677-1FD9-0D41-DF53B96E3D61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54;p1">
            <a:extLst>
              <a:ext uri="{FF2B5EF4-FFF2-40B4-BE49-F238E27FC236}">
                <a16:creationId xmlns:a16="http://schemas.microsoft.com/office/drawing/2014/main" id="{C0B17F3C-87D4-8922-4D04-C5B750C77686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9C8DFE3-E3BB-63AB-D0D9-1F54D12A239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70943" y="3068090"/>
            <a:ext cx="2467111" cy="24671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and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r>
              <a:rPr lang="en-US" dirty="0"/>
              <a:t>Quiz 1 is tomorrow!</a:t>
            </a:r>
          </a:p>
          <a:p>
            <a:pPr lvl="1"/>
            <a:r>
              <a:rPr lang="en-US" dirty="0"/>
              <a:t>many resources available! practice quiz, starred section problems, </a:t>
            </a:r>
            <a:r>
              <a:rPr lang="en-US" dirty="0" err="1"/>
              <a:t>PracticeIt</a:t>
            </a:r>
            <a:r>
              <a:rPr lang="en-US" dirty="0"/>
              <a:t>, and last-minute IPL help</a:t>
            </a:r>
          </a:p>
          <a:p>
            <a:pPr lvl="1"/>
            <a:r>
              <a:rPr lang="en-US" dirty="0"/>
              <a:t>if you’re sick – please email us </a:t>
            </a:r>
            <a:r>
              <a:rPr lang="en-US" u="sng" dirty="0"/>
              <a:t>before</a:t>
            </a:r>
            <a:r>
              <a:rPr lang="en-US" dirty="0"/>
              <a:t> your quiz date</a:t>
            </a:r>
          </a:p>
          <a:p>
            <a:pPr lvl="1"/>
            <a:r>
              <a:rPr lang="en-US" dirty="0"/>
              <a:t>today: some more quiz tips :)</a:t>
            </a:r>
          </a:p>
          <a:p>
            <a:r>
              <a:rPr lang="en-US" dirty="0"/>
              <a:t>R3 due tomorrow (eligible: </a:t>
            </a:r>
            <a:r>
              <a:rPr lang="en-US" b="1" dirty="0"/>
              <a:t>P0</a:t>
            </a:r>
            <a:r>
              <a:rPr lang="en-US" dirty="0"/>
              <a:t>, C1, P1, C2)</a:t>
            </a:r>
          </a:p>
          <a:p>
            <a:pPr lvl="1"/>
            <a:r>
              <a:rPr lang="en-US" dirty="0"/>
              <a:t>R4 opens tomorrow (eligible: </a:t>
            </a:r>
            <a:r>
              <a:rPr lang="en-US" b="1" dirty="0"/>
              <a:t>C1</a:t>
            </a:r>
            <a:r>
              <a:rPr lang="en-US" dirty="0"/>
              <a:t>, P1, C2, P2)</a:t>
            </a:r>
          </a:p>
          <a:p>
            <a:r>
              <a:rPr lang="en-US" dirty="0"/>
              <a:t>P2 is out, due next Tuesday, November 12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Thanks for your feedback last week! Matt </a:t>
            </a:r>
            <a:r>
              <a:rPr lang="en-US"/>
              <a:t>will debrief on Friday.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12 - Autumn 2024</a:t>
            </a:r>
          </a:p>
        </p:txBody>
      </p:sp>
    </p:spTree>
    <p:extLst>
      <p:ext uri="{BB962C8B-B14F-4D97-AF65-F5344CB8AC3E}">
        <p14:creationId xmlns:p14="http://schemas.microsoft.com/office/powerpoint/2010/main" val="133113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Tips: Overall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r>
              <a:rPr lang="en-US" dirty="0"/>
              <a:t>Prepare for the open-book quiz!</a:t>
            </a:r>
          </a:p>
          <a:p>
            <a:pPr lvl="1"/>
            <a:r>
              <a:rPr lang="en-US" dirty="0"/>
              <a:t>consolidate your notes!</a:t>
            </a:r>
          </a:p>
          <a:p>
            <a:pPr lvl="1"/>
            <a:r>
              <a:rPr lang="en-US" dirty="0"/>
              <a:t>bookmark helpful practice problems, Ed lessons, and slides</a:t>
            </a:r>
          </a:p>
          <a:p>
            <a:pPr lvl="1"/>
            <a:r>
              <a:rPr lang="en-US" dirty="0"/>
              <a:t>before the quiz, clean up your desktop &amp; open relevant tabs</a:t>
            </a:r>
          </a:p>
          <a:p>
            <a:pPr lvl="1"/>
            <a:r>
              <a:rPr lang="en-US" dirty="0"/>
              <a:t>reminder: no communication, generative AI – work must be </a:t>
            </a:r>
            <a:r>
              <a:rPr lang="en-US" u="sng" dirty="0"/>
              <a:t>yours</a:t>
            </a:r>
          </a:p>
          <a:p>
            <a:r>
              <a:rPr lang="en-US" dirty="0"/>
              <a:t>Budget time during the quiz (45 minutes)</a:t>
            </a:r>
          </a:p>
          <a:p>
            <a:pPr lvl="1"/>
            <a:r>
              <a:rPr lang="en-US" dirty="0"/>
              <a:t>spend more time on what was tough during quiz 0</a:t>
            </a:r>
          </a:p>
          <a:p>
            <a:pPr lvl="1"/>
            <a:r>
              <a:rPr lang="en-US" dirty="0"/>
              <a:t>leave time to make a submission for each section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12 - Autumn 2024</a:t>
            </a:r>
          </a:p>
        </p:txBody>
      </p:sp>
    </p:spTree>
    <p:extLst>
      <p:ext uri="{BB962C8B-B14F-4D97-AF65-F5344CB8AC3E}">
        <p14:creationId xmlns:p14="http://schemas.microsoft.com/office/powerpoint/2010/main" val="129130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Tips: Debugging &amp;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r>
              <a:rPr lang="en-US" dirty="0"/>
              <a:t>Hit run, and hit run </a:t>
            </a:r>
            <a:r>
              <a:rPr lang="en-US" b="1" u="sng" dirty="0"/>
              <a:t>often</a:t>
            </a:r>
          </a:p>
          <a:p>
            <a:r>
              <a:rPr lang="en-US" dirty="0"/>
              <a:t>Problems are primarily </a:t>
            </a:r>
            <a:r>
              <a:rPr lang="en-US" dirty="0" err="1"/>
              <a:t>autograded</a:t>
            </a:r>
            <a:r>
              <a:rPr lang="en-US" dirty="0"/>
              <a:t>, so make sure your code compiles and runs!</a:t>
            </a:r>
          </a:p>
          <a:p>
            <a:pPr lvl="1"/>
            <a:r>
              <a:rPr lang="en-US" dirty="0"/>
              <a:t>Look at the output </a:t>
            </a:r>
            <a:r>
              <a:rPr lang="en-US" i="1" dirty="0"/>
              <a:t>carefully</a:t>
            </a:r>
            <a:endParaRPr lang="en-US" dirty="0"/>
          </a:p>
          <a:p>
            <a:r>
              <a:rPr lang="en-US" dirty="0"/>
              <a:t>Grading rubrics are in the spec – read and think strategically!</a:t>
            </a:r>
          </a:p>
          <a:p>
            <a:pPr lvl="1"/>
            <a:r>
              <a:rPr lang="en-US" dirty="0"/>
              <a:t>pay special attention to the “S” criteria, especially if low on time</a:t>
            </a:r>
          </a:p>
          <a:p>
            <a:r>
              <a:rPr lang="en-US" dirty="0"/>
              <a:t>Testing you on reading the spec (+ debugging, programming)</a:t>
            </a:r>
          </a:p>
          <a:p>
            <a:r>
              <a:rPr lang="en-US" dirty="0"/>
              <a:t>Think about “edge cases”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12 - Autumn 2024</a:t>
            </a:r>
          </a:p>
        </p:txBody>
      </p:sp>
    </p:spTree>
    <p:extLst>
      <p:ext uri="{BB962C8B-B14F-4D97-AF65-F5344CB8AC3E}">
        <p14:creationId xmlns:p14="http://schemas.microsoft.com/office/powerpoint/2010/main" val="158084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Cases and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In languages like Java, it’s helpful to think of common edge cases related to the type of the value. For example,</a:t>
            </a:r>
          </a:p>
          <a:p>
            <a:r>
              <a:rPr lang="en-US" dirty="0"/>
              <a:t>for numbers (e.g. int, double) can you handle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division is </a:t>
            </a:r>
            <a:r>
              <a:rPr lang="en-US" u="sng" dirty="0"/>
              <a:t>especially</a:t>
            </a:r>
            <a:r>
              <a:rPr lang="en-US" dirty="0"/>
              <a:t> nasty!</a:t>
            </a:r>
          </a:p>
          <a:p>
            <a:r>
              <a:rPr lang="en-US" dirty="0"/>
              <a:t>for Strings, can you handle the empty string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""</a:t>
            </a:r>
            <a:r>
              <a:rPr lang="en-US" dirty="0"/>
              <a:t> 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charAt</a:t>
            </a:r>
            <a:r>
              <a:rPr lang="en-US" dirty="0"/>
              <a:t> is </a:t>
            </a:r>
            <a:r>
              <a:rPr lang="en-US" u="sng" dirty="0"/>
              <a:t>especially</a:t>
            </a:r>
            <a:r>
              <a:rPr lang="en-US" dirty="0"/>
              <a:t> nasty!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In future programming, you’ll learn about </a:t>
            </a:r>
            <a:r>
              <a:rPr lang="en-US" u="sng" dirty="0"/>
              <a:t>many</a:t>
            </a:r>
            <a:r>
              <a:rPr lang="en-US" dirty="0"/>
              <a:t> more of these (e.g. “biggest” and “smallest” numbers,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US" dirty="0"/>
              <a:t>, empty array).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12 - Autumn 2024</a:t>
            </a:r>
          </a:p>
        </p:txBody>
      </p:sp>
    </p:spTree>
    <p:extLst>
      <p:ext uri="{BB962C8B-B14F-4D97-AF65-F5344CB8AC3E}">
        <p14:creationId xmlns:p14="http://schemas.microsoft.com/office/powerpoint/2010/main" val="19112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33225</TotalTime>
  <Words>431</Words>
  <Application>Microsoft Office PowerPoint</Application>
  <PresentationFormat>Widescreen</PresentationFormat>
  <Paragraphs>82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Consolas</vt:lpstr>
      <vt:lpstr>Calibri</vt:lpstr>
      <vt:lpstr>Arial</vt:lpstr>
      <vt:lpstr>Quattrocento Sans</vt:lpstr>
      <vt:lpstr>Office Theme</vt:lpstr>
      <vt:lpstr>PowerPoint Presentation</vt:lpstr>
      <vt:lpstr>Announcements and Reminders</vt:lpstr>
      <vt:lpstr>Quiz Tips: Overall</vt:lpstr>
      <vt:lpstr>Quiz Tips: Debugging &amp; Programming</vt:lpstr>
      <vt:lpstr>Edge Cases and Types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126</cp:revision>
  <dcterms:created xsi:type="dcterms:W3CDTF">2020-09-29T18:40:50Z</dcterms:created>
  <dcterms:modified xsi:type="dcterms:W3CDTF">2024-11-06T19:13:34Z</dcterms:modified>
</cp:coreProperties>
</file>