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gBXfQOMA5dMcWgt+El0GCwCUi1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999dacd8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1d999dacd8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999dacd87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1d999dacd87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999dacd87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1d999dacd87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3"/>
          <p:cNvSpPr txBox="1"/>
          <p:nvPr>
            <p:ph idx="1" type="body"/>
          </p:nvPr>
        </p:nvSpPr>
        <p:spPr>
          <a:xfrm>
            <a:off x="838200" y="1690688"/>
            <a:ext cx="10515599" cy="422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d999dacd87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1d999dacd87_0_53"/>
          <p:cNvSpPr txBox="1"/>
          <p:nvPr>
            <p:ph idx="1" type="body"/>
          </p:nvPr>
        </p:nvSpPr>
        <p:spPr>
          <a:xfrm>
            <a:off x="838200" y="1825625"/>
            <a:ext cx="51816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g1d999dacd87_0_53"/>
          <p:cNvSpPr txBox="1"/>
          <p:nvPr>
            <p:ph idx="2" type="body"/>
          </p:nvPr>
        </p:nvSpPr>
        <p:spPr>
          <a:xfrm>
            <a:off x="6172200" y="1825625"/>
            <a:ext cx="51816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g1d999dacd87_0_5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1d999dacd87_0_5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1d999dacd87_0_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dstem.org/us/courses/32018/lessons/51597/slides/28905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/>
        </p:nvSpPr>
        <p:spPr>
          <a:xfrm>
            <a:off x="1524000" y="55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CSE 121</a:t>
            </a:r>
            <a:endParaRPr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1661750" y="1735138"/>
            <a:ext cx="9144000" cy="1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Elba Garza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2023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 b="3541" l="0" r="0" t="3745"/>
          <a:stretch/>
        </p:blipFill>
        <p:spPr>
          <a:xfrm>
            <a:off x="2145975" y="2794850"/>
            <a:ext cx="8175549" cy="31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 txBox="1"/>
          <p:nvPr>
            <p:ph idx="11" type="ftr"/>
          </p:nvPr>
        </p:nvSpPr>
        <p:spPr>
          <a:xfrm>
            <a:off x="9475825" y="6325550"/>
            <a:ext cx="2685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Music: Old 45’s - Chromeo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80" name="Google Shape;80;p2"/>
          <p:cNvSpPr txBox="1"/>
          <p:nvPr>
            <p:ph idx="1" type="body"/>
          </p:nvPr>
        </p:nvSpPr>
        <p:spPr>
          <a:xfrm>
            <a:off x="838200" y="1825625"/>
            <a:ext cx="1100210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300" u="sng">
                <a:solidFill>
                  <a:schemeClr val="hlink"/>
                </a:solidFill>
                <a:hlinkClick r:id="rId3"/>
              </a:rPr>
              <a:t>Creative Project 1</a:t>
            </a:r>
            <a:r>
              <a:rPr lang="en-US" sz="3300"/>
              <a:t> releasing soon; Due January 24th by 11:59 PM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300"/>
              <a:t>Quiz 0: </a:t>
            </a:r>
            <a:r>
              <a:rPr lang="en-US" sz="3300"/>
              <a:t>Tuesday, January 24th during section. Bring laptops!</a:t>
            </a:r>
            <a:endParaRPr sz="3300"/>
          </a:p>
          <a:p>
            <a:pPr indent="-43815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Resubmission form for R0 releasing tomorrow, also due January 24th by 11:59 PM</a:t>
            </a:r>
            <a:endParaRPr sz="3300"/>
          </a:p>
        </p:txBody>
      </p:sp>
      <p:sp>
        <p:nvSpPr>
          <p:cNvPr id="81" name="Google Shape;81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Lesson 4 - Winter 2023</a:t>
            </a:r>
            <a:endParaRPr/>
          </a:p>
        </p:txBody>
      </p:sp>
      <p:sp>
        <p:nvSpPr>
          <p:cNvPr id="82" name="Google Shape;82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999dacd87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Last Time</a:t>
            </a:r>
            <a:endParaRPr/>
          </a:p>
        </p:txBody>
      </p:sp>
      <p:sp>
        <p:nvSpPr>
          <p:cNvPr id="88" name="Google Shape;88;g1d999dacd87_0_0"/>
          <p:cNvSpPr txBox="1"/>
          <p:nvPr>
            <p:ph idx="1" type="body"/>
          </p:nvPr>
        </p:nvSpPr>
        <p:spPr>
          <a:xfrm>
            <a:off x="838200" y="1559175"/>
            <a:ext cx="7956600" cy="4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3500"/>
              <a:t>Variables</a:t>
            </a:r>
            <a:endParaRPr sz="2700"/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Container that stores a specific data type</a:t>
            </a:r>
            <a:endParaRPr sz="3100"/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Must declare &amp; initialize!</a:t>
            </a:r>
            <a:endParaRPr sz="3100"/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Manipulate, modify, reuse ♻</a:t>
            </a:r>
            <a:endParaRPr sz="3100"/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Strings</a:t>
            </a:r>
            <a:endParaRPr sz="3100"/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Sequence of characters treated as </a:t>
            </a:r>
            <a:br>
              <a:rPr lang="en-US" sz="3100"/>
            </a:br>
            <a:r>
              <a:rPr lang="en-US" sz="3100"/>
              <a:t>one, yet can be indexed as </a:t>
            </a:r>
            <a:br>
              <a:rPr lang="en-US" sz="3100"/>
            </a:br>
            <a:r>
              <a:rPr lang="en-US" sz="3100"/>
              <a:t>individual parts</a:t>
            </a:r>
            <a:endParaRPr sz="3100"/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3100"/>
              <a:t>, represents a single </a:t>
            </a:r>
            <a:br>
              <a:rPr lang="en-US" sz="3100"/>
            </a:br>
            <a:r>
              <a:rPr lang="en-US" sz="3100"/>
              <a:t>character</a:t>
            </a:r>
            <a:endParaRPr sz="3100"/>
          </a:p>
        </p:txBody>
      </p:sp>
      <p:sp>
        <p:nvSpPr>
          <p:cNvPr id="89" name="Google Shape;89;g1d999dacd87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Winter 2023</a:t>
            </a:r>
            <a:endParaRPr/>
          </a:p>
        </p:txBody>
      </p:sp>
      <p:sp>
        <p:nvSpPr>
          <p:cNvPr id="90" name="Google Shape;90;g1d999dacd87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g1d999dacd87_0_0"/>
          <p:cNvSpPr txBox="1"/>
          <p:nvPr/>
        </p:nvSpPr>
        <p:spPr>
          <a:xfrm>
            <a:off x="7367175" y="2942925"/>
            <a:ext cx="452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D8AA0"/>
                </a:solidFill>
                <a:latin typeface="Consolas"/>
                <a:ea typeface="Consolas"/>
                <a:cs typeface="Consolas"/>
                <a:sym typeface="Consolas"/>
              </a:rPr>
              <a:t>// declare AND initialize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version = </a:t>
            </a:r>
            <a:r>
              <a:rPr lang="en-US" sz="240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" name="Google Shape;92;g1d999dacd87_0_0"/>
          <p:cNvSpPr txBox="1"/>
          <p:nvPr/>
        </p:nvSpPr>
        <p:spPr>
          <a:xfrm>
            <a:off x="7148325" y="4573250"/>
            <a:ext cx="4687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2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myString = </a:t>
            </a:r>
            <a:r>
              <a:rPr lang="en-US" sz="23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“foobar”</a:t>
            </a:r>
            <a:r>
              <a:rPr lang="en-US" sz="2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93" name="Google Shape;93;g1d999dacd8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3427" y="5057124"/>
            <a:ext cx="3914875" cy="10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999dacd87_0_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Last Time</a:t>
            </a:r>
            <a:endParaRPr/>
          </a:p>
        </p:txBody>
      </p:sp>
      <p:sp>
        <p:nvSpPr>
          <p:cNvPr id="99" name="Google Shape;99;g1d999dacd87_0_64"/>
          <p:cNvSpPr txBox="1"/>
          <p:nvPr>
            <p:ph idx="1" type="body"/>
          </p:nvPr>
        </p:nvSpPr>
        <p:spPr>
          <a:xfrm>
            <a:off x="838200" y="1559175"/>
            <a:ext cx="9609900" cy="4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/>
              <a:t>String Methods</a:t>
            </a:r>
            <a:endParaRPr sz="350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Examples:</a:t>
            </a:r>
            <a:endParaRPr/>
          </a:p>
          <a:p>
            <a:pPr indent="-431800" lvl="2" marL="13716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10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():</a:t>
            </a:r>
            <a:r>
              <a:rPr lang="en-US" sz="2100"/>
              <a:t> </a:t>
            </a:r>
            <a:r>
              <a:rPr lang="en-US" sz="2700"/>
              <a:t>returns number of characters in 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String</a:t>
            </a:r>
            <a:endParaRPr sz="2100"/>
          </a:p>
          <a:p>
            <a:pPr indent="-431800" lvl="2" marL="13716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10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charAt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10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2100"/>
              <a:t>: </a:t>
            </a:r>
            <a:r>
              <a:rPr lang="en-US" sz="2700"/>
              <a:t>returns </a:t>
            </a:r>
            <a:r>
              <a:rPr lang="en-US" sz="270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2700"/>
              <a:t> at a specific index</a:t>
            </a:r>
            <a:r>
              <a:rPr lang="en-US" sz="2100"/>
              <a:t> (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100"/>
              <a:t>) </a:t>
            </a:r>
            <a:r>
              <a:rPr lang="en-US" sz="2700"/>
              <a:t>of</a:t>
            </a:r>
            <a:r>
              <a:rPr lang="en-US" sz="2100"/>
              <a:t> 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String</a:t>
            </a:r>
            <a:endParaRPr sz="2100"/>
          </a:p>
          <a:p>
            <a:pPr indent="-431800" lvl="2" marL="13716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10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indexOf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10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char/String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2100"/>
              <a:t>: </a:t>
            </a:r>
            <a:r>
              <a:rPr lang="en-US" sz="2700"/>
              <a:t>returns</a:t>
            </a:r>
            <a:r>
              <a:rPr lang="en-US" sz="2100"/>
              <a:t> 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100"/>
              <a:t> </a:t>
            </a:r>
            <a:r>
              <a:rPr lang="en-US" sz="2700"/>
              <a:t>index position of </a:t>
            </a: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char/String</a:t>
            </a:r>
            <a:endParaRPr sz="210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100"/>
              <a:t>Methods do </a:t>
            </a:r>
            <a:r>
              <a:rPr lang="en-US" sz="3100" u="sng"/>
              <a:t>not</a:t>
            </a:r>
            <a:r>
              <a:rPr lang="en-US" sz="3100"/>
              <a:t> modify the 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100"/>
              <a:t> variable they’re called upon. Rather, you simply receive information!</a:t>
            </a:r>
            <a:endParaRPr/>
          </a:p>
        </p:txBody>
      </p:sp>
      <p:sp>
        <p:nvSpPr>
          <p:cNvPr id="100" name="Google Shape;100;g1d999dacd87_0_6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Winter 2023</a:t>
            </a:r>
            <a:endParaRPr/>
          </a:p>
        </p:txBody>
      </p:sp>
      <p:sp>
        <p:nvSpPr>
          <p:cNvPr id="101" name="Google Shape;101;g1d999dacd87_0_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g1d999dacd87_0_64"/>
          <p:cNvSpPr txBox="1"/>
          <p:nvPr/>
        </p:nvSpPr>
        <p:spPr>
          <a:xfrm>
            <a:off x="7267375" y="631700"/>
            <a:ext cx="4687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 myString = </a:t>
            </a:r>
            <a:r>
              <a:rPr lang="en-US" sz="23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“foobar”</a:t>
            </a:r>
            <a:r>
              <a:rPr lang="en-US" sz="2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03" name="Google Shape;103;g1d999dacd87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2477" y="1115574"/>
            <a:ext cx="3914875" cy="10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999dacd87_0_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Plan for Today</a:t>
            </a:r>
            <a:endParaRPr/>
          </a:p>
        </p:txBody>
      </p:sp>
      <p:sp>
        <p:nvSpPr>
          <p:cNvPr id="109" name="Google Shape;109;g1d999dacd87_0_76"/>
          <p:cNvSpPr txBox="1"/>
          <p:nvPr>
            <p:ph idx="1" type="body"/>
          </p:nvPr>
        </p:nvSpPr>
        <p:spPr>
          <a:xfrm>
            <a:off x="838200" y="1559175"/>
            <a:ext cx="10740600" cy="4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500"/>
              <a:t>For loops</a:t>
            </a:r>
            <a:endParaRPr sz="3500"/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/>
              <a:t>Parts of a for loop statement</a:t>
            </a:r>
            <a:endParaRPr sz="3500"/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/>
              <a:t>Incrementing/Decrementing update in a for loop</a:t>
            </a:r>
            <a:endParaRPr sz="3500"/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/>
              <a:t>Usage of for loops: definite vs. unknown</a:t>
            </a:r>
            <a:endParaRPr sz="35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</p:txBody>
      </p:sp>
      <p:sp>
        <p:nvSpPr>
          <p:cNvPr id="110" name="Google Shape;110;g1d999dacd87_0_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Winter 2023</a:t>
            </a:r>
            <a:endParaRPr/>
          </a:p>
        </p:txBody>
      </p:sp>
      <p:sp>
        <p:nvSpPr>
          <p:cNvPr id="111" name="Google Shape;111;g1d999dacd87_0_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g1d999dacd87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675" y="3958575"/>
            <a:ext cx="6333650" cy="2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2020-09-29T18:40:50Z</dcterms:created>
  <dc:creator>Brett Wortzman</dc:creator>
</cp:coreProperties>
</file>