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p9aqjIK6OcDUQ7tlc4B4r+Djd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76768b65e_1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2076768b65e_1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076768b65e_1_1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g2076768b65e_1_1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76768b65e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g2076768b65e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3"/>
          <p:cNvSpPr txBox="1"/>
          <p:nvPr>
            <p:ph idx="1" type="body"/>
          </p:nvPr>
        </p:nvSpPr>
        <p:spPr>
          <a:xfrm>
            <a:off x="838200" y="1690688"/>
            <a:ext cx="10515599" cy="4222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8" name="Google Shape;3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4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5" name="Google Shape;4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4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076768b65e_1_6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2076768b65e_1_66"/>
          <p:cNvSpPr txBox="1"/>
          <p:nvPr>
            <p:ph idx="1" type="body"/>
          </p:nvPr>
        </p:nvSpPr>
        <p:spPr>
          <a:xfrm>
            <a:off x="838200" y="1825625"/>
            <a:ext cx="5181600" cy="4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g2076768b65e_1_66"/>
          <p:cNvSpPr txBox="1"/>
          <p:nvPr>
            <p:ph idx="2" type="body"/>
          </p:nvPr>
        </p:nvSpPr>
        <p:spPr>
          <a:xfrm>
            <a:off x="6172200" y="1825625"/>
            <a:ext cx="5181600" cy="4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g2076768b65e_1_6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2076768b65e_1_6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2076768b65e_1_6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forms.gle/KnxsqCgEMXqPN6o89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8375" y="2841975"/>
            <a:ext cx="8070750" cy="31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"/>
          <p:cNvSpPr txBox="1"/>
          <p:nvPr/>
        </p:nvSpPr>
        <p:spPr>
          <a:xfrm>
            <a:off x="1524000" y="555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121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1661750" y="1735138"/>
            <a:ext cx="9144000" cy="18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/>
          <p:nvPr>
            <p:ph idx="11" type="ftr"/>
          </p:nvPr>
        </p:nvSpPr>
        <p:spPr>
          <a:xfrm>
            <a:off x="9244625" y="6347100"/>
            <a:ext cx="2900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Music: Don’t Stop Me Now - Queen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76768b65e_1_7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Announcements, Reminders</a:t>
            </a:r>
            <a:endParaRPr/>
          </a:p>
        </p:txBody>
      </p:sp>
      <p:sp>
        <p:nvSpPr>
          <p:cNvPr id="80" name="Google Shape;80;g2076768b65e_1_73"/>
          <p:cNvSpPr txBox="1"/>
          <p:nvPr>
            <p:ph idx="1" type="body"/>
          </p:nvPr>
        </p:nvSpPr>
        <p:spPr>
          <a:xfrm>
            <a:off x="838200" y="1825625"/>
            <a:ext cx="11002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4562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418"/>
              <a:buChar char="•"/>
            </a:pPr>
            <a:r>
              <a:rPr lang="en-US" sz="3417"/>
              <a:t>Programming Assignment 2 out soon; due February 21st</a:t>
            </a:r>
            <a:endParaRPr sz="3417"/>
          </a:p>
          <a:p>
            <a:pPr indent="-44562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418"/>
              <a:buChar char="•"/>
            </a:pPr>
            <a:r>
              <a:rPr lang="en-US" sz="3417"/>
              <a:t>Quiz Retakes on Tuesday, February 14th 💘:</a:t>
            </a:r>
            <a:endParaRPr sz="3417"/>
          </a:p>
          <a:p>
            <a:pPr indent="-445620" lvl="1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418"/>
              <a:buChar char="•"/>
            </a:pPr>
            <a:r>
              <a:rPr lang="en-US" sz="3417" u="sng">
                <a:solidFill>
                  <a:schemeClr val="hlink"/>
                </a:solidFill>
                <a:hlinkClick r:id="rId3"/>
              </a:rPr>
              <a:t>Retake Form out</a:t>
            </a:r>
            <a:r>
              <a:rPr lang="en-US" sz="3417"/>
              <a:t>; due Sunday Feb 12th at 11:59 PM</a:t>
            </a:r>
            <a:endParaRPr sz="3417"/>
          </a:p>
          <a:p>
            <a:pPr indent="-445620" lvl="1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418"/>
              <a:buChar char="•"/>
            </a:pPr>
            <a:r>
              <a:rPr lang="en-US" sz="3417"/>
              <a:t>Eligible Quizzes:</a:t>
            </a:r>
            <a:endParaRPr sz="3417"/>
          </a:p>
          <a:p>
            <a:pPr indent="-445620" lvl="2" marL="13716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418"/>
              <a:buChar char="•"/>
            </a:pPr>
            <a:r>
              <a:rPr lang="en-US" sz="3417"/>
              <a:t>Quiz 0</a:t>
            </a:r>
            <a:endParaRPr sz="3417"/>
          </a:p>
          <a:p>
            <a:pPr indent="-445620" lvl="2" marL="13716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418"/>
              <a:buChar char="•"/>
            </a:pPr>
            <a:r>
              <a:rPr lang="en-US" sz="3417"/>
              <a:t>Quiz 1 (Grades out by tonight 🤞) </a:t>
            </a:r>
            <a:endParaRPr sz="3417"/>
          </a:p>
        </p:txBody>
      </p:sp>
      <p:sp>
        <p:nvSpPr>
          <p:cNvPr id="81" name="Google Shape;81;g2076768b65e_1_7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Lesson 11 - Winter 2023</a:t>
            </a:r>
            <a:endParaRPr/>
          </a:p>
        </p:txBody>
      </p:sp>
      <p:sp>
        <p:nvSpPr>
          <p:cNvPr id="82" name="Google Shape;82;g2076768b65e_1_7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76768b65e_1_138"/>
          <p:cNvSpPr txBox="1"/>
          <p:nvPr>
            <p:ph idx="1" type="body"/>
          </p:nvPr>
        </p:nvSpPr>
        <p:spPr>
          <a:xfrm>
            <a:off x="838200" y="1559175"/>
            <a:ext cx="11001300" cy="4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000"/>
              <a:buFont typeface="Consolas"/>
              <a:buChar char="•"/>
            </a:pPr>
            <a:r>
              <a:rPr lang="en-US" sz="3200"/>
              <a:t>Conditionals</a:t>
            </a:r>
            <a:endParaRPr sz="32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431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while loops </a:t>
            </a:r>
            <a:endParaRPr sz="32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88" name="Google Shape;88;g2076768b65e_1_1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Last Time</a:t>
            </a:r>
            <a:endParaRPr/>
          </a:p>
        </p:txBody>
      </p:sp>
      <p:sp>
        <p:nvSpPr>
          <p:cNvPr id="89" name="Google Shape;89;g2076768b65e_1_13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2023</a:t>
            </a:r>
            <a:endParaRPr/>
          </a:p>
        </p:txBody>
      </p:sp>
      <p:sp>
        <p:nvSpPr>
          <p:cNvPr id="90" name="Google Shape;90;g2076768b65e_1_13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1" name="Google Shape;91;g2076768b65e_1_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6700" y="2508937"/>
            <a:ext cx="7044225" cy="184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076768b65e_1_0"/>
          <p:cNvSpPr txBox="1"/>
          <p:nvPr>
            <p:ph idx="1" type="body"/>
          </p:nvPr>
        </p:nvSpPr>
        <p:spPr>
          <a:xfrm>
            <a:off x="838200" y="1559175"/>
            <a:ext cx="11001300" cy="4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000"/>
              <a:buFont typeface="Consolas"/>
              <a:buChar char="•"/>
            </a:pPr>
            <a:r>
              <a:rPr lang="en-US" sz="3200"/>
              <a:t>User Input</a:t>
            </a:r>
            <a:endParaRPr sz="32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431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3200"/>
              <a:t> class</a:t>
            </a:r>
            <a:endParaRPr sz="3200"/>
          </a:p>
          <a:p>
            <a:pPr indent="-4191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Methods:</a:t>
            </a:r>
            <a:endParaRPr sz="3000"/>
          </a:p>
          <a:p>
            <a:pPr indent="-40005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.next()</a:t>
            </a:r>
            <a:r>
              <a:rPr lang="en-US" sz="2700"/>
              <a:t> - </a:t>
            </a:r>
            <a:r>
              <a:rPr lang="en-US" sz="2700">
                <a:solidFill>
                  <a:srgbClr val="222222"/>
                </a:solidFill>
                <a:highlight>
                  <a:srgbClr val="FFFFFF"/>
                </a:highlight>
              </a:rPr>
              <a:t>asking the user for </a:t>
            </a:r>
            <a:r>
              <a:rPr lang="en-US" sz="2700" u="sng">
                <a:solidFill>
                  <a:srgbClr val="222222"/>
                </a:solidFill>
              </a:rPr>
              <a:t>one singular token</a:t>
            </a:r>
            <a:r>
              <a:rPr b="1" lang="en-US" sz="2700">
                <a:solidFill>
                  <a:srgbClr val="222222"/>
                </a:solidFill>
              </a:rPr>
              <a:t> </a:t>
            </a:r>
            <a:r>
              <a:rPr lang="en-US" sz="2700">
                <a:solidFill>
                  <a:srgbClr val="222222"/>
                </a:solidFill>
              </a:rPr>
              <a:t>as input.</a:t>
            </a:r>
            <a:r>
              <a:rPr lang="en-US" sz="27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27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400050" lvl="4" marL="228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solidFill>
                  <a:srgbClr val="222222"/>
                </a:solidFill>
                <a:highlight>
                  <a:srgbClr val="FFFFFF"/>
                </a:highlight>
              </a:rPr>
              <a:t>Token: a unit of input separated by some </a:t>
            </a:r>
            <a:r>
              <a:rPr lang="en-US" sz="2700">
                <a:solidFill>
                  <a:srgbClr val="222222"/>
                </a:solidFill>
              </a:rPr>
              <a:t>whitespace (e.g. space, tab, newline!)</a:t>
            </a:r>
            <a:endParaRPr sz="2700"/>
          </a:p>
          <a:p>
            <a:pPr indent="-40005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.nextLine()</a:t>
            </a:r>
            <a:r>
              <a:rPr lang="en-US" sz="2700"/>
              <a:t> - input that </a:t>
            </a:r>
            <a:r>
              <a:rPr lang="en-US" sz="2700" u="sng"/>
              <a:t>can be multiple</a:t>
            </a:r>
            <a:r>
              <a:rPr lang="en-US" sz="2700" u="sng">
                <a:solidFill>
                  <a:srgbClr val="222222"/>
                </a:solidFill>
                <a:highlight>
                  <a:srgbClr val="FFFFFF"/>
                </a:highlight>
              </a:rPr>
              <a:t> words</a:t>
            </a:r>
            <a:r>
              <a:rPr lang="en-US" sz="2700">
                <a:solidFill>
                  <a:srgbClr val="222222"/>
                </a:solidFill>
                <a:highlight>
                  <a:srgbClr val="FFFFFF"/>
                </a:highlight>
              </a:rPr>
              <a:t>, separated by spaces!</a:t>
            </a:r>
            <a:endParaRPr sz="2700"/>
          </a:p>
          <a:p>
            <a:pPr indent="-400050" lvl="3" marL="18288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.nextInt()</a:t>
            </a:r>
            <a:r>
              <a:rPr lang="en-US" sz="2700"/>
              <a:t> - asking the user for an </a:t>
            </a: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700"/>
              <a:t> value as input</a:t>
            </a:r>
            <a:endParaRPr sz="2700">
              <a:latin typeface="Consolas"/>
              <a:ea typeface="Consolas"/>
              <a:cs typeface="Consolas"/>
              <a:sym typeface="Consolas"/>
            </a:endParaRPr>
          </a:p>
          <a:p>
            <a:pPr indent="-40005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.nextDouble()</a:t>
            </a:r>
            <a:r>
              <a:rPr lang="en-US" sz="2700"/>
              <a:t> - asking the user for a </a:t>
            </a:r>
            <a:r>
              <a:rPr lang="en-US" sz="27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2700"/>
              <a:t> value as input</a:t>
            </a:r>
            <a:endParaRPr sz="2700"/>
          </a:p>
          <a:p>
            <a:pPr indent="-4191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If methods don’t receive correct input → Exception!</a:t>
            </a:r>
            <a:endParaRPr sz="3000"/>
          </a:p>
        </p:txBody>
      </p:sp>
      <p:sp>
        <p:nvSpPr>
          <p:cNvPr id="97" name="Google Shape;97;g2076768b65e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Plan for Today</a:t>
            </a:r>
            <a:endParaRPr/>
          </a:p>
        </p:txBody>
      </p:sp>
      <p:sp>
        <p:nvSpPr>
          <p:cNvPr id="98" name="Google Shape;98;g2076768b65e_1_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11 - Winter 2023</a:t>
            </a:r>
            <a:endParaRPr/>
          </a:p>
        </p:txBody>
      </p:sp>
      <p:sp>
        <p:nvSpPr>
          <p:cNvPr id="99" name="Google Shape;99;g2076768b65e_1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0" name="Google Shape;100;g2076768b65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6225" y="1614925"/>
            <a:ext cx="6340300" cy="10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2020-09-29T18:40:50Z</dcterms:created>
  <dc:creator>Brett Wortzman</dc:creator>
</cp:coreProperties>
</file>