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1" r:id="rId2"/>
    <p:sldId id="266" r:id="rId3"/>
    <p:sldId id="288" r:id="rId4"/>
    <p:sldId id="292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Quattrocento Sans" panose="020B0502050000020003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8080"/>
    <a:srgbClr val="993366"/>
    <a:srgbClr val="339966"/>
    <a:srgbClr val="990033"/>
    <a:srgbClr val="CCECFF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9" autoAdjust="0"/>
    <p:restoredTop sz="90070" autoAdjust="0"/>
  </p:normalViewPr>
  <p:slideViewPr>
    <p:cSldViewPr snapToGrid="0">
      <p:cViewPr varScale="1">
        <p:scale>
          <a:sx n="110" d="100"/>
          <a:sy n="110" d="100"/>
        </p:scale>
        <p:origin x="32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542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348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Spring 2023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Spring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Spring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B2A341-A883-4EA6-A5A6-C9C6A08BA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7595" y="273685"/>
            <a:ext cx="153929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10 - Spring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BMpyEj71MqM5DOlxzNU2x?si=aefafb01d50041a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9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sp>
        <p:nvSpPr>
          <p:cNvPr id="9" name="Google Shape;67;p9">
            <a:extLst>
              <a:ext uri="{FF2B5EF4-FFF2-40B4-BE49-F238E27FC236}">
                <a16:creationId xmlns:a16="http://schemas.microsoft.com/office/drawing/2014/main" id="{BA137400-47A8-9A32-F6CD-B549A7AF1FAC}"/>
              </a:ext>
            </a:extLst>
          </p:cNvPr>
          <p:cNvSpPr txBox="1"/>
          <p:nvPr/>
        </p:nvSpPr>
        <p:spPr>
          <a:xfrm>
            <a:off x="3393185" y="2610000"/>
            <a:ext cx="49779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2732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Kai Daniels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22987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Summer 2023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105"/>
              </a:spcBef>
              <a:spcAft>
                <a:spcPts val="0"/>
              </a:spcAft>
              <a:buNone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Music: 🌸</a:t>
            </a:r>
            <a:r>
              <a:rPr lang="en-US" sz="28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k-pop girlies playlist</a:t>
            </a:r>
            <a:r>
              <a:rPr lang="en-US" sz="2800" dirty="0">
                <a:latin typeface="Quattrocento Sans"/>
                <a:ea typeface="Quattrocento Sans"/>
                <a:cs typeface="Quattrocento Sans"/>
                <a:sym typeface="Quattrocento Sans"/>
              </a:rPr>
              <a:t>🌸</a:t>
            </a:r>
            <a:endParaRPr sz="28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Creative Project 2 out now, due next Tuesday 7/25 @ 11:59 PM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Resub 3 is out, due next Thurs 11:59 PM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Quiz 1 (Take-home): This upcoming Monday 7/24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Will be on: Methods (Param &amp; Returns), Conditionals, While Loops, Scanner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Final exam August 8/16 4:30 – 6:30 PM in PAA A102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If you have a conflict reach out-reach out ASAP – the expectation is you all can make that time.</a:t>
            </a:r>
          </a:p>
          <a:p>
            <a:pPr lvl="1" indent="-406400">
              <a:lnSpc>
                <a:spcPct val="100000"/>
              </a:lnSpc>
              <a:buSzPts val="2800"/>
            </a:pPr>
            <a:endParaRPr lang="en-US" dirty="0">
              <a:solidFill>
                <a:schemeClr val="tx1"/>
              </a:solidFill>
            </a:endParaRPr>
          </a:p>
          <a:p>
            <a:pPr lvl="1" indent="-406400">
              <a:lnSpc>
                <a:spcPct val="100000"/>
              </a:lnSpc>
              <a:buSzPts val="2800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731616" y="34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(Last Time) </a:t>
            </a:r>
            <a:r>
              <a:rPr lang="en-US" b="1" dirty="0">
                <a:solidFill>
                  <a:schemeClr val="tx1"/>
                </a:solidFill>
              </a:rPr>
              <a:t>Scanner</a:t>
            </a:r>
            <a:endParaRPr dirty="0"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681C-BE4B-EDEF-BA55-4697E0362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5246C0-2D13-E210-D025-AADEAB6A24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666"/>
          <a:stretch/>
        </p:blipFill>
        <p:spPr>
          <a:xfrm>
            <a:off x="360262" y="1458410"/>
            <a:ext cx="11471476" cy="447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8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D890A7-3AA9-13B4-6CD6-4F00FD79F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" y="252275"/>
            <a:ext cx="12181110" cy="593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83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32573</TotalTime>
  <Words>111</Words>
  <Application>Microsoft Macintosh PowerPoint</Application>
  <PresentationFormat>Widescreen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Quattrocento Sans</vt:lpstr>
      <vt:lpstr>Arial</vt:lpstr>
      <vt:lpstr>Office Theme</vt:lpstr>
      <vt:lpstr>CSE 121 – Lesson 9</vt:lpstr>
      <vt:lpstr>Announcements, Reminders</vt:lpstr>
      <vt:lpstr>(Last Time) Scanner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Kai Daniels</cp:lastModifiedBy>
  <cp:revision>108</cp:revision>
  <dcterms:created xsi:type="dcterms:W3CDTF">2020-09-29T18:40:50Z</dcterms:created>
  <dcterms:modified xsi:type="dcterms:W3CDTF">2023-07-21T18:32:55Z</dcterms:modified>
</cp:coreProperties>
</file>