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1" r:id="rId2"/>
    <p:sldId id="266" r:id="rId3"/>
    <p:sldId id="288" r:id="rId4"/>
    <p:sldId id="287" r:id="rId5"/>
    <p:sldId id="290" r:id="rId6"/>
    <p:sldId id="292" r:id="rId7"/>
    <p:sldId id="293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Quattrocento Sans" panose="020B0502050000020003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8080"/>
    <a:srgbClr val="993366"/>
    <a:srgbClr val="339966"/>
    <a:srgbClr val="990033"/>
    <a:srgbClr val="CCECFF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2" autoAdjust="0"/>
    <p:restoredTop sz="90070" autoAdjust="0"/>
  </p:normalViewPr>
  <p:slideViewPr>
    <p:cSldViewPr snapToGrid="0">
      <p:cViewPr varScale="1">
        <p:scale>
          <a:sx n="110" d="100"/>
          <a:sy n="110" d="100"/>
        </p:scale>
        <p:origin x="37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542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61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342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992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51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Spring 2023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Spring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Spring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B2A341-A883-4EA6-A5A6-C9C6A08BA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7595" y="273685"/>
            <a:ext cx="153929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10 - Spring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BMpyEj71MqM5DOlxzNU2x?si=aefafb01d50041a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8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sp>
        <p:nvSpPr>
          <p:cNvPr id="9" name="Google Shape;67;p9">
            <a:extLst>
              <a:ext uri="{FF2B5EF4-FFF2-40B4-BE49-F238E27FC236}">
                <a16:creationId xmlns:a16="http://schemas.microsoft.com/office/drawing/2014/main" id="{BA137400-47A8-9A32-F6CD-B549A7AF1FAC}"/>
              </a:ext>
            </a:extLst>
          </p:cNvPr>
          <p:cNvSpPr txBox="1"/>
          <p:nvPr/>
        </p:nvSpPr>
        <p:spPr>
          <a:xfrm>
            <a:off x="3393185" y="2610000"/>
            <a:ext cx="49779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2732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Kai Daniels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22987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Summer 2023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105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Music: 🌸</a:t>
            </a:r>
            <a:r>
              <a:rPr lang="en-US" sz="28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k-pop girlies playlist</a:t>
            </a:r>
            <a:r>
              <a:rPr lang="en-US" sz="2800" dirty="0">
                <a:latin typeface="Quattrocento Sans"/>
                <a:ea typeface="Quattrocento Sans"/>
                <a:cs typeface="Quattrocento Sans"/>
                <a:sym typeface="Quattrocento Sans"/>
              </a:rPr>
              <a:t>🌸</a:t>
            </a:r>
            <a:endParaRPr sz="2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7BC19D-CA6A-B185-E904-4F248840E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18" y="3421757"/>
            <a:ext cx="2096545" cy="20882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Programming Assignment 1 Election Sim due yesterday! Slay!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Creative Project 2 released later today, due next Tuesday 7/25 @ 11:59 PM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Resub 2 is due tomorrow 7/20 11:59 PM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Quiz 1 (Take-home): next Monday 7/24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Will be on: Methods (Param &amp; Returns), Conditionals, While Loops, Scanner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Final exam August 8/16 4:30 – 6:30 PM in PAA A102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If you have a conflict reach out-reach out ASAP – the expectation is you all can make that time.</a:t>
            </a:r>
          </a:p>
          <a:p>
            <a:pPr lvl="1" indent="-406400">
              <a:lnSpc>
                <a:spcPct val="100000"/>
              </a:lnSpc>
              <a:buSzPts val="2800"/>
            </a:pPr>
            <a:endParaRPr lang="en-US" dirty="0">
              <a:solidFill>
                <a:schemeClr val="tx1"/>
              </a:solidFill>
            </a:endParaRPr>
          </a:p>
          <a:p>
            <a:pPr lvl="1" indent="-406400">
              <a:lnSpc>
                <a:spcPct val="100000"/>
              </a:lnSpc>
              <a:buSzPts val="2800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(Last Time) </a:t>
            </a:r>
            <a:r>
              <a:rPr lang="en-US" b="1" dirty="0">
                <a:solidFill>
                  <a:schemeClr val="tx1"/>
                </a:solidFill>
              </a:rPr>
              <a:t>Conditionals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A84A-BB60-4B1B-A40D-378BD718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15251"/>
            <a:ext cx="4861743" cy="17954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Executes a block of statements if the test is true, executes another block of statements if the test is false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3074" name="Picture 2" descr="Text showing the syntax of an if/else statement. The first line says &quot;if (test) {&quot; with &quot;test&quot; being highlighted light blue. The line below has text that says &quot;statement(s)&quot; highlighted light blue. The line below has text that says &quot;} else {&quot; with &quot;else&quot; being highlighted yellow. The line below has text &quot;statement(s)&quot; highlighted yellow. The last line below has text that is &quot;}&quot;.">
            <a:extLst>
              <a:ext uri="{FF2B5EF4-FFF2-40B4-BE49-F238E27FC236}">
                <a16:creationId xmlns:a16="http://schemas.microsoft.com/office/drawing/2014/main" id="{0E0E41CF-4639-4BDB-9198-1AA7B78F0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13" y="1558865"/>
            <a:ext cx="3282285" cy="25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ader at the top highlighted in blue with text that says “if/else statement control flow”.  Box 1 is gray and centered below the header with green highlighted text at the top middle of the box saying “START HERE”. The text in Box 1 says “Is the conditional test true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the controlled statement(s) inside the if statement”. Box 2 has an arrow below it that points to Box 4, located to the center left, below Box 2.  Box 3 is below Box 2 to the left and centered on the image. The text in Box 3 says “Execute the controlled statement(s) inside the else statement.“. Box 3 has an arrow below it that points to Box 3, located to the center right, below Box 3.  Box 4 is located at the bottom, aligned with Box 1 in the center. Text of Box 4 says “Execute the statement after the if/else statement”.">
            <a:extLst>
              <a:ext uri="{FF2B5EF4-FFF2-40B4-BE49-F238E27FC236}">
                <a16:creationId xmlns:a16="http://schemas.microsoft.com/office/drawing/2014/main" id="{0C1E4248-04CD-48E5-A81D-472BAF4B8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59" y="1264414"/>
            <a:ext cx="5110418" cy="435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8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(Last Time) </a:t>
            </a:r>
            <a:r>
              <a:rPr lang="en-US" b="1" dirty="0">
                <a:solidFill>
                  <a:schemeClr val="tx1"/>
                </a:solidFill>
              </a:rPr>
              <a:t>While Loops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A84A-BB60-4B1B-A40D-378BD718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15251"/>
            <a:ext cx="4861743" cy="17954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Repeatedly executes its body as long as its logical test is true.</a:t>
            </a:r>
          </a:p>
        </p:txBody>
      </p:sp>
      <p:pic>
        <p:nvPicPr>
          <p:cNvPr id="1026" name="Picture 2" descr="https://static.us.edusercontent.com/files/IIpAfWjRCOw2RSKtgzUHiQFq">
            <a:extLst>
              <a:ext uri="{FF2B5EF4-FFF2-40B4-BE49-F238E27FC236}">
                <a16:creationId xmlns:a16="http://schemas.microsoft.com/office/drawing/2014/main" id="{39D6AF21-7051-410B-9ED6-6520F750D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8" y="2167991"/>
            <a:ext cx="5148597" cy="134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us.edusercontent.com/files/KOtXSUNVjubJHHh1FSeuNexh">
            <a:extLst>
              <a:ext uri="{FF2B5EF4-FFF2-40B4-BE49-F238E27FC236}">
                <a16:creationId xmlns:a16="http://schemas.microsoft.com/office/drawing/2014/main" id="{488A2252-0BE3-4E00-9530-FE742A339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966" y="1273214"/>
            <a:ext cx="5710374" cy="44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2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CA694-818B-8A2F-B426-77B02A9953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B9EC7A-C041-11CD-E975-5FEF1457E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78" y="136525"/>
            <a:ext cx="11471476" cy="578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1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CA694-818B-8A2F-B426-77B02A9953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935548-C193-6C0F-2703-009D71B96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77" y="591977"/>
            <a:ext cx="11619846" cy="538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9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CA694-818B-8A2F-B426-77B02A9953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4448A7-08A9-B325-E968-BF333C657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83" y="459782"/>
            <a:ext cx="10904317" cy="521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42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31909</TotalTime>
  <Words>165</Words>
  <Application>Microsoft Macintosh PowerPoint</Application>
  <PresentationFormat>Widescreen</PresentationFormat>
  <Paragraphs>26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Quattrocento Sans</vt:lpstr>
      <vt:lpstr>Arial</vt:lpstr>
      <vt:lpstr>Office Theme</vt:lpstr>
      <vt:lpstr>CSE 121 – Lesson 8</vt:lpstr>
      <vt:lpstr>Announcements, Reminders</vt:lpstr>
      <vt:lpstr>(Last Time) Conditionals</vt:lpstr>
      <vt:lpstr>(Last Time) While Loops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Kai Daniels</cp:lastModifiedBy>
  <cp:revision>107</cp:revision>
  <dcterms:created xsi:type="dcterms:W3CDTF">2020-09-29T18:40:50Z</dcterms:created>
  <dcterms:modified xsi:type="dcterms:W3CDTF">2023-07-18T23:38:00Z</dcterms:modified>
</cp:coreProperties>
</file>