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1" r:id="rId2"/>
    <p:sldId id="266" r:id="rId3"/>
    <p:sldId id="285" r:id="rId4"/>
    <p:sldId id="290" r:id="rId5"/>
    <p:sldId id="286" r:id="rId6"/>
    <p:sldId id="288" r:id="rId7"/>
    <p:sldId id="289" r:id="rId8"/>
    <p:sldId id="279" r:id="rId9"/>
    <p:sldId id="287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nsolas" panose="020B0609020204030204" pitchFamily="49" charset="0"/>
      <p:regular r:id="rId17"/>
      <p:bold r:id="rId18"/>
      <p:italic r:id="rId19"/>
      <p:boldItalic r:id="rId20"/>
    </p:embeddedFont>
    <p:embeddedFont>
      <p:font typeface="Quattrocento Sans" panose="020B0502050000020003" pitchFamily="34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8080"/>
    <a:srgbClr val="993366"/>
    <a:srgbClr val="339966"/>
    <a:srgbClr val="990033"/>
    <a:srgbClr val="CCECFF"/>
    <a:srgbClr val="FFFF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0070" autoAdjust="0"/>
  </p:normalViewPr>
  <p:slideViewPr>
    <p:cSldViewPr snapToGrid="0">
      <p:cViewPr varScale="1">
        <p:scale>
          <a:sx n="45" d="100"/>
          <a:sy n="45" d="100"/>
        </p:scale>
        <p:origin x="184" y="15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7/13/23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2724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5428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91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701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61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10 - Spring 2023</a:t>
            </a:r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10 - Spring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10 - Spring 2023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10 - Spring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10 -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10 -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B2A341-A883-4EA6-A5A6-C9C6A08BA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7595" y="273685"/>
            <a:ext cx="153929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10 - Spring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BMpyEj71MqM5DOlxzNU2x?si=aefafb01d50041a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CSE 121 – Lesson 7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98425-9749-4DAA-AB0A-3AEACC578081}"/>
              </a:ext>
            </a:extLst>
          </p:cNvPr>
          <p:cNvSpPr txBox="1"/>
          <p:nvPr/>
        </p:nvSpPr>
        <p:spPr>
          <a:xfrm>
            <a:off x="354582" y="5510015"/>
            <a:ext cx="236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sli.do #cse121</a:t>
            </a:r>
          </a:p>
        </p:txBody>
      </p:sp>
      <p:sp>
        <p:nvSpPr>
          <p:cNvPr id="9" name="Google Shape;67;p9">
            <a:extLst>
              <a:ext uri="{FF2B5EF4-FFF2-40B4-BE49-F238E27FC236}">
                <a16:creationId xmlns:a16="http://schemas.microsoft.com/office/drawing/2014/main" id="{BA137400-47A8-9A32-F6CD-B549A7AF1FAC}"/>
              </a:ext>
            </a:extLst>
          </p:cNvPr>
          <p:cNvSpPr txBox="1"/>
          <p:nvPr/>
        </p:nvSpPr>
        <p:spPr>
          <a:xfrm>
            <a:off x="3393185" y="2610000"/>
            <a:ext cx="49779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75" rIns="0" bIns="0" anchor="t" anchorCtr="0">
            <a:spAutoFit/>
          </a:bodyPr>
          <a:lstStyle/>
          <a:p>
            <a:pPr marL="22732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Kai Daniels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22987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Summer 2023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105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Music: 🌸</a:t>
            </a:r>
            <a:r>
              <a:rPr lang="en-US" sz="28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k-pop girlies playlist</a:t>
            </a:r>
            <a:r>
              <a:rPr lang="en-US" sz="2800" dirty="0">
                <a:latin typeface="Quattrocento Sans"/>
                <a:ea typeface="Quattrocento Sans"/>
                <a:cs typeface="Quattrocento Sans"/>
                <a:sym typeface="Quattrocento Sans"/>
              </a:rPr>
              <a:t>🌸</a:t>
            </a:r>
            <a:endParaRPr sz="2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C79B1-2033-3213-6C9D-1A3A5BCB0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64" y="3494268"/>
            <a:ext cx="2151054" cy="21254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Programming Assignment 1 Election Simulator released Wed, due next Tuesday 7/18 @ 11:59 PM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Don’t need content from this week for it, but are free to use it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Resub 1 was due last night, Resub 2 out and due next Thurs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Quiz 1 (Take-home): July 7/24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I recommend practicing writing these out them typing them up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Will be on: Methods (Param &amp; Returns), Conditionals, While Loops, Scanner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Final exam August 8/16 4:30 – 6:30 PM in PAA A102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If you have a conflict reach out reach out ASAP (not all will be granted)!</a:t>
            </a:r>
          </a:p>
          <a:p>
            <a:pPr lvl="1" indent="-406400">
              <a:lnSpc>
                <a:spcPct val="100000"/>
              </a:lnSpc>
              <a:buSzPts val="2800"/>
            </a:pPr>
            <a:endParaRPr lang="en-US" dirty="0">
              <a:solidFill>
                <a:schemeClr val="tx1"/>
              </a:solidFill>
            </a:endParaRPr>
          </a:p>
          <a:p>
            <a:pPr lvl="1" indent="-406400">
              <a:lnSpc>
                <a:spcPct val="100000"/>
              </a:lnSpc>
              <a:buSzPts val="2800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059E-F617-40F2-8036-2A7D20D9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Project Showcase!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C7216-FED8-4813-824F-B6DA6A713F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3FC26-BF98-D791-650C-9DA0164C1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98" y="1553601"/>
            <a:ext cx="4753015" cy="808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EFF911-6074-A6EB-D757-869477DC4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091" y="3559000"/>
            <a:ext cx="3094299" cy="26215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7F3CAD-BABD-94B6-5420-F271BF1B6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65" y="2429989"/>
            <a:ext cx="2192548" cy="19980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80D2B7-474A-5AFE-5FD5-65E2E1684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711" y="3285"/>
            <a:ext cx="2867330" cy="26215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EBABB6-9979-B4DF-DD91-F8FDC209C3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8550" y="4021933"/>
            <a:ext cx="1687213" cy="16956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F4247A-1921-DA7D-51CD-626D92F856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637" y="4823337"/>
            <a:ext cx="1687213" cy="13572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81DB81-1B62-84D1-5FCF-3A2F9429B1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5613" y="2595836"/>
            <a:ext cx="2179513" cy="18162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5A0C52-2209-F147-4337-1C630CF641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8247" y="1402644"/>
            <a:ext cx="2254382" cy="21351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D8169B-7A23-875E-B361-D4AA0CE9EF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92324" y="2361614"/>
            <a:ext cx="1904116" cy="18571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FAFF7B-8B48-48AF-A536-62F52D9018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7638" y="4639247"/>
            <a:ext cx="1687213" cy="13303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40B9C9-0F26-2D77-B9BD-F581564328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57800" y="4556085"/>
            <a:ext cx="1846493" cy="146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6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5AF87-B935-5B23-0F6C-DB1560D6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Sli.do</a:t>
            </a:r>
            <a:r>
              <a:rPr lang="en-US" dirty="0"/>
              <a:t> 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3F337-DA95-4AB3-6746-A0BED32A36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Roboto" panose="02000000000000000000" pitchFamily="2" charset="0"/>
              </a:rPr>
              <a:t>would it be more efficient to put the </a:t>
            </a:r>
            <a:r>
              <a:rPr lang="en-US" b="0" i="0" dirty="0" err="1">
                <a:effectLst/>
                <a:latin typeface="Roboto" panose="02000000000000000000" pitchFamily="2" charset="0"/>
              </a:rPr>
              <a:t>println</a:t>
            </a:r>
            <a:r>
              <a:rPr lang="en-US" b="0" i="0" dirty="0">
                <a:effectLst/>
                <a:latin typeface="Roboto" panose="02000000000000000000" pitchFamily="2" charset="0"/>
              </a:rPr>
              <a:t> statement of sum within the </a:t>
            </a:r>
            <a:r>
              <a:rPr lang="en-US" b="0" i="0" dirty="0" err="1">
                <a:effectLst/>
                <a:latin typeface="Roboto" panose="02000000000000000000" pitchFamily="2" charset="0"/>
              </a:rPr>
              <a:t>rollDice</a:t>
            </a:r>
            <a:r>
              <a:rPr lang="en-US" b="0" i="0" dirty="0">
                <a:effectLst/>
                <a:latin typeface="Roboto" panose="02000000000000000000" pitchFamily="2" charset="0"/>
              </a:rPr>
              <a:t> method, instead of having to write it out several times in the main method?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CA694-818B-8A2F-B426-77B02A9953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238B4A-84F0-86B4-6BE3-B0E4A3C4E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614" y="1439083"/>
            <a:ext cx="4027783" cy="397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14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Conditionals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EA84A-BB60-4B1B-A40D-378BD7182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15251"/>
            <a:ext cx="4861743" cy="17954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Executes a block of statements only if the test is true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050" name="Picture 2" descr="Syntax of an if statement. Top line says &quot;if (test) {&quot; with test being highlighted in light blue. The next line is indented and highlighted in yellow with text that says &quot;body (statements to be executed)&quot;. The last line says &quot;}&quot;.">
            <a:extLst>
              <a:ext uri="{FF2B5EF4-FFF2-40B4-BE49-F238E27FC236}">
                <a16:creationId xmlns:a16="http://schemas.microsoft.com/office/drawing/2014/main" id="{DEC11AF5-795D-489D-B722-DF17DDF7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2" y="1633537"/>
            <a:ext cx="6093307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ic.us.edusercontent.com/files/Vnsz41NB0bTuY2iUiabGPRui">
            <a:extLst>
              <a:ext uri="{FF2B5EF4-FFF2-40B4-BE49-F238E27FC236}">
                <a16:creationId xmlns:a16="http://schemas.microsoft.com/office/drawing/2014/main" id="{E6B1AFC3-C68D-48B8-8F7B-5A650D057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29" y="1447794"/>
            <a:ext cx="5351984" cy="317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21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Conditionals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EA84A-BB60-4B1B-A40D-378BD7182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15251"/>
            <a:ext cx="4861743" cy="17954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Executes a block of statements if the test is true, executes another block of statements if the test is false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3074" name="Picture 2" descr="Text showing the syntax of an if/else statement. The first line says &quot;if (test) {&quot; with &quot;test&quot; being highlighted light blue. The line below has text that says &quot;statement(s)&quot; highlighted light blue. The line below has text that says &quot;} else {&quot; with &quot;else&quot; being highlighted yellow. The line below has text &quot;statement(s)&quot; highlighted yellow. The last line below has text that is &quot;}&quot;.">
            <a:extLst>
              <a:ext uri="{FF2B5EF4-FFF2-40B4-BE49-F238E27FC236}">
                <a16:creationId xmlns:a16="http://schemas.microsoft.com/office/drawing/2014/main" id="{0E0E41CF-4639-4BDB-9198-1AA7B78F0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13" y="1558865"/>
            <a:ext cx="3282285" cy="256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eader at the top highlighted in blue with text that says “if/else statement control flow”.  Box 1 is gray and centered below the header with green highlighted text at the top middle of the box saying “START HERE”. The text in Box 1 says “Is the conditional test true?“. To the left of Box 1 is red-highlighted test saying “NO” with an arrow that points downwards to Box 3. To the right of Box 1 is green-highlighted text that says “YES” with an arrow that points downwards to Box 2.  Box 2 is below Box 1 to the right and centered on the image. The text in Box 2 says “Execute the controlled statement(s) inside the if statement”. Box 2 has an arrow below it that points to Box 4, located to the center left, below Box 2.  Box 3 is below Box 2 to the left and centered on the image. The text in Box 3 says “Execute the controlled statement(s) inside the else statement.“. Box 3 has an arrow below it that points to Box 3, located to the center right, below Box 3.  Box 4 is located at the bottom, aligned with Box 1 in the center. Text of Box 4 says “Execute the statement after the if/else statement”.">
            <a:extLst>
              <a:ext uri="{FF2B5EF4-FFF2-40B4-BE49-F238E27FC236}">
                <a16:creationId xmlns:a16="http://schemas.microsoft.com/office/drawing/2014/main" id="{0C1E4248-04CD-48E5-A81D-472BAF4B8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455" y="967671"/>
            <a:ext cx="5459022" cy="464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388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Conditionals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EA84A-BB60-4B1B-A40D-378BD7182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96393"/>
            <a:ext cx="6168317" cy="2214322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dirty="0"/>
              <a:t>Chooses between a block of statements to execute out of multiple choices, depending on which test it passes</a:t>
            </a:r>
          </a:p>
          <a:p>
            <a:r>
              <a:rPr lang="en-US" dirty="0"/>
              <a:t>If it ends in an else, exactly one block will be executed. </a:t>
            </a:r>
          </a:p>
          <a:p>
            <a:r>
              <a:rPr lang="en-US" dirty="0"/>
              <a:t>If it ends in an else if, at most one block will be executed, but the code also may not execute any blocks of statements.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122" name="Picture 2" descr="Text showing the syntax of an if/else statement. The first line says “if (test) {” with “test” being highlighted light blue. The line below has text that says “statement(s)” highlighted light blue. The line below has text that says “} else if (test) {” with “elseif (test)” being highlighted yellow. The line below has text “statement(s)” highlighted yellow. The last line below has text that is “}”.">
            <a:extLst>
              <a:ext uri="{FF2B5EF4-FFF2-40B4-BE49-F238E27FC236}">
                <a16:creationId xmlns:a16="http://schemas.microsoft.com/office/drawing/2014/main" id="{5C6FDFC3-BA1F-4F69-81F9-69464E9EC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28" y="1504781"/>
            <a:ext cx="3150287" cy="243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eader at the top highlighted in blue with text that says “if/else if statement control flow”.  Box 1 is gray and centered below the header with green highlighted text at the top middle of the box saying “START HERE”. The text in Box 1 says “Is test 1?“. To the left of Box 1 is red-highlighted test saying “NO” with an arrow that points downwards to Box 3. To the right of Box 1 is green-highlighted text that says “YES” with an arrow that points downwards to Box 2.  Box 2 is below Box 1 to the right and centered on the image. The text in Box 2 says “Execute statement(s) 1”. Box 2 has an arrow below it that points to Box 5, located to the center left, below Box 2.  Box 3 is below Box 1 to the left and centered on the image. The text in Box 3 says “Is the test 2 true?“. To the left of Box 3 is red-highlighted test saying “NO” with an arrow that points downwards to Box 5. To the right of Box 3 is green-highlighted text that says “YES” with an arrow that points downwards to Box 4.  Box 4 is located to the right of Box 3. The text of Box 4 says “Execute statement(s) 2”. Box 4 has an arrow to the right and below that points to Box 5 below it.  Box 5 is located at the bottom to the left of the image that says “Execute the statement(s) of the conditional structure”. ">
            <a:extLst>
              <a:ext uri="{FF2B5EF4-FFF2-40B4-BE49-F238E27FC236}">
                <a16:creationId xmlns:a16="http://schemas.microsoft.com/office/drawing/2014/main" id="{AFFDC275-92A6-46F2-B14E-F5342E4B6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59" y="1092037"/>
            <a:ext cx="5299280" cy="46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5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806BE-25FC-4E76-838C-EDD2183DB8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91528-6147-4BD0-8D74-58F4748E3C4E}"/>
              </a:ext>
            </a:extLst>
          </p:cNvPr>
          <p:cNvSpPr txBox="1"/>
          <p:nvPr/>
        </p:nvSpPr>
        <p:spPr>
          <a:xfrm>
            <a:off x="291211" y="1947293"/>
            <a:ext cx="3430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output produced by executing this code?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4A75CC-3DE1-4C7B-99CB-700C99245020}"/>
              </a:ext>
            </a:extLst>
          </p:cNvPr>
          <p:cNvSpPr txBox="1"/>
          <p:nvPr/>
        </p:nvSpPr>
        <p:spPr>
          <a:xfrm>
            <a:off x="8686314" y="2036284"/>
            <a:ext cx="26674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7 -1 12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-3 -1 13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3 -1 13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12 1 12</a:t>
            </a:r>
          </a:p>
          <a:p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-14 1 13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1CD233-E01C-4CC5-8D48-04070F812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310" y="1185799"/>
            <a:ext cx="4554528" cy="49734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93834E-7579-F030-7277-AB13B63D7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377" y="280260"/>
            <a:ext cx="1567197" cy="154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08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While Loops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EA84A-BB60-4B1B-A40D-378BD7182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15251"/>
            <a:ext cx="4861743" cy="17954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Repeatedly executes its body as long as its logical test is true.</a:t>
            </a:r>
          </a:p>
        </p:txBody>
      </p:sp>
      <p:pic>
        <p:nvPicPr>
          <p:cNvPr id="1026" name="Picture 2" descr="https://static.us.edusercontent.com/files/IIpAfWjRCOw2RSKtgzUHiQFq">
            <a:extLst>
              <a:ext uri="{FF2B5EF4-FFF2-40B4-BE49-F238E27FC236}">
                <a16:creationId xmlns:a16="http://schemas.microsoft.com/office/drawing/2014/main" id="{39D6AF21-7051-410B-9ED6-6520F750D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8" y="2167991"/>
            <a:ext cx="5148597" cy="134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us.edusercontent.com/files/KOtXSUNVjubJHHh1FSeuNexh">
            <a:extLst>
              <a:ext uri="{FF2B5EF4-FFF2-40B4-BE49-F238E27FC236}">
                <a16:creationId xmlns:a16="http://schemas.microsoft.com/office/drawing/2014/main" id="{488A2252-0BE3-4E00-9530-FE742A339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115" y="664238"/>
            <a:ext cx="6499225" cy="50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23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31753</TotalTime>
  <Words>340</Words>
  <Application>Microsoft Macintosh PowerPoint</Application>
  <PresentationFormat>Widescreen</PresentationFormat>
  <Paragraphs>46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Consolas</vt:lpstr>
      <vt:lpstr>Roboto</vt:lpstr>
      <vt:lpstr>Calibri</vt:lpstr>
      <vt:lpstr>Quattrocento Sans</vt:lpstr>
      <vt:lpstr>Office Theme</vt:lpstr>
      <vt:lpstr>CSE 121 – Lesson 7</vt:lpstr>
      <vt:lpstr>Announcements, Reminders</vt:lpstr>
      <vt:lpstr>Creative Project Showcase!</vt:lpstr>
      <vt:lpstr>Sli.do question</vt:lpstr>
      <vt:lpstr>(PCM) Conditionals</vt:lpstr>
      <vt:lpstr>(PCM) Conditionals</vt:lpstr>
      <vt:lpstr>(PCM) Conditionals</vt:lpstr>
      <vt:lpstr>PowerPoint Presentation</vt:lpstr>
      <vt:lpstr>(PCM) While Loops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Kai Daniels</cp:lastModifiedBy>
  <cp:revision>104</cp:revision>
  <dcterms:created xsi:type="dcterms:W3CDTF">2020-09-29T18:40:50Z</dcterms:created>
  <dcterms:modified xsi:type="dcterms:W3CDTF">2023-07-13T23:50:39Z</dcterms:modified>
</cp:coreProperties>
</file>