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6" r:id="rId2"/>
    <p:sldId id="266" r:id="rId3"/>
    <p:sldId id="269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Quattrocento Sans" panose="020B05020500000200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80"/>
    <a:srgbClr val="CCECFF"/>
    <a:srgbClr val="0066FF"/>
    <a:srgbClr val="990033"/>
    <a:srgbClr val="9933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070" autoAdjust="0"/>
  </p:normalViewPr>
  <p:slideViewPr>
    <p:cSldViewPr snapToGrid="0">
      <p:cViewPr varScale="1">
        <p:scale>
          <a:sx n="110" d="100"/>
          <a:sy n="110" d="100"/>
        </p:scale>
        <p:origin x="44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7/4/23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447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195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585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48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04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15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– Incorrect, syntax issue</a:t>
            </a:r>
          </a:p>
          <a:p>
            <a:r>
              <a:rPr lang="en-US" dirty="0"/>
              <a:t>B – Correct</a:t>
            </a:r>
          </a:p>
          <a:p>
            <a:r>
              <a:rPr lang="en-US" dirty="0"/>
              <a:t>C – the condition is </a:t>
            </a:r>
            <a:r>
              <a:rPr lang="en-US" dirty="0" err="1"/>
              <a:t>i</a:t>
            </a:r>
            <a:r>
              <a:rPr lang="en-US" dirty="0"/>
              <a:t>&lt;=j for the inner loop, so it won’t ever execute after the first iteration</a:t>
            </a:r>
          </a:p>
          <a:p>
            <a:r>
              <a:rPr lang="en-US" dirty="0"/>
              <a:t>D – almost correct, but has </a:t>
            </a:r>
            <a:r>
              <a:rPr lang="en-US" dirty="0" err="1"/>
              <a:t>i</a:t>
            </a:r>
            <a:r>
              <a:rPr lang="en-US" dirty="0"/>
              <a:t>++ in inner loop instead of </a:t>
            </a:r>
            <a:r>
              <a:rPr lang="en-US" dirty="0" err="1"/>
              <a:t>j++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179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942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BDBEF-50EC-410C-92FB-420EF702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5113" y="273685"/>
            <a:ext cx="154425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BMpyEj71MqM5DOlxzNU2x?si=aefafb01d50041a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dom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cloudflare.com/randomness-101-lavarand-in-produc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40621/lessons/66734/slides/3647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4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9" name="Google Shape;67;p9">
            <a:extLst>
              <a:ext uri="{FF2B5EF4-FFF2-40B4-BE49-F238E27FC236}">
                <a16:creationId xmlns:a16="http://schemas.microsoft.com/office/drawing/2014/main" id="{BA137400-47A8-9A32-F6CD-B549A7AF1FAC}"/>
              </a:ext>
            </a:extLst>
          </p:cNvPr>
          <p:cNvSpPr txBox="1"/>
          <p:nvPr/>
        </p:nvSpPr>
        <p:spPr>
          <a:xfrm>
            <a:off x="3393185" y="2610000"/>
            <a:ext cx="4977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Kai Daniels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987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Summer 2023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05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Music: 🌸</a:t>
            </a:r>
            <a:r>
              <a:rPr lang="en-US" sz="2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k-pop girlies playlist</a:t>
            </a:r>
            <a:r>
              <a:rPr lang="en-US" sz="2800" dirty="0">
                <a:latin typeface="Quattrocento Sans"/>
                <a:ea typeface="Quattrocento Sans"/>
                <a:cs typeface="Quattrocento Sans"/>
                <a:sym typeface="Quattrocento Sans"/>
              </a:rPr>
              <a:t>🌸</a:t>
            </a:r>
            <a:endParaRPr sz="2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582D9-F03E-FE0C-D43A-53A9030CA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82" y="3260200"/>
            <a:ext cx="2263974" cy="2255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1E4566-D8F3-387B-F945-E5B32A60C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14" y="3225475"/>
            <a:ext cx="2408409" cy="2413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Pseudo-Randomness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16998"/>
            <a:ext cx="10047237" cy="42970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Computers generate numbers in a predictable way using mathematical formulas.</a:t>
            </a:r>
          </a:p>
          <a:p>
            <a:pPr marL="114300" indent="0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may include current time, mouse position, etc.</a:t>
            </a:r>
          </a:p>
          <a:p>
            <a:pPr marL="114300" indent="0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randomness is hard to achieve – we rely on natural processes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atmospheric noise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lava lamps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1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Programming Assignment 0 is due tonight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Creative Project 1 out later today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R0 open last week, due Thursday (7/06) 11:59 PM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R1 open Thursday (7/06), due Thursday (7/13) 11:59 PM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Feedback for C0 was released yesterday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Start tracking your grades in our 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hlinkClick r:id="rId3"/>
              </a:rPr>
              <a:t>Minimum Grade Guarantee Calculator</a:t>
            </a:r>
            <a:endParaRPr lang="en-US" sz="2800" dirty="0"/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Quiz 0 [Take-home] Monday (7/10) due 11:59 PM</a:t>
            </a: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Last time: for loops!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706791"/>
            <a:ext cx="10515599" cy="2385268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loops are our first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 structure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syntactic structure that </a:t>
            </a:r>
            <a:r>
              <a:rPr lang="en-US" altLang="en-US" sz="28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controls</a:t>
            </a:r>
            <a:r>
              <a:rPr lang="en-US" alt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execution of other statements. 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i="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37808C7A-2B18-4494-BF5A-D1AF3188F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5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g-u-m-b-a-l-l</a:t>
            </a:r>
          </a:p>
        </p:txBody>
      </p:sp>
    </p:spTree>
    <p:extLst>
      <p:ext uri="{BB962C8B-B14F-4D97-AF65-F5344CB8AC3E}">
        <p14:creationId xmlns:p14="http://schemas.microsoft.com/office/powerpoint/2010/main" val="315208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g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m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b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a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201E4DE2-F9D6-4B4B-BF0B-E559D8E6EB03}"/>
              </a:ext>
            </a:extLst>
          </p:cNvPr>
          <p:cNvSpPr/>
          <p:nvPr/>
        </p:nvSpPr>
        <p:spPr>
          <a:xfrm>
            <a:off x="4479473" y="4972060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D3F94C89-5509-46CD-B629-8775C9E987FF}"/>
              </a:ext>
            </a:extLst>
          </p:cNvPr>
          <p:cNvSpPr/>
          <p:nvPr/>
        </p:nvSpPr>
        <p:spPr>
          <a:xfrm>
            <a:off x="3630387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FE1C3757-EACE-443D-A262-7C12285192B0}"/>
              </a:ext>
            </a:extLst>
          </p:cNvPr>
          <p:cNvSpPr/>
          <p:nvPr/>
        </p:nvSpPr>
        <p:spPr>
          <a:xfrm>
            <a:off x="528664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62965907-BCFA-4F86-82ED-64E71BA2304F}"/>
              </a:ext>
            </a:extLst>
          </p:cNvPr>
          <p:cNvSpPr/>
          <p:nvPr/>
        </p:nvSpPr>
        <p:spPr>
          <a:xfrm>
            <a:off x="611831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798B57DB-4449-486A-8AFE-D40D291229C7}"/>
              </a:ext>
            </a:extLst>
          </p:cNvPr>
          <p:cNvSpPr/>
          <p:nvPr/>
        </p:nvSpPr>
        <p:spPr>
          <a:xfrm>
            <a:off x="6979922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C3C3CBC5-4957-4B13-B2CA-D137071FD85B}"/>
              </a:ext>
            </a:extLst>
          </p:cNvPr>
          <p:cNvSpPr/>
          <p:nvPr/>
        </p:nvSpPr>
        <p:spPr>
          <a:xfrm>
            <a:off x="7854591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95856C-260E-4610-A417-90CFB75D7809}"/>
              </a:ext>
            </a:extLst>
          </p:cNvPr>
          <p:cNvSpPr/>
          <p:nvPr/>
        </p:nvSpPr>
        <p:spPr>
          <a:xfrm>
            <a:off x="3442063" y="4735286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09AD19-667D-4D2A-8EA0-DD4848CBBA81}"/>
              </a:ext>
            </a:extLst>
          </p:cNvPr>
          <p:cNvSpPr/>
          <p:nvPr/>
        </p:nvSpPr>
        <p:spPr>
          <a:xfrm>
            <a:off x="4254137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AE5B78-2ABD-416C-BD88-CBD3FC8A4A9B}"/>
              </a:ext>
            </a:extLst>
          </p:cNvPr>
          <p:cNvSpPr/>
          <p:nvPr/>
        </p:nvSpPr>
        <p:spPr>
          <a:xfrm>
            <a:off x="5079274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8AB6F5-DA16-489D-9AC2-EF51585E167B}"/>
              </a:ext>
            </a:extLst>
          </p:cNvPr>
          <p:cNvSpPr/>
          <p:nvPr/>
        </p:nvSpPr>
        <p:spPr>
          <a:xfrm>
            <a:off x="5891349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FCB7AC-937C-4EDC-BEBF-C61A2A2958DF}"/>
              </a:ext>
            </a:extLst>
          </p:cNvPr>
          <p:cNvSpPr/>
          <p:nvPr/>
        </p:nvSpPr>
        <p:spPr>
          <a:xfrm>
            <a:off x="6773094" y="4735284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19D4DC-782F-4512-AC82-748C250AD261}"/>
              </a:ext>
            </a:extLst>
          </p:cNvPr>
          <p:cNvSpPr/>
          <p:nvPr/>
        </p:nvSpPr>
        <p:spPr>
          <a:xfrm>
            <a:off x="7617825" y="4735283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036A96-D479-49AD-9AD0-B1C0ECA896D8}"/>
              </a:ext>
            </a:extLst>
          </p:cNvPr>
          <p:cNvSpPr/>
          <p:nvPr/>
        </p:nvSpPr>
        <p:spPr>
          <a:xfrm>
            <a:off x="8479976" y="4735282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Nested for loops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36838"/>
            <a:ext cx="10515599" cy="328808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8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// at this point, 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8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is OUT OF SCOPE!</a:t>
            </a:r>
            <a:endParaRPr lang="en-US" sz="2000" dirty="0">
              <a:solidFill>
                <a:srgbClr val="000000"/>
              </a:solidFill>
              <a:highlight>
                <a:srgbClr val="FFFFCC"/>
              </a:highlight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7549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output is produced by the following code?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A3F21-20D2-4F29-AB23-6A5F384AB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38" y="1986054"/>
            <a:ext cx="5152951" cy="2243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689B2-C570-4B2F-BBAE-484CCC46BAC9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		    B. 				C	C.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3E7B3-A218-4262-9EB3-D40F7A6C2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29"/>
          <a:stretch/>
        </p:blipFill>
        <p:spPr>
          <a:xfrm>
            <a:off x="1452217" y="4206139"/>
            <a:ext cx="1028844" cy="1818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5494CF-D763-4977-8A2F-5F7E7B4CD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252" y="4005554"/>
            <a:ext cx="847843" cy="183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1A646-C96B-403E-BF78-85718925A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8881" y="4005554"/>
            <a:ext cx="914528" cy="1848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6AED2-2B05-577D-02D8-29FCC2FBE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848" y="262377"/>
            <a:ext cx="1597628" cy="16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3197488" y="1332852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code produces the following output?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689B2-C570-4B2F-BBAE-484CCC46BAC9}"/>
              </a:ext>
            </a:extLst>
          </p:cNvPr>
          <p:cNvSpPr txBox="1"/>
          <p:nvPr/>
        </p:nvSpPr>
        <p:spPr>
          <a:xfrm>
            <a:off x="719972" y="1671546"/>
            <a:ext cx="8977327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86AAF-4E2B-4FB4-BC04-1E19E4935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217" y="2205764"/>
            <a:ext cx="1248718" cy="2446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F5EBAC-68C0-4052-8310-E9A6C80ED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49" y="2378786"/>
            <a:ext cx="3555158" cy="1545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AD20CD-54AA-4D16-8C84-B15E6A07F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699" y="4355078"/>
            <a:ext cx="3689657" cy="1662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66F97E-1471-4884-B7F2-F4C25BAB5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209" y="2335682"/>
            <a:ext cx="3797133" cy="1631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51BB87-3242-418D-BDA4-7583F2556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209" y="4429969"/>
            <a:ext cx="3532472" cy="1631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6DF2C8-92CB-3AE5-5DBD-5F56AFA66F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9668" y="228116"/>
            <a:ext cx="1636310" cy="163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Random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6881" y="1739840"/>
            <a:ext cx="10515599" cy="141064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 generates </a:t>
            </a:r>
            <a:r>
              <a:rPr lang="en-US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-random numbers.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 is found in the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java.util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 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import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java.util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.*;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9B8F3B-B62E-487E-96E9-8A7E7A7DD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8789"/>
              </p:ext>
            </p:extLst>
          </p:nvPr>
        </p:nvGraphicFramePr>
        <p:xfrm>
          <a:off x="1107326" y="3287528"/>
          <a:ext cx="9977348" cy="269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real number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40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23320</TotalTime>
  <Words>467</Words>
  <Application>Microsoft Macintosh PowerPoint</Application>
  <PresentationFormat>Widescreen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Consolas</vt:lpstr>
      <vt:lpstr>Calibri</vt:lpstr>
      <vt:lpstr>Quattrocento Sans</vt:lpstr>
      <vt:lpstr>Office Theme</vt:lpstr>
      <vt:lpstr>CSE 121 – Lesson 4</vt:lpstr>
      <vt:lpstr>Announcements, Reminders</vt:lpstr>
      <vt:lpstr>Last time: for loops!</vt:lpstr>
      <vt:lpstr>Fencepost Pattern</vt:lpstr>
      <vt:lpstr>Fencepost Pattern</vt:lpstr>
      <vt:lpstr>(PCM) Nested for loops</vt:lpstr>
      <vt:lpstr>PowerPoint Presentation</vt:lpstr>
      <vt:lpstr>PowerPoint Presentation</vt:lpstr>
      <vt:lpstr>(PCM) Random</vt:lpstr>
      <vt:lpstr>Pseudo-Randomness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Kai Daniels</cp:lastModifiedBy>
  <cp:revision>76</cp:revision>
  <dcterms:created xsi:type="dcterms:W3CDTF">2020-09-29T18:40:50Z</dcterms:created>
  <dcterms:modified xsi:type="dcterms:W3CDTF">2023-07-05T08:31:39Z</dcterms:modified>
</cp:coreProperties>
</file>