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3.xml" ContentType="application/inkml+xml"/>
  <Override PartName="/ppt/notesSlides/notesSlide13.xml" ContentType="application/vnd.openxmlformats-officedocument.presentationml.notesSlide+xml"/>
  <Override PartName="/ppt/ink/ink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5" r:id="rId2"/>
    <p:sldId id="296" r:id="rId3"/>
    <p:sldId id="302" r:id="rId4"/>
    <p:sldId id="300" r:id="rId5"/>
    <p:sldId id="299" r:id="rId6"/>
    <p:sldId id="310" r:id="rId7"/>
    <p:sldId id="311" r:id="rId8"/>
    <p:sldId id="303" r:id="rId9"/>
    <p:sldId id="312" r:id="rId10"/>
    <p:sldId id="304" r:id="rId11"/>
    <p:sldId id="313" r:id="rId12"/>
    <p:sldId id="306" r:id="rId13"/>
    <p:sldId id="314" r:id="rId14"/>
    <p:sldId id="305" r:id="rId15"/>
    <p:sldId id="315" r:id="rId16"/>
    <p:sldId id="307" r:id="rId17"/>
    <p:sldId id="316" r:id="rId18"/>
    <p:sldId id="308" r:id="rId19"/>
    <p:sldId id="309" r:id="rId20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nsolas" panose="020B0609020204030204" pitchFamily="49" charset="0"/>
      <p:regular r:id="rId27"/>
      <p:bold r:id="rId28"/>
      <p:italic r:id="rId29"/>
      <p:boldItalic r:id="rId30"/>
    </p:embeddedFont>
    <p:embeddedFont>
      <p:font typeface="Quattrocento Sans" panose="020B0502050000020003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ECFF"/>
    <a:srgbClr val="008080"/>
    <a:srgbClr val="993366"/>
    <a:srgbClr val="339966"/>
    <a:srgbClr val="0066FF"/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1" autoAdjust="0"/>
    <p:restoredTop sz="90115" autoAdjust="0"/>
  </p:normalViewPr>
  <p:slideViewPr>
    <p:cSldViewPr snapToGrid="0">
      <p:cViewPr>
        <p:scale>
          <a:sx n="44" d="100"/>
          <a:sy n="44" d="100"/>
        </p:scale>
        <p:origin x="3336" y="15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8/2/23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19:11:06.3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3091 10890 24575,'-7'0'0,"1"0"0,0 0 0,-2 0 0,-3 0 0,-2 0 0,3 0 0,0 2 0,-5 3 0,-14 8 0,-15 6 0,21-10 0,0 0 0,-19 15 0,18-13 0,9 2 0,9-10 0,5 1 0,-8 6 0,-6 20 0,-1-3 0,0 14 0,8-16 0,-1 11 0,2-5 0,-1-3 0,5-2 0,0 23 0,3-22 0,2 4 0,1-1 0,6-11 0,3 2 0,1 1 0,14 8 0,-8-11 0,1 0 0,16 10 0,-5-10 0,5 0 0,-9-11 0,-3 1 0,-6-6 0,-11-1 0,0-2 0,-1 0 0,34-19 0,-5-6 0,-7 1 0,4-5 0,-4 3 0,-9 8 0,-2-1 0,10-13 0,-7 4 0,-17 21 0,3-6 0,-2 2 0,6-19 0,-1 1 0,-2-4 0,-1 1 0,-6 12 0,2-4 0,-1-1 0,4-2 0,1-9 0,-2 10 0,1-6 0,-10 7 0,-1-4 0,-3 3 0,3 7 0,1-8 0,2 9 0,-3-8 0,1 13 0,1 2 0,-1 8 0,3-3 0,-2 5 0,1-3 0,-6 1 0,2-1 0,-8-1 0,5 0 0,-5-2 0,3 1 0,-10-10 0,1 4 0,-8-6 0,12 5 0,-13 1 0,17 7 0,-4-3 0,13 8 0,4-2 0</inkml:trace>
  <inkml:trace contextRef="#ctx0" brushRef="#br0" timeOffset="834">3320 10993 24575,'13'14'0,"2"4"0,2 4 0,-3-1 0,-1 0 0,6 9 0,-1 0 0,-2 0 0,-1 0 0,-4-3 0,0 1 0,3 4 0,0 1 0,-5-2 0,1 0-446,3 3 0,1 1 446,-2-5 0,-1 0 0,-1-5 0,1-1 293,5 18-293,-5-18 148,-5-5-148,4 2 0,-4-5 0,4 5 451,-5-5-451,3 2 0,-3-6 0,-2-4 0,-1-4 0</inkml:trace>
  <inkml:trace contextRef="#ctx0" brushRef="#br0" timeOffset="2741">1648 12610 24575,'-3'17'0,"-1"19"0,3-8 0,-1 3 0,-2 7 0,1 1-1374,3 4 0,-1 2 1374,0-12 0,0 2 0,0 1 0,0 12 0,1 2 0,1 1 0,0-12 0,0-1 0,0 1 0,0 2-656,1-1 1,-1 1-1,0 2 1,0-1 0,0-1 513,1 6 0,-1 0 0,1-1 0,-1-3 142,1 1 0,0-2 0,-1 1-153,-1-2 1,-1 1 0,-1 0 0,0-3 152,-1-3 0,0-2 0,0 1-347,0 3 1,1 2-1,-1 0 1,1-2 346,-2 3 0,1-2 0,0 0 0,2-1 0,0 1 0,0-1 0,-1 3 0,1-1 0,0 0 0,0-4 0,1-1 0,-1 2 0,0 7 0,-1 3 0,1 0 0,1-10 0,0 2 0,0-1 0,0-1 0,0 3 0,0-2 0,0 1 0,0 9 0,0 2 0,0-3 0,0-11 0,0-2 0,0 0-25,0-1 1,0 1 0,0 0 24,0 3 0,0 1 0,0 0 0,0-4 0,0 0 0,0-1 1386,0 15 0,0-3-1386,0-14 0,0-2 0,0 5 0,0-2 2226,0 5-2226,0 5 1959,0-19-1959,0-17 0,0-2 0,0-9 0</inkml:trace>
  <inkml:trace contextRef="#ctx0" brushRef="#br0" timeOffset="4481">1699 12624 24575,'42'9'0,"0"0"0,-6-5 0,3-2 0,3 1 0,-2 3 0,2 0 0,3 1 0,3-2-469,-7-3 1,3-2 0,3 0 0,1-1 0,0 0 0,-1 0 0,-1 1-79,3 0 1,-2 1 0,-1 0 0,2 0 0,2-1 0,5 0 272,-14-1 1,2 0 0,3 0 0,2 0 0,0 0 0,2-1 0,0 1 0,0-1 0,-1 1 0,0-1 0,-1 1 0,-3 0-55,3 0 0,-2 0 0,-1 0 1,-1 0-1,0 0 0,0 1 1,1-1-1,0 0 0,1 0 1,2 0 223,-2 0 0,2 0 0,1 0 0,0-1 0,2 1 0,-1 0 0,0 0 1,0-1-1,-2 1 0,0 0 0,-3 0 0,-1 0 104,6-1 0,-2 1 0,-2 0 0,0 0 0,-2 0 0,-1 0 0,0 1 0,-1-1-146,7 0 0,0 0 0,-1 0 0,-2 0 0,-3 0 0,-4 1 146,7 0 0,-5 0 0,-3 0 1137,5 1 1,-4 2-1138,-4-1 0,0 0 0,9 0 0,1 1 0,2-1 0,-1-1 0,-9-1 0,-1 0 0,-2 0 0,-3 0 3276,8 0-2826,6 0 2826,-26 0-979,18-2 509,-14-2-2806,23 1 851,-2-3-851,-3 3 0,-18 0 0,-15-1 0,-7 10 0,2-2 0,-3 28 0,6 17 0,-2-4 0,1 7-800,-2-5 1,1 3 0,-1-1 799,2-4 0,0-1 0,-1 2-820,-2 0 1,-1 1 0,0 2 0,1-3 762,-1-5 0,0-1 1,0 0-1,-1 2 57,0-1 0,-1 2 0,0 1 0,-1 0 0,1-1 0,1 6 0,0 0 0,0 0 0,-1-1 0,-1-3 0,0-1 0,-1 0 0,1 0-566,0-2 0,-1 0 0,1-1 0,-1-1 566,-1 9 0,-2-1 0,1 1 0,0-10 0,0 0 0,0 0 0,0 2 0,0 7 0,0 2 0,0-1 0,-1-4 0,0-5 0,0-4 0,1 4 0,1 7 0,0 6 0,0-2 0,1-6-325,-3-2 0,1-1 325,3-4 0,0 3 0,1-3 0,-1-1 0,1-2 572,1-1 0,0 0-572,0 5 0,0-1 0,0-7 0,0-2 3078,0 17-3078,0-18 2921,0-8-2921,0 4 1049,0-2-1049,2 4 624,2 3-624,-1 11 0,2-14 0,-5 4 0,4-22 0,-3-2 0,3 4 0,-1 11 0,0-4 0,1 1 0,-1-16 0,1-7 0,-1 2 0,-1-1 0</inkml:trace>
  <inkml:trace contextRef="#ctx0" brushRef="#br0" timeOffset="6833">1535 16051 24575,'7'4'0,"9"1"0,7-2 0,19 2 0,-16-1 0,4 0 0,10-1 0,7 1 0,-2-1-1093,-5-1 1,-1 1 0,3 0 854,-1-2 1,4 0 0,1 0 0,-1 0-1,-7 0 238,-2-1 0,-4 0 0,1 0-156,12 0 1,2 0 0,-3 0 155,-1 0 0,-2 0-296,3 0 0,0 0 296,-1-1 0,3 2 0,0 0 0,3 1 0,-2 0-635,-12-1 0,-2 1 0,3 0 635,5 0 0,3-1 0,1 1 0,-3-1 0,-1 1 0,-3-1 0,-2 0 1011,6-2 1,-2-1-1012,4 2 0,-1 0 0,-7-3 0,0-1 30,0 4 1,2 0 0,0-1-31,-4-1 0,1-1 0,-2 1 0,10 0 0,-2 0 153,-2-1 0,-1-1-153,-12 0 0,0 1 0,4-1 0,1 1 0,5 1 0,1 0 0,8-2 0,2 1 0,-2 3 0,1-1 0,4-3 0,-2-1 0,-10 3 0,-5 0 2258,11-4-2258,-16 4 0,-1 1 0,16 1 729,3 0-729,1 0 1636,-26 0-1636,17 0 383,7 7-383,0-6 0,-18 4 0,0 0 0,23-5 0,-10 3 0,-1-3 0,-11 0 0,-9 0 0,17 0 0,-7 0 0,11 0 0,-11-2 0,-3-1 0,-2-1 0,2 3 0,-1 0 0,4 1 0,6 0 0,0 0 0,2 0 0,10-3 0,-11 3 0,-7-3 0,7 3 0,11 0 0,1 3 0,-22-3 0,-2 1 0,4 2 0,-8-3 0,-12-2 0,2 1 0,0 1 0,18 1 0,-10 1 0,9-6 0,-14 1 0,-7-2 0,-1 3 0,1 2 0,-1 0 0,0-2 0,-1 2 0,-4-4 0,4 4 0,-4-4 0,2 1 0,-2 1 0,0 0 0</inkml:trace>
  <inkml:trace contextRef="#ctx0" brushRef="#br0" timeOffset="11047">4229 13655 24575,'4'-7'0,"3"-1"0,-2 1 0,10-6 0,-3 0 0,4 1 0,13-8 0,-12 13 0,12-8 0,-18 10 0,0 2 0,21 1 0,4 2 0,6 2 0,1 0 0,-2-1 0,-11 1 0,-2 2 0,-11 6 0,-4 11 0,-4 5 0,-9-2 0,-4 2 0,5 6 0,-5 0 0,-18 7 0,-6-1 0,6-10 0,0 0 0,1 4 0,1-1 0,3-9 0,4-3 0,9 2 0,4-13 0,14 6 0,22-8 0,5 5 0,-3-8 0,4-2-685,-3 1 1,1-1 684,-5-1 0,1 0 0,-1 0 0,8 3 0,-1 1 0,7-1 0,-2 2-73,-14 5 1,-3 1 72,-1-2 0,-3 2 0,6 17 0,-18-8 0,-5 19 0,-3-2 0,-2-6 0,-1 2 0,-2 3 0,-1-1 0,0-6 0,-1-1 679,-4 4 0,-2-2-679,-6-2 156,-6 11-156,-5-10 0,8-2 0,-14 3 0,12-12 0,-2-3 0,-2-1 0,-10 2 0,-13 3 0,4-9 0,16-5 0,0-1 0,-15 2 0,-9 1 0,8-4 0,16-1 0,-1-1 0,-6-1 0,-2 0 0,0 0 0,-2 0 0,2-2 0,-1 0 0,3-1 0,3 1 0,1 0 0,-6-1 0,5-1 0,17 2 0,10 2 0,0 0 0</inkml:trace>
  <inkml:trace contextRef="#ctx0" brushRef="#br0" timeOffset="15595">10535 10123 24575,'-2'18'0,"-1"5"0,0 3 0,0 8 0,3 2 0,0 14 0,-1-20 0,-1 2 0,-2 2 0,0 0 0,2 1 0,-1 0 0,-2-7 0,1-1 0,0 19 0,-2-9 0,0 7 0,0-9 0,4-7 0,0 1 0,-4 19 0,3-22 0,0 0 0,-1 18 0,-4-19 0,8 9 0,-5-10 0,1 26 0,-2-10 0,1-13 0,0-1 0,-1 5 0,-3 1 0,6-18 0,0-2 0,3-8 0,0 1 0,0-5 0,2-6 0,2-15 0,1 2 0,7-23 0,-1 5 0,-1 8 0,0-1 0,-1-4 0,1 2 0,-1 8 0,1 1 0,0-5 0,1 3 0,3 7 0,2-10 0,1 8 0,4-4 0,1 1 0,3 0 0,-1 4 0,1 0 0,3-4 0,2 0 0,0 4 0,-1 3 0,7-1 0,1 1 0,-9 13 0,-13 1 0,0 2 0,-8 0 0,20 6 0,19 13 0,-15-4 0,1 1 0,-4-2 0,-3 2 0,-1 2 0,-4 0 0,-2 9 0,3 11 0,-1 5 0,-3-5 0,2 3 0,-7 1 0,-5-4 0,2 7 0,-8-15 0,2-1 0,-3-13 0,-3 4 0,0-1 0,-2 1 0,-1 1 0,2-10 0,-3 0 0,2-4 0,-4 3 0,-8 6 0,0-5 0,-12 9 0,3-5 0,-10 3 0,-2 0 0,2-4 0,-3-1 0,8-4 0,0 1 0,-4-2 0,0 1 0,8-3 0,2 0 0,-22-2 0,10 5 0,-7-2 0,27-2 0,-13 1 0,1-4 0,5 0 0,-2-1 0,0 1 0,0-1 0,-18 0 0,16 2 0,0 0 0,3-2 0,0-1 0,-10 2 0,-1-1 0,2-1 0,1 0 0,-13 0 0,20-4 0,19 1 0,7-4 0,0-2 0,0 4 0,2-4 0,0 4 0,1 1 0,-1 2 0,-2 0 0</inkml:trace>
  <inkml:trace contextRef="#ctx0" brushRef="#br0" timeOffset="17380">9392 12348 24575,'5'12'0,"6"14"0,2 5 0,-4-4 0,0 1-1320,5 14 1,-1 3 1319,-4 3 0,-3 0 0,1 0 0,-1 2-694,-3-7 0,0 2 0,1 0 694,0-3 0,1-1 0,-1 0 0,-1-1 0,0 1 0,-1-2 342,0-2 0,0-1 1,-1 1-343,1 5 0,-1 1 0,0-3 0,-1 2 0,0 0-189,0-1 1,0 2 0,0-5 188,0-12 0,0-1 0,1 13 0,1-1 579,-2-9 0,1-1-579,0-2 0,1 1 0,-2 7 0,0 2 237,-4 6 0,0 4-237,1-4 0,2 2 0,-2 2-611,0-6 0,-1 2 0,0-1 0,1-1 611,1 5 0,0-3 0,1 1 0,-1-3 0,0-1 0,1 0-143,-1 12 1,0-3 142,0-13 0,0 1 0,0 8 0,0 5 0,1-6 0,-1-13 0,0-1 0,2 11 0,0 4 0,0-3 0,0-4 0,0-1 0,0 12 0,0-2 0,0-17 0,0-3 0,0 9 1601,3-13-1601,0 5 2700,1 21-2700,-2-15 1055,-2 5-1055,0-16 0,0-3 0,3 1 0,0 6 0,0 4 0,-1-8 0,-2 9 0,3-15 0,-3 3 0,2 0 0,1-2 0,-3 0 0,3 4 0,-3 3 0,0 4 0,0-1 0,0 12 0,0-1 0,0 5 0,0-11 0,0-10 0,0-2 0,0 3 0,0-1 0,0-3 0,0-6 0,0-5 0,0 3 0,2-12 0,3-4 0,-2 0 0,2-1 0</inkml:trace>
  <inkml:trace contextRef="#ctx0" brushRef="#br0" timeOffset="19369">9477 12421 24575,'13'2'0,"4"-2"0,6 4 0,5 2 0,11 1 0,5 0-820,-9-3 1,3 0 0,2 0 0,-1 0 172,-1 0 1,0 1-1,0 0 1,3-1 86,0-2 0,2-1 1,2 0-1,-1 0 1,0 0 559,5 0 0,-2 0 0,2 0 0,2 0-429,-9 0 1,1-1 0,2 1 0,0 0 0,1 0 0,1 0 428,-3 2 0,2-1 0,-1 1 0,2 0 0,-1 1 0,1-1 0,-1 0-438,-2 0 0,1 0 1,-1 0-1,0 0 0,2 0 1,0 0-1,2 1 438,-3 0 0,3 0 0,1 0 0,0 0 0,1 1 0,0-1 0,-2 0 0,-1 0 0,-2-1-150,7 0 0,-2-1 1,-1 1-1,-1-1 0,0 0 1,1 0 149,-6 1 0,2 0 0,0 0 0,-1 0 0,-1-1 0,-2 1 0,-3-2 149,7 0 0,-4-1 0,-3 0 0,1 0-149,9 1 0,-1 1 0,0-1 0,-4-1 0,0 0 0,3 0 187,-2 1 0,2 1 1,2-1-1,2 0-187,-9 0 0,0-1 0,2 0 0,1 0 0,0 0 0,0 1 0,2 0 0,2 0 0,-1 1 0,1 0 0,1-1 0,1 0 0,-3 0 0,2-1 0,0 0 0,1 0 0,-1 0 0,-1 0 0,-3 0 0,6 1 0,-1 0 0,-2 0 0,-1 0 0,-1-1 0,5 1 0,-1-1 0,-4 0 0,-5-1 1638,0 0 0,-6 0-1629,10 0 3267,-19-2-2736,-4 3 1474,-1 0-2014,-10 0 3276,-1 5-1820,-8-2-1456,-2 14 0,-2 9 0,0 3 0,-1-3 0,-2 2 0,0 7 0,-3 7 0,-1 3 0,0-1-820,-2 2 1,0 1 0,-2 1 0,2 2 361,2-11 1,1 2-1,-1 1 1,1 0-1,0 1 1,0 0 457,-1 3 0,1 2 0,-1 0 0,1-1 0,1-1 0,0-2-820,-1 3 1,2-3 0,0-1 0,0 4 816,1-6 1,1 2 0,-1 1 0,0 1 0,0 0 0,0 0 2,-1 3 0,0 0 0,-1 0 0,1 0 0,0 1 0,0-2 0,0-2 0,0-1 0,1 0 0,0-1 0,0 1 0,-1 0 0,1 1 0,-1 1 0,0 0 0,1-1 0,0-3 0,1-4-189,0 8 0,1-5 0,0-4 189,1-2 0,1-2-94,0 2 1,2-1 93,-1-1 0,0-2 0,0 18 0,0-12 0,0-2 0,0 2 0,0-6 0,0 0 0,0 12 3276,0-6-2215,0 2 2215,0-22-2206,0 1-48,2-10-1022,0 3 361,3-5-361,2 11 0,1-3 0,1 6 0,-2-6 0,1 6 0,-5-9 0,4 6 0,-4-7 0,-1 0 0,0-5 0,-2-3 0</inkml:trace>
  <inkml:trace contextRef="#ctx0" brushRef="#br0" timeOffset="20967">9434 16091 24575,'24'5'0,"-10"-2"0,15-1 0,4-1 0,11-1-820,-3 0 1,12 0 0,1 0 0,-7 0-660,-4 0 0,3 0 1479,-12 0 0,5 1 0,6 0 0,3-1 0,1 1 0,0 0 0,-2 0 0,-3-1 0,4 1 0,-2-1 0,-1 0 0,0 0 0,1 0 0,4 1 0,-9-1 0,3 1 0,1 0 0,0-1 0,1 1 0,1 0 0,-2-1 0,0 1 0,-2-1 0,5 1 0,-1-1 0,0 0 0,-2 1 0,1-1 0,0-1 0,-1 0 0,1 0 0,0 0 0,0-1 0,0 0 0,-2 0 0,0-1 0,-3 1 0,2 0 0,-3 0 0,0-1 0,-1 1 0,3-1 0,0 0 0,3-1 0,0 1 0,0-1 0,-3 1 0,-3-1 0,10 0 0,-4-1 0,2 0 0,-9 2 0,3 1 0,1-1 0,-1-1 0,-4 1 0,8-3 0,-4-1 0,1 1-1,-3 2 0,1 1 0,0 0 0,-3 0 1,0-3 0,-3 0 0,-2 2 598,4 3 0,-2 1-598,-5-2 0,1 1 0,10 1 0,1 0-444,2 0 0,0 0 444,7-2 0,0 0 0,-5 1 0,-2-2 1240,-11 0 0,-1-1-1240,7 2 0,1 0 0,-7-1 0,1 0 811,12 2 0,2 1-811,4-5 0,-3 0 0,-12 3 0,-2 0 95,4-3 1,-1-2-96,10 0 0,-19 1 0,-1 1 1150,18 0-1150,-2-7 488,-13 9-488,3-6 0,-2 4 0,-14 2 0,-4 1 0,-8 2 0,10 0 0,0 0 0,2 0 0,-3-2 0,-9 1 0,2-1 0,-3 2 0,0 0 0,1 0 0,3-2 0,-4 2 0,2-2 0</inkml:trace>
  <inkml:trace contextRef="#ctx0" brushRef="#br0" timeOffset="30462">11306 13780 24575,'8'-24'0,"4"-5"0,4 1 0,6-8 0,-4 18 0,7 1 0,8-3 0,-1 2 0,4 1 0,2 1-203,-3-1 0,2-2 1,-2 3 202,-3 4 0,-5 3 0,-3-3 0,-12 6 0,-7 5 0,-1 1 0,11 0 0,15 3 608,17 1-608,-2 5 0,-6-3 0,-17 10 0,-8 5 0,-5 7 0,-13 15 0,-13-2 0,3-18 0,-3 2 0,-12 10 0,-2 0-708,4-9 0,-2 1 708,2 2 0,-1 2 0,2-3 0,4-7 0,1-2-21,-14 19 0,5-3 21,13-16 0,-12 12 0,29-30 0,4-7 0,16-5 1412,12-2-1412,15 1 0,-15 6 0,0 1 0,17 4-373,-2 5 0,0 2 373,-19-1 0,-1 1 0,13 5 0,-1 0 0,-4 2 0,-15 0 0,-4 26 0,-9 7 0,-1 1 0,-3 1 0,-2-18 0,-4 0 0,-7 20 0,-5-4 0,-1-11 0,1-6 0,0 0 0,-4 13 0,-1-3 792,-9 1-792,12-16 0,-10-4 0,15-10 0,-12 2 0,-11 1 0,9-7 0,-22 6 0,9-9 0,14-1 0,-1-1 0,-17-1 0,2-3 0,19 0 0,3 0 0,9 1 0,4 2 0,1-2 0,1-3 0,-5-2 0,3 0 0,-1 0 0,5 4 0,2 1 0</inkml:trace>
  <inkml:trace contextRef="#ctx0" brushRef="#br0" timeOffset="34030">4184 13427 24575,'29'14'0,"5"14"0,-8-5 0,5 4 0,-1 1-1093,-5 0 1,-1 0 0,2 4 436,2 0 1,3 3-1,1 2 1,1 1 0,-2 0-1,-1 0 1,-1 0-1,0 1 1,-1 0 0,1 0 506,1 0 1,-1 0 0,0 0-1,0 1 1,0 0 148,0 1 0,2 1 0,-1 0 0,-2-2 0,-3-4 303,-2-3 0,-4-2 0,1 0-303,6 10 0,1 2 0,-3-7-81,-8-12 1,0-1 80,6 11 0,-2-1 2452,5-1-2452,0 5 3276,2 4-2283,-7-11 0,-1 2-993,-3-6 0,-2-1 903,2 1 0,-1-2-903,-4-2 305,-2-12-305,-6-4 0,1-3 0,-4-1 0</inkml:trace>
  <inkml:trace contextRef="#ctx0" brushRef="#br0" timeOffset="34928">5260 13380 24575,'-11'18'0,"-17"21"0,13-16 0,-1 5-1093,-4 5 1,-3 4 0,1-1 870,5-5 1,0 0 0,-1 1 221,0-1 0,-1 3 0,-1 0 0,1 0 0,-2-1 0,0 0 0,0 0 0,2-2 0,-1 2 0,1-2 0,0 1 0,-1-1 0,-1 1 0,5-3 380,6-2 0,2-1-380,-2 7 0,0 0 0,5-3 0,-2 0 0,-4 3 0,-1-2 746,-5 10-746,-10-10 0,11-10 0,1 1 0,-1 1 0,0 0 0,-2 4 0,1 0 0,5-1 0,3-2 0,-10 15 2035,7-2-2035,0-12 400,1 7-400,2-12 0,-2 15 0,2-12 0,-2 4 0,5-11 0,1-9 0,5-5 0</inkml:trace>
  <inkml:trace contextRef="#ctx0" brushRef="#br0" timeOffset="36864">2607 13805 24575,'-15'-4'0,"-20"-5"0,2 2 0,-13-3 0,4 7 0,17 0 0,-20 3 0,21 0 0,-2 0 0,0 0 0,-11 6 0,-5 0 0,10 8 0,2 4 0,0 1 0,-8 9 0,14-10 0,-3 6 0,2 10 0,2 1 0,8-6 0,1 2 0,0 14 0,6-7 0,2 1 0,5-11 0,1 0 0,0 7 0,-1-2 0,5 17 0,-1-23 0,5 0 0,3-10 0,7 2 0,-1-7 0,-2-4 0,-9-4 0,0-3 0,-2-1 0,12-9 0,17-11 0,-9 5 0,2-1 0,-3 0 0,1 0 0,1-7 0,-2 1 0,3-4 0,-2-8 0,-3 7 0,-6 7 0,2-5 0,-7 9 0,-2-2 0,2-3 0,2-9 0,4-5 0,-1 4 0,-2 9 0,-1 1 0,5-3 0,8-17 0,-10 15 0,-6 6 0,-1-4 0,-3 5 0,3 2 0,-2 1 0,1 21 0,-7 8 0,2 19 0,-1 5 0,-1-8 0,0 3-483,0 6 0,0 4 1,0-2 482,-2 4 0,0-1 0,1 5 0,-2-1-128,0-8 1,-1-3 127,-1-10 0,0 0 0,-3 18 0,-1-2 0,-2 1 0,1-4 0,1-2 0,3-12 0,-9 17 0,3-14 0,0-1 0,-1 14 0,0-12 0,5-4 0,9-17 0,-3-1 0,5-11 0</inkml:trace>
  <inkml:trace contextRef="#ctx0" brushRef="#br0" timeOffset="38685">3336 13627 24575,'-11'-2'0,"-11"-2"0,-9 1 0,-15 1 0,10 2 0,0 2 0,14 1 0,3 2 0,4 0 0,0-2 0,5 1 0,-4 1 0,6 3 0,-7 4 0,9 1 0,-4 6 0,2-1 0,2 11 0,-3 18 0,6-2 0,4-20 0,2 1 0,8 17 0,5-21 0,1 4 0,-2-16 0,3 1 0,4-3 0,-2 0 0,4-3 0,-2-2 0,1-1 0,-2-4 0,-5-1 0,8-6 0,-8-2 0,16-13 0,-10-18 0,-2-3 0,-11 9 0,-2 0 0,-3 0 0,-1-4 0,-3 33 0,-2 0 0,-1-2 0,3-4 0,-5-3 0,3 3 0,-1 4 0,-1 2 0,4 0 0,-3 0 0,3 6 0,0 5 0,3 17 0,0 9 0,-2-4 0,0 3-257,1 3 1,1 3-1,-2-2 257,-3 4 0,-2 0 0,-1-1 0,-2 1 0,1-3 0,0-2 0,-1-1 0,-4 13 0,2-2 0,7-15 0,0-3 0,-1 12 0,1 2 0,-1-17 0,-1 10 0,-1-5 770,2 10-770,0-9 0,1 5 0,2-8 0,0-7 0,-2 7 0,1-11 0,-1 5 0,2-5 0,0-1 0,0 0 0,0 3 0,0 7 0,0 1 0,0-1 0,0-1 0,0-10 0,0 3 0,0-9 0,0 4 0,-3 10 0,0-4 0,-2 7 0,2-12 0,-4-7 0,6-2 0,-3-3 0</inkml:trace>
  <inkml:trace contextRef="#ctx0" brushRef="#br0" timeOffset="63480">17339 10951 24575,'9'4'0,"0"1"0,4 13 0,5 14 0,-1 11 0,-1-3 0,-4 7 0,-1-3 0,-3-15 0,1 3 0,-1 3 0,0 1 0,-2-7 0,0 0 0,-1 0 0,-1 0 0,-1 6 0,-1 1-513,1 2 1,1 1 512,2 9 0,0-1 0,-2-14 0,0-4 0,5 20 0,-2-11 0,1-7 0,-4-3 0,1-15 0</inkml:trace>
  <inkml:trace contextRef="#ctx0" brushRef="#br0" timeOffset="64312">17633 11332 24575,'5'2'0,"0"0"0,-2 5 0,4 5 0,7 29 0,-6-16 0,1 1 0,1 7 0,-1 1 0,0 3 0,0-1 0,-1-4 0,-2-2 0,0-3 0,-1 0 0,7 14 0,-8-21 0,3-10 0,-7-6 0,2-4 0</inkml:trace>
  <inkml:trace contextRef="#ctx0" brushRef="#br0" timeOffset="65143">18334 11292 24575,'-3'-12'0,"-1"5"0,4 1 0,-4 5 0,3-3 0,-7 4 0,2-2 0,-4 2 0,-4 0 0,-7 8 0,-3 6 0,-7 8 0,-2 2-455,0-4 1,1 3 454,7 2 0,1 3 0,4-3 0,-1 4 0,-1 16 0,20-32 0,6-4 0,13 2 0,9-4 0,9-1 0,4-1-820,5 2 1,6-1 0,1 0 0,-2-1 701,-5 0 1,-2 0-1,1-1 1,3 0 117,-4-2 0,4 1 0,1-1 0,-1 0 0,-4-1 0,-8 1 0,7-2 0,-5 1 367,17 0 1,-12 6-368,-34 6 0,-14 25 0,-6 3 0,4-15 0,-2 0 0,-2 0 0,-1-3 0,-6 7 3276,-1-4-2631,14-18-645,0-4 0,3-6 0,-9-6 0,-2-7 0,-2 3 0,2-3 0,5 10 0,-2-2 0,5 2 0,-1 3 0,6 0 0</inkml:trace>
  <inkml:trace contextRef="#ctx0" brushRef="#br0" timeOffset="65590">19000 11278 24575,'28'0'0,"-1"0"0,0 0 0,1 0 0,6 0 0,5 0 0,-2 0-1083,9 0 1,-2 0 1082,1-3 0,-1-1 347,-9 1 1,-5-2-348,4-5 357,-16 0-357,-21 4 0,1 3 0,0-1 0</inkml:trace>
  <inkml:trace contextRef="#ctx0" brushRef="#br0" timeOffset="65948">19366 11042 24575,'-2'37'0,"5"6"0,1 5 0,0-4 0,2 4-820,0-7 1,2 4 0,1 2 0,-2-1 28,-2-6 0,-1-1 1,0 0-1,0 2 791,1 3 0,1 1 0,-1 0 0,-1-2 0,-1 2 0,-2-1 0,0-2 368,0-1 0,0-1 0,0-6-368,2 15 593,-2-21 1,1-4-594,3-9 0,-7-15 0,4 2 0,-4-4 0</inkml:trace>
  <inkml:trace contextRef="#ctx0" brushRef="#br0" timeOffset="66978">19826 11235 24575,'7'-5'0,"-1"3"0,1-2 0,19-12 0,-9 5 0,5-3 0,2-3 0,-5 2 0,1-2-246,5-3 1,2-2-1,-1 1 246,-1-2 0,0 2 0,4-4 0,-2 3 0,-6 7 0,-7 9 0,1-1 0,-5 4 0,-2 3 737,-1 2-737,14 22 0,-5 4 0,0 0 0,-1 4 0,-4-2 0,-3 2-494,0 10 1,-1 2 493,-3-1 0,-1-2 0,-2-6 0,0 0 0,3 9 0,1-1 0,0-15 0,0 1-96,3 20 1,-1-2 95,1-5 0,-4-13 0,-2-8 0,-2-18 0,0 1 0</inkml:trace>
  <inkml:trace contextRef="#ctx0" brushRef="#br0" timeOffset="67657">19948 11970 24575,'32'-9'0,"-1"2"0,-2 1 0,0-1 0,16-3-667,-4 1 1,1-1 666,-14 1 0,0 0 0,7 0 0,0-1 0,0-3 0,-1 1 434,12-3-434,-14 6 0,-1 0 221,0 0-221,4 3 0,-15 1 0,-4 2 678,-6 1-678,-4 2 0,1 0 0,-2 0 0,-1 0 0</inkml:trace>
  <inkml:trace contextRef="#ctx0" brushRef="#br0" timeOffset="71323">21269 10806 24575,'6'32'0,"0"0"0,2 13 0,0 3 0,0-10 0,0 1 0,0 2-1093,0 6 1,-1 3 0,1-3 726,-2-7 0,0-2 0,-1 0 366,-1-3 0,0-1 0,-1 1 97,0 1 1,-1 1-1,0-3-97,-2 7 0,0-2 0,2 11 0,0-1 0,-1-11 0,2-3 468,0-3 1,1-3-469,-1 9 0,2-12 0,-4-11 2213,3-3-2213,-3-5 933,1 1-933,3 12 0,-1 1 0,4 5 0,0-2 0,-4-11 0,0-4 0,-4-9 0,0-7 0</inkml:trace>
  <inkml:trace contextRef="#ctx0" brushRef="#br0" timeOffset="72590">21327 10767 24575,'27'-2'0,"8"1"0,-10-2 0,2 0 0,7-1 0,5 0-1093,-4 2 1,4 0 0,1 1 970,2-2 0,1 0 0,3 1-698,-5 3 1,3 1 0,1 2 0,3-1 577,-8 0 0,2 0 1,2 0-1,0 1 0,0 0 1,-1 0 241,-1 0 0,0 0 0,0 0 0,-1 0 0,1 0 0,-1 1 0,1-1 0,0 0 0,0 1 0,0-1 0,0 0 0,-1 0 0,7 0 0,1-1 0,-1 1 0,-3-1 0,-5-1 290,0 0 1,-5 0 0,0-1-291,7 1 0,1 0 0,-8-1 0,-1-1 0,-19 0 1336,-8 0-1336,9 3 3276,11 1-1617,1 1-432,-2-1-1227,-11-2 0,-8-2 0,0 0 0,-3 0 0,1 0 0,-1 0 0,0 0 0,1 0 0,-1 0 0,-2 4 0,2 2 0,4 32 0,-5-1 0,2-12 0,0 3 0,-4 7 0,-1 4 0,-1-2-866,1 5 0,-1 0 866,0 3 0,0 4 0,-2-2 0,1-12 0,-1-2 0,0-1-225,1 10 1,0-2 224,0-4 0,0-1 0,0-5 0,1-1 0,1-1 0,-1-1 0,-2 13 0,2-12 0,-1 0 0,-2 13 0,1-15 0,-1-1 0,1 16 1690,0-17-1690,3-3 491,0-13-491,0 1 0,2-3 0,1 4 0,2 12 0,4 5 0,-3 1 0,0-8 0,-4-13 0,-2-5 0</inkml:trace>
  <inkml:trace contextRef="#ctx0" brushRef="#br0" timeOffset="73878">21620 12207 24575,'7'2'0,"0"0"0,18 1 0,23-2 0,-20 0 0,3 0-531,3 1 0,4-1 1,-2 1 530,4-2 0,-1 1 0,-5 0 0,2 1 0,-2-1 0,3-1 0,-3 0 193,2-1 0,-2-1-193,9-1 0,-3-1 0,-21-1 0,17 5 0,4-3 0,-11 3 0,1 0 0,-1-1 0,-2-1 1206,18 1-1206,4-2 0,-17 3 0,11 0 0,-21 0 0,8 0 0,-18-2 0,22-1 0,7-3 0,3 0 0,-15 2 0,0 1 0,3 0 0,1 0 0,-15 3 0,4 0 0,12 0 0,-6-3 0,1 3 0,-12-5 0,-9 4 0,9-1 0,-1 0 0,3 1 0,2-1 0,-10 0 0,1 1 0,-8-1 0,1 2 0,1 0 0,4 0 0,3 0 0,5 0 0,-7-1 0,3 0 0,-9-1 0,2 0 0,-1 2 0,-3-2 0,1 2 0</inkml:trace>
  <inkml:trace contextRef="#ctx0" brushRef="#br0" timeOffset="74973">22522 11572 24575,'25'0'0,"0"0"0,1 1 0,1 1 0,-1-1 0,1-1 0,3 2 0,0-1 0,4-1 0,1 0-690,6 0 0,1 0 690,0-1 0,1-1 0,-9 0 0,2 1 0,-2-1 0,-1 0 0,0 0 0,11-2 0,-1 0-73,-13 2 0,0 0 73,7 0 0,2 0 0,-1 0 0,-2 0 0,-7 2 0,0 0 0,9-1 0,1-1 0,-4 2 0,-1-1 0,5-2 0,-1-1 0,-3 2 0,-3 1 0,8-3 0,-11-2 0,-4 6 0,-2-2 1018,7 2-1018,-6 0 508,-2 0-508,-3 0 0,-4-2 0,-3 1 0,-7-1 0,-1 2 0</inkml:trace>
  <inkml:trace contextRef="#ctx0" brushRef="#br0" timeOffset="75824">23935 11399 24575,'11'5'0,"19"10"0,-4-1 0,12 5 0,-9-8 0,-10-1 0,-1-2 0,-6 0 0,0-1 0,-5-3 0,0 11 0,-5-3 0,1 12 0,-9 6 0,0-9 0,-9 17 0,1-14 0,-4 8 0,6-9 0,2-2 0,2-3 0,2-2 0,1-3 0,1-1 0,3-7 0,-3 1 0,-2 13 0,-1-6 0,-2 9 0,4-12 0,3-6 0,2-2 0</inkml:trace>
  <inkml:trace contextRef="#ctx0" brushRef="#br0" timeOffset="77658">24869 10977 24575,'-7'0'0,"-10"5"0,-4 2 0,-17 2 0,10 0 0,-3-6 0,20 1 0,-1-3 0,5 1 0,0-2 0,-5 2 0,-3-2 0,3 5 0,0-5 0,8 2 0,0-2 0,-1 0 0,1 0 0,2 2 0,-3 8 0,2 1 0,-3 25 0,1-12 0,0 3 0,3 8 0,0 3-1071,-2 10 1,1 3 1070,2-10 0,2 3 0,-1-1 0,-2-5 0,-1-1 0,0 1 0,1 1 0,1 0 0,-1-1-409,-2 13 1,0-4 408,2-16 0,1-1-44,3 14 1,2-3 43,1 1 0,2 4 0,-1-10 2035,-3-2-2035,2-9 0,0 0 909,2 18-909,2-11 101,-6-10-101,-1-15 0,0 2 0,-1-2 0,3 5 0,-1-2 0,1-2 0,1-4 0,-1-4 0,5 0 0,2-2 0,14 1 0,2-1 0,3-1 0,-7 3 0,-11-4 0,10 0 0,9-1 0,1 2 0,5-3 0,-23 5 0,-4-1 0,-8 2 0</inkml:trace>
  <inkml:trace contextRef="#ctx0" brushRef="#br0" timeOffset="78726">25416 11268 24575,'-4'8'0,"-5"5"0,-10 25 0,-3 4 0,7-18 0,-1 1-759,0 4 1,-1 2 758,-9 10 0,-1 1 0,6-2 0,0-1 0,-2-1 0,3-3 369,-1 7-369,16-30 0,1-7 0,3-1 0,1-4 0,3 2 1148,15-2-1148,5 0 0,7 0 0,-9 0 0,-9 0 0,-8 0 0,37-7 0,-16 3 0,21-6 0,-30 7 0,0-1 0,-7 3 0,20-1 0,8-5 0,-1 0 0,-2 0 0,-21 0 0,-11 6 0,-2-1 0</inkml:trace>
  <inkml:trace contextRef="#ctx0" brushRef="#br0" timeOffset="79306">25579 11469 24575,'13'45'0,"-3"-4"0,-1-11 0,0 0 0,1 9 0,2 4 0,-2-8 0,-4-10 0,1 0 0,3 14 0,-3-9 0,1 0 0,-1 1 0,4 10 0,-8-25 0,4 1 0,-6-8 0,4 1 0,-5-8 0</inkml:trace>
  <inkml:trace contextRef="#ctx0" brushRef="#br0" timeOffset="79741">25991 11895 24575,'6'2'0,"-1"5"0,-1 6 0,-3 1 0,1 17 0,0-1 0,-1 4 0,-1 2 0,1 1 0,0 2 0,0-1 0,-1-9 0,0-6 0,0-12 0,0-9 0,0-15 0</inkml:trace>
  <inkml:trace contextRef="#ctx0" brushRef="#br0" timeOffset="81549">26683 11208 24575,'-15'13'0,"-2"1"0,-13 14 0,13-8 0,-3 3 0,17-13 0,1-1 0,2-2 0,0 0 0,8 9 0,1-2 0,14 9 0,8-5 0,12 1 0,3-3 0,-10-8 0,-7 2 0,-8-4 0,3 11 0,-4-5 0,2 4 0,-17-6 0,7 5 0,-5 8 0,1 0 0,-2 20 0,-3-2 0,-8 2 0,-1-9 0,-7-13 0,3-9 0,-1 0 0,2-5 0,1-1 0,2-1 0,3-7 0,-1-1 0,2-4 0,-1-10 0,1 5 0,5-21 0,3 9 0,3-14 0,0 12 0,-3 3 0,-1 8 0,0 3 0,6-4 0,6-1 0,-5 1 0,6-6 0,0-15 0,0 5 0,0-8 0,-4 6 0,-7-7 0,2-7 0,-5 2 0,-1 18 0,-3 10 0,0 11 0,0-7 0,-2 0 0,-4-8 0,-6-10 0,-3 7 0,-6-6 0,2 14 0,-4 6 0,-2 3 0,-4 6 0,-4 1 0,3 0 0,1 0 0,-6 0 0,1 2 0,5 0 0,2 0 0,3 3 0,-11 14 0,16-5 0,0 10 0,11-12 0,4-4 0,4-5 0</inkml:trace>
  <inkml:trace contextRef="#ctx0" brushRef="#br0" timeOffset="82172">27561 11751 24575,'3'24'0,"0"14"0,-3 5 0,0-16 0,0 1 0,0 2 0,0-1 0,-3 15 0,3-13 0,-1-1 0,-4 7 0,2 8 0,-1-21 0,2-8 0,0-11 0,1-3 0,0-2 0</inkml:trace>
  <inkml:trace contextRef="#ctx0" brushRef="#br0" timeOffset="82821">28077 11021 24575,'2'26'0,"3"5"0,2 3 0,3-2 0,0 2-1089,2 5 1,1 5 0,-1-3 1088,1 6 0,0 0 15,-3-11 0,0 1 0,-2-3-15,-2-3 0,-1-3 377,1 3 0,0-5-377,2-3 0,1-6 0,-3-17 0,-3-1 0,-1 0 0</inkml:trace>
  <inkml:trace contextRef="#ctx0" brushRef="#br0" timeOffset="83573">28569 11166 24575,'-2'11'0,"-11"25"0,1 0 0,1-9 0,-1 1 0,1 18 0,-1-5 0,9-14 0,2-5 0,3-14 0,8-2 0,6-5 0,14 1 0,1-2 0,17 0 0,-9-6 0,3 5 0,-12-5 0,-11 8 0,-9 1 0,-4 1 0,-1 8 0,0 5 0,1 3 0,-3 19 0,-7-10 0,-5 16 0,-10-8 0,6-12 0,-1-2 0,7-14 0,-1 1 0,1-5 0,1-1 0,1-4 0,-1 0 0,-7-10 0,2 3 0,-3-4 0,10 5 0,2 5 0,2-1 0</inkml:trace>
  <inkml:trace contextRef="#ctx0" brushRef="#br0" timeOffset="84105">28567 11113 24575,'4'-2'0,"23"0"0,-3-1 0,4-2 0,19 1 0,5-2-936,-14 1 0,1-1 0,0 0 936,9-2 0,-3 0 0,-7 3 0,-7 1 222,-12-4 1,-9 8 0,-10-2 0</inkml:trace>
  <inkml:trace contextRef="#ctx0" brushRef="#br0" timeOffset="84879">29643 11839 24575,'-4'9'0,"-5"28"0,3-8 0,0 2 0,2 1 0,0 1 0,-2 6 0,1 0 0,1-12 0,1-2 0,-2 19 0,-1-15 0,6-17 0,0-10 0,0 0 0</inkml:trace>
  <inkml:trace contextRef="#ctx0" brushRef="#br0" timeOffset="85439">30265 10997 24575,'2'25'0,"3"-2"0,-2 9 0,2 7-1093,2-3 1,2 4 0,-1-1 817,-1-1 0,-1 1 0,1 2-165,2 4 0,1 3 0,1 0 0,-1-4 440,-2-5 0,-1-4 0,1 1 0,0 2 0,0 1 0,0-3 643,0 0 0,-1-5-643,-4-5 0,2-7 0,-5-10 470,4-4 0,-3-3 0,1-2 0</inkml:trace>
  <inkml:trace contextRef="#ctx0" brushRef="#br0" timeOffset="86421">30911 11139 24575,'-19'36'0,"7"-12"0,0-1 0,-2 4 0,5 0 0,0 1-981,0 6 0,0 3 981,2 9 0,2 2 0,2-10 0,1-1 219,3-5 0,2-2-219,3 0 0,1-3 370,6 11-370,1-6 0,1-1 0,7 2 0,-6-12 0,0-2 0,11 1 998,6 1-998,-12-11 156,-2-2-156,-7-8 0,1 0 0,6-5 0,2-1 0,-4-2 0,-2-4 0,-8 4 0,2-4 0,-3 3 0,0 2 0,-3 0 0,-1 1 0,-2 1 0,0-4 0,0 2 0,0-11 0,-3 1 0,-5-9 0,2 12 0,-19-5 0,15 13 0,-14-5 0,11 9 0,1-1 0,-16 3 0,-15 0 0,13 1 0,-2 2 0,-10 2 0,3 1 0,-7 2 0,5 5 0,39-9 0,0-1 0,2-1 0</inkml:trace>
  <inkml:trace contextRef="#ctx0" brushRef="#br0" timeOffset="86907">31607 11911 24575,'-3'27'0,"-1"13"0,1 4 0,-2-10 0,-1 5 0,0-2-985,-1-3 1,0 1 984,1 0 0,0 3 0,0-6 634,-5 4-634,10-20 0,1-19 0,3-1 0</inkml:trace>
  <inkml:trace contextRef="#ctx0" brushRef="#br0" timeOffset="87740">31676 11093 24575,'9'-6'0,"11"-6"0,7 0 0,18-3 0,-18 6 0,5 2 0,-17 7 0,7 6 0,-2 2 0,-4 0 0,-6 4 0,-5 1 0,0 13 0,1 4 0,-4-2 0,0 3 0,0 6 0,-2 2-541,-1-6 1,-2 1 0,0 1 540,-1 2 0,0 1 0,-2-1 0,-4 11 0,-1 0 0,5-9 0,0 0 0,0-2 0,0 0 0,1-2-22,2 12 1,2-3 21,4-6 0,-1-5 0,3-26 0,6-5 0,6-2 1617,7 0-1617,9 0 47,-10-4-47,0 2 0,-9-7 0,-4 6 0,0-2 0,-5 1 0,-4 2 0,-3-10 0,1 7 0,-1-4 0</inkml:trace>
  <inkml:trace contextRef="#ctx0" brushRef="#br0" timeOffset="89072">32106 11074 24575,'7'-2'0,"-3"-2"0,25-3 0,18-7 0,-3 4 0,2-1-402,-4 0 1,-2-1 401,0 3 0,-4 1 197,-2-4-197,-18 9 0,-12 3 0,0 2 0,9 8 0,2 2 606,2 0-606,-4-2 0,-22 16 0,-10 8 0,-4 5 0,-3 2 0,8-9 0,-1 0 0,1-1 0,-9 12 0,4-7 0,7-11 0,13-15 0,6-8 0,9-2 0,11-5 0,7-2 0,15-6 0,-10 6 0,0 1 0,-1 6 0,-6 6 0,6 0 0,-11 5 0,-10 1 0,-8 1 0,-3 15 0,-2 13 0,0 7 0,-4-19 0,-1 0 0,-3 14 0,-10-2 0,6-15 0,-1-5 0,-8 9 0,3-8 0,-10 13 0,2-17 0,10-5 0,-1-7 0,7-4 0,-2-5 0,-3 3 0,4-3 0,2 3 0,7 0 0,0 0 0</inkml:trace>
  <inkml:trace contextRef="#ctx0" brushRef="#br0" timeOffset="90605">32735 10864 24575,'36'-10'0,"-9"2"0,1 0 0,-2 1 0,3-1-1093,7-2 1,6-1 0,-2 1 924,-5 2 1,-1 1-1,0 0 168,4-1 0,0 0 0,-5 1 587,-1 1 1,-7 2-588,-4 2 619,-17 3-619,-4 3 0,2 3 0,-2 2 1986,0 4-1986,3 8 0,-2 9 0,1 8 0,-2-2 0,0 4-828,0 6 1,0 3 827,0-13 0,0 0 0,0 2 0,0 7 0,0 2 0,0-3 0,0 2 0,0-3-463,1 4 1,1 0 462,0-8 0,1 1 0,-1 2 0,0 4 0,1-5 0,-1-3 0,0-1 0,0-1 0,0 3 0,-1-13 0,0-16 0,2 8 0,0 0 1573,3 14-1573,-3-2 1007,-1-1-1007,-2-12 0,0-6 0,0-7 0,0 3 0,-2 0 0,0-2 0,-5 3 0,-9-4 0,-20 1 0,7-2 0,-1 0 0,5-2 0,-1 1 0,-9 4 0,3 2 0,9-2 0,-2 4 0,21-8 0</inkml:trace>
  <inkml:trace contextRef="#ctx0" brushRef="#br0" timeOffset="93372">17585 14221 24575,'-2'10'0,"0"-2"0,2 18 0,0 7 0,0 0 0,0 2-870,0 2 1,0 3 869,0 10 0,0-1 0,0-14 0,0 0 0,1 6 0,1 1 0,1 4 0,1-1 0,0-14 0,0-2 281,0 3 1,1-4-282,0-3 287,0-15-287,-1-8 0,1-4 0,-3-1 0,0 1 0,-2 0 0</inkml:trace>
  <inkml:trace contextRef="#ctx0" brushRef="#br0" timeOffset="93824">18192 14276 24575,'0'12'0,"0"8"0,0-3 0,-10 32 0,7-22 0,0 3 0,-3 14 0,1 2 0,2-6 0,2-1 0,1 0 0,0-4 0,0 3 0,3-7 0,-1-18 0,1 0 0,2-3 0,-3-8 0,7-5 0,-5 2 0,2-3 0</inkml:trace>
  <inkml:trace contextRef="#ctx0" brushRef="#br0" timeOffset="94677">18797 14320 24575,'-5'-4'0,"1"0"0,0 4 0,-6 0 0,-6 2 0,-14 8 0,7-1 0,-2 3 0,-11 11 0,0 3-211,6-3 1,3 1 210,0 4 0,4-1 0,7 4 0,15-15 0,4-8 0,1-2 0,5-1 0,15 9 0,9 2 0,4 0-155,-5-4 0,0 0 155,12 6 0,-2-2 0,-1-3 0,-18-5 0,-8 2 0,-6 7 0,2 3 0,-6 15 0,-11 0 731,-8 11-731,1-23 0,0-3 0,-10 10 0,-3-1 0,4-17 0,-2 2 0,5-6 0,6-9 0,7-2 0,3-19 0,1 10 0,2-15 0,2 11 0,3-3 0,1 1 0,1 3 0,-4 6 0,-1 2 0</inkml:trace>
  <inkml:trace contextRef="#ctx0" brushRef="#br0" timeOffset="95239">19166 14375 24575,'20'-3'0,"28"-3"0,-21 4 0,3-1 0,1 1 0,4-1 0,-1 0 0,11-2 0,-1 0 0,-5-1 0,-2 1 0,9-2 0,-21 2 0,-9 5 0,-7 0 0</inkml:trace>
  <inkml:trace contextRef="#ctx0" brushRef="#br0" timeOffset="95654">19530 14058 24575,'-3'39'0,"-2"-4"0,0 4 0,0 4 0,0 2-877,2-6 0,-1 2 1,1-2 876,-2 7 0,3-1 0,4 4 0,3-2 280,-3-14 0,0-3-280,2 2 0,0-3 497,-1 7-497,-3-9 0,0-11 0,0 2 336,0-11 0,0-1 0,0-8 1</inkml:trace>
  <inkml:trace contextRef="#ctx0" brushRef="#br0" timeOffset="96640">19734 14330 24575,'5'-4'0,"-3"-1"0,2 3 0,0-4 0,14-10 0,8-10 0,3 0 0,-8 7 0,0 2 0,8-2 0,8-1 0,-14 10 0,-2 7 0,-11-2 0,0 5 0,-8 0 0,4 5 0,14 20 0,2 9 0,-8-5 0,-3 4 0,-4 11 0,-5 1-573,-4-9 0,-3 0 573,0-2 0,-2 1 0,-1-3 0,-5 3 0,0-2-231,3 1 0,0-1 231,-3 5 0,1-3 0,4 10 0,-2-11 0,0-2 0,2 2 0,-2 7 0,8-28 0,6-2 1118,19-7-1118,16-3 0,-6 0 0,2 0 0,2 0 0,-1-2 0,-6 0 0,0 0 245,3-2 0,-3 0-245,-6-1 0,4-1 0,-24 5 0</inkml:trace>
  <inkml:trace contextRef="#ctx0" brushRef="#br0" timeOffset="97556">21275 14062 24575,'3'23'0,"7"14"0,0 3 0,-3 7 0,-1-15 0,2 6 0,-1-1 0,-2 0 0,0 1 0,-1-1-1061,1-1 0,0 0 0,-1 0 1061,2 3 0,-1 1 0,0 0 0,-2 1 0,0 0 0,-1-3 0,2-1 0,-1-1 398,-3 13 0,1-4-398,2 3 570,-3-13-570,2-11 0,1-11 0,0 0 0,-1-9 0,-2-2 0</inkml:trace>
  <inkml:trace contextRef="#ctx0" brushRef="#br0" timeOffset="99056">21195 14084 24575,'2'7'0,"3"1"0,11 3 0,-7-5 0,6 3 0,8-6 0,-6 2 0,30-2 0,-10-4 0,11-1 0,5-1 0,-1-1 0,-7 1 0,-1 0 0,-5 0 0,6 0-94,-6 0 1,6 0 0,3 0-1,-1 1 1,-4-1 0,-5 1 93,1-1 0,-5 1 0,-2 1 0,6-1 0,-2 0 0,7 0 0,-3-2 0,10 0 0,-9-1 0,-11 5 0,-1 0 0,-2-3 560,-9 3-560,0-5 0,-5 5 0,11-3 0,-10 3 0,4 0 0,-10 0 0,-2 0 0,-2 0 0,1 0 0,24 0 0,-11 0 0,18 0 0,-20-2 0,-2 0 0,1-3 0,7 2 0,-6 1 0,5 2 0,-13 0 0,-1-2 0,-3 1 0,-2-1 0,3 2 0,-1 0 0,-2 2 0,2 1 0,-1 3 0,3 26 0,-1 4 0,-1 12 0,-1-8 0,-9 0 0,4-14 0,0 1 0,-3-1 0,0 1 0,0 4 0,0 1 0,-3 6 0,0 0-408,0-7 1,0 0 407,-5 17 0,-1-1 0,5-9 0,-2-7 0,2-2 0,5-7 0,-8 14 0,2 5 0,1-16 0,0 14 815,1-9-815,4 8 0,-5 0 0,9-1 0,-6-9 0,6 5 0,-5-3 0,4-4 0,-2 5 0,3-11 0,3 9 0,-3-13 0,5-6 0,-5-7 0,2-4 0,-2-1 0</inkml:trace>
  <inkml:trace contextRef="#ctx0" brushRef="#br0" timeOffset="100139">21390 15230 24575,'32'0'0,"1"2"0,8 0 0,0-1 0,5-1 0,2 0-820,-3-1 1,3-1 0,1 1 0,0-1 163,-8 0 1,1 0-1,0 0 1,-1-1 0,-3 0 414,13-2 0,-2-1 0,-3-1 598,-4 0 1,-1 0-1,-5 0-357,-8 1 0,-1 0 0,15 0 0,0 0 674,-13 3 0,-3 1-674,1 0 0,-1 1 0,9-5 0,-4 3 3276,-7-2-2717,15 4 463,-4-1-1022,6-1 0,-7 3 0,-11-3 0,1 3 0,-10 0 0,13 2 0,-13-1 0,0 2 0,-10-3 0</inkml:trace>
  <inkml:trace contextRef="#ctx0" brushRef="#br0" timeOffset="101677">22127 14691 24575,'9'-7'0,"16"-11"0,1 1 0,3-1 0,9-8 0,4-2-1093,-9 6 1,2-1 0,-1 1 1032,-4 0 1,0 0-1,-3 2 60,6-4 0,-4 3 1082,2-7-1082,-21 19 566,-4 4-566,1 1 0,3-1 0,-3 1 1808,0-1-1808,13-12 0,-4 3 0,18-11 0,-7 5 0,-1 2 0,1 0 0,13-11 0,-10 5 0,-1 1 0,-3 5 0,3-6 0,-18 17 0,9-4 0,-9 1 0,4 2 0,-3-1 0,1 2 0,12-11 0,-1 3 0,1 0 0,2-4 0,-5 3 0,15-6 0,-14 4 0,11 1 0,-20 6 0,7 0 0,-6 2 0,-2 3 0,12-10 0,-7 6 0,23-18 0,-13 12 0,1-4 0,-6 7 0,-3-1 0,0 4 0,17-16 0,-18 13 0,10-8 0,2-1 0,3-4 0,-9 9 0,5-3 0,-2 2 0,0-2 0,-2 2 0,2 0 0,-1 0 0,4-7 0,-19 15 0,6-2 0,1-8 0,10-2 0,-8-2 0,-1 7 0,-8 5 0,-2 3 0,2-1 0,1-3 0,6-3 0,-3 2 0,7-12 0,-9 14 0,0-4 0,-8 11 0,-2 1 0,1 2 0,4-8 0,-1 2 0,1 0 0,-5 4 0</inkml:trace>
  <inkml:trace contextRef="#ctx0" brushRef="#br0" timeOffset="102804">23844 13154 24575,'30'0'0,"-2"-3"0,3-1 0,-4 1 0,1 0 0,9-4 0,-1 0 0,13 2 0,-20-3 0,-21 8 0,0-3 0,-3 3 0,2 0 0,-3 0 0,3 0 0,-2 0 0,1 0 0,-1 0 0,-1 0 0,3 0 0,0 3 0,0-3 0,-1 4 0,-1-3 0,-3 2 0,2 2 0,-1 8 0,3 10 0,-3 0 0,2 2 0,-2-4 0,-1 9 0,1-6 0,-1 11 0,-1-5 0,2-1 0,-3 4 0,2-4 0,-1 3 0,1 5 0,-2 5 0,0 3 0,0-3 0,0-2 0,0-17 0,0 0 0,0-15 0,0-1 0,0-3 0</inkml:trace>
  <inkml:trace contextRef="#ctx0" brushRef="#br0" timeOffset="113668">27346 10745 24575,'-22'14'0,"-13"11"0,5-3 0,-1 2-1173,4-4 1,0 2 1172,-1 3 0,-3 2 0,3 0 0,-1 0 0,1 0 0,2-1 0,-2 2 0,1-1 0,-6 6 0,2-3 0,6-3 0,1-1 298,0-1 1,2 0-299,5-5 0,1-1 422,-10 13-422,2-2 0,13-13 0,-2-2 1201,8 0-1201,-5 1 125,2 3-125,0-1 0,1-7 0,2-2 0,3-3 0,-2-1 0,3 4 0,-10 18 0,4-4 0,-8 12 0,9-19 0,1-7 0,3-4 0,2-1 0,-4 3 0,1 2 0,-7 4 0,-2 9 0,-12 9 0,5-3 0,-1-3 0,10-12 0,8-9 0,-11 8 0,0 0 0,-6 5 0,-1 2 0,-1-1 0,-6 7 0,22-22 0,3-4 0,2-1 0</inkml:trace>
  <inkml:trace contextRef="#ctx0" brushRef="#br0" timeOffset="115636">26637 9873 24575,'0'-12'0,"0"3"0,-2 4 0,0 1 0,-2 4 0,-1-2 0,-1 0 0,1 1 0,-7 2 0,-1 2 0,0 1 0,-18 5 0,15-3 0,-13 5 0,14-1 0,4 6 0,4-4 0,5 0 0,2-3 0,4 11 0,-3-5 0,6 4 0,-5-12 0,5-3 0,0 6 0,3-5 0,-1 5 0,-2-8 0,0 0 0,-3-2 0,1-1 0,1-2 0,21-18 0,-13 10 0,11-11 0,-19 16 0,-5 2 0,3 1 0,-4-1 0,2 2 0,0-2 0,1-6 0,4 3 0,-2-5 0,4 0 0,-4 4 0,0-3 0,-1 3 0,-1-1 0,-1 2 0,1 0 0,-3 3 0,1 0 0,0-1 0,1 7 0,-2 1 0,0 9 0,-3 14 0,2 20 0,1-11 0,1 3-306,1 3 1,1 1 305,-1-4 0,0-2 0,0-5 0,0-2 0,0 16 0,0-20 0,0 0 0,5 19 0,-3 2 0,1-10 0,-2-7 611,1 4-611,1-4 0,-2-1 0,5 1 0,-2-8 0,0-6 0,-2-8 0,-2-3 0,1 1 0,-1-3 0,-2 0 0</inkml:trace>
  <inkml:trace contextRef="#ctx0" brushRef="#br0" timeOffset="117537">27203 9774 24575,'-5'-3'0,"-1"-1"0,-7 4 0,-10-2 0,-7 4 0,3 1 0,-2 5 0,18-5 0,-1 4 0,8-5 0,4 2 0,-4-1 0,4 1 0,-2 0 0,-1 3 0,-2 11 0,-4 10 0,-3 3 0,3 2 0,3-14 0,1-4 0,5-6 0,-2 1 0,2 2 0,2 0 0,1 4 0,5 8 0,0-9 0,0 5 0,1-16 0,-4 0 0,2-3 0,2 1 0,1 0 0,3-2 0,4 3 0,12-3 0,-7-5 0,6 0 0,-13-8 0,-5 3 0,7-9 0,-8 8 0,7-18 0,-10 17 0,2-12 0,-4 16 0,-4-3 0,4 6 0,-4-4 0,2 2 0,-2 0 0,2 0 0,-1 3 0,1-3 0,-2 0 0,2-2 0,-2-5 0,2 6 0,-2-3 0,0 7 0,0-1 0,2-1 0,1 1 0,-1-4 0,0 15 0,2 21 0,1 19 0,1 6 0,1-10 0,-1 0-254,-1-1 1,1 4 0,-1-6 253,-1-10 0,0-3 0,-2 5 0,-1-1 0,-1 13 0,0-18 0,0 1 0,0 4 0,0-2 0,2 9 0,1 7 0,1-21 0,-2 5 760,-2 1-760,0 1 0,0 6 0,0-3 0,0 8 0,2-10 0,-1-2 0,1-8 0,-2-8 0,0 0 0,0-9 0,0-2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19:13:31.8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10853 5665 24575,'0'7'0,"2"4"0,1-5 0,-1 5 0,2-4 0,-1 3 0,0 5 0,1 1 0,-3 16 0,4 12 0,-3-19 0,0 1 0,0 2 0,0-1 0,1 13 0,-3-8 0,3-7 0,0 0 0,0 4 0,2-3 0,-4 9 0,1-4 0,-2 18 0,-2-14 0,1-10 0,1 2 0,-1 1 0,-1 2 0,0 6 0,1 1 0,0-4 0,1-2 0,-2-2 0,0-2 0,2 13 0,0-9 0,0 16 0,0-11 0,0 8 0,-2-7 0,1 0 0,-2 8 0,3-10 0,0-1 0,0-3 0,0 9 0,0 4 0,-1-18 0,0-2 0,0 4 0,-2-1 0,3-16 0,0 0 0,0-7 0</inkml:trace>
  <inkml:trace contextRef="#ctx0" brushRef="#br0" timeOffset="1871">10895 5677 24575,'28'2'0,"-1"-1"0,1 1 0,3-1 0,3-1 0,5 0 0,4 0 0,0 0-656,0 0 1,1 0-1,2 0 1,1 0 0,1 0 108,-1 0 1,2 0 0,0 0 0,1 0 0,0 0 0,-1 0-1,-3 0 1,0 0 0,0 0 0,-1 0 0,-1 0 0,-3 0 504,7 0 1,-2 0-1,-3 0 1,-3 0 41,0 0 0,-4 0 0,-3 0 955,-1-2 0,-2 1-955,-1 0 0,-1 1 0,15-6 0,-17 6 0,0 0 0,16-6 3276,8 5-413,-17-2-915,-17 3-1948,-2 0 0,-1 0 0,5 0 0,4 0 0,-5 0 0,3 0 0,-7 0 0,0 0 0,-1 0 0,-3 0 0,-2 0 0,0 0 0,-3 0 0,-2 2 0,0 1 0,1 3 0,-3 4 0,1 13 0,0 4 0,-1 20 0,0-6 0,0 4-558,-1-5 1,-2 1 557,1 1 0,0 0 0,-2 4 0,0 0 0,-2-2 0,0 0 0,1-2 0,-2-2-45,2-10 0,-1 0 45,2 1 0,1-1 0,-3 13 0,6-13 0,-1 0 0,-2-2 0,0 0 0,0 16 0,-2-18 0,0-1 1109,1 4-1109,-2 1 0,0 1 96,1 3-96,-2 13 0,4-19 0,3-9 0,0 3 0,0-7 0,0-3 0,0 6 0,0-5 0,0 5 0,0-3 0,0-4 0,0-2 0,0-7 0,0 0 0</inkml:trace>
  <inkml:trace contextRef="#ctx0" brushRef="#br0" timeOffset="3106">10742 7256 24575,'10'0'0,"1"0"0,1-3 0,8 3 0,5-3 0,11 3 0,11 0 0,-11 0 0,0 0-633,-9 0 0,2 0 633,5 0 0,5 1 0,-1-2-690,-5 0 0,0-1 0,2 1 690,11 0 0,2 1 0,1 0 0,-10-1 0,1 0 0,-1 0 0,-3-1 0,-1 1 0,-3 0 0,1 1-489,11-1 0,1 1 0,-3 0 489,0-2 0,0 1 0,-3 1 0,1 0 0,0 0 0,-5-1 0,-1 0 0,-2-1-154,3 2 0,0 0 154,4-2 0,-4 0 1012,-7 2-1012,2 0 0,0 0 1979,3 0-1979,2 0 1717,-1 0-1717,-13 0 403,18 0-403,0 0 0,-9 0 0,0 0 0,-23 0 0,4 0 0,-3 0 0,6 0 0,12 0 0,-4 0 0,10 0 0,-7-3 0,-8 3 0,-1-3 0,-2 3 0,-5 0 0,8 0 0,-2 0 0,-1 0 0,3 0 0,-11 0 0,1 0 0</inkml:trace>
  <inkml:trace contextRef="#ctx0" brushRef="#br0" timeOffset="3866">10893 4878 24575,'15'8'0,"8"-2"0,4 0 0,12 4 0,3 0-763,7-4 0,0 0 763,-8 2 0,-3-1 495,11-7-495,-33 3 0,-9-3 0,-5 0 0</inkml:trace>
  <inkml:trace contextRef="#ctx0" brushRef="#br0" timeOffset="4549">11172 4756 24575,'-2'10'0,"-3"13"0,1 14 0,2-10 0,1 1 0,-3 16 0,3-15 0,-1-2 0,-4 9 0,0-4 0,-1 1 0,0 5 0,1-11 0,1-1 0,4-1 0,-1-5 0,2-8 0,0-5 0,0-3 0,0 3 0,0 9 0,0-2 0,0 7 0,0-11 0,2-2 0,-2-7 0,2-1 0</inkml:trace>
  <inkml:trace contextRef="#ctx0" brushRef="#br0" timeOffset="5565">11348 5225 24575,'16'-2'0,"4"-1"0,0 0 0,19-6 0,-2 2 0,1-1 0,4-3 0,-27 7 0,9-6 0,-11-1 0,-4 1 0,3-8 0,-9 5 0,3-8 0,-4 10 0,-2-1 0,0 5 0,0 2 0,0-4 0,0 0 0,-2 1 0,-3-4 0,0 9 0,-1-3 0,1 6 0,-1-2 0,-6 4 0,-7 6 0,3-1 0,-5 5 0,14-8 0,-7 2 0,3 2 0,-4 1 0,-7 7 0,-3 5 0,2-3 0,4 5 0,10-12 0,3 9 0,4-2 0,-1 14 0,3 10 0,0-13 0,5 10 0,4-17 0,13 9 0,-3-4 0,10-3 0,0-8 0,2-1 0,14 0 0,-6-5 0,1-1 0,6-6 0,-14-4 0,-1-2 0,7 0 0,3-3 0,-31 1 0,-4 1 0,-5-1 0,3-1 0,-4 3 0,3-1 0</inkml:trace>
  <inkml:trace contextRef="#ctx0" brushRef="#br0" timeOffset="6434">12296 5027 24575,'-4'-2'0,"-7"0"0,-3 2 0,-13 0 0,-7 3 0,-4 0 0,-3 9 0,4 7 0,15-3 0,1 2 0,-10 14 0,2 1 0,11-14 0,2-1 0,-6 8 0,7-5 0,15-16 0,0-1 0,15-1 0,12 5 0,5 3 0,5-3 0,3 2-481,0 1 0,4 1 0,-3 0 481,5-1 0,-3-1 0,-2 2 0,-4-1 0,-6-1 0,-15-2 0,-14 4 0,-2-4 0,-5 19 0,-1-9 1443,-6 10-1443,4-9 0,-8 3 0,7-6 0,-4-2 0,4-5 0,4-7 0,-2 0 0,3-2 0,-1 0 0,1-4 0,1-4 0,4-4 0,-1 3 0,2 3 0</inkml:trace>
  <inkml:trace contextRef="#ctx0" brushRef="#br0" timeOffset="6903">12445 5132 24575,'10'-5'0,"13"0"0,1 0 0,3 0 0,4 1 0,2 0-776,7-2 0,0 1 776,-1-1 0,-2 1 0,-7 1 0,-1 0 504,15-3-504,-24 2 256,-13 2-256,-5-1 0,-4 0 0,-2-1 792,-1 1-792,-4-1 0,6 3 0,-1 0 0</inkml:trace>
  <inkml:trace contextRef="#ctx0" brushRef="#br0" timeOffset="7299">12629 4907 24575,'0'12'0,"0"9"0,3 15 0,0-6 0,2 5-1271,1 11 1,1 4 1270,0-2 0,-1 1 0,-3-14 0,0 0 0,0-1 0,-1 9 0,-1-3 405,1-9 0,-1-2-405,0 12 104,1-26 1,-2-10 0,0-3 0</inkml:trace>
  <inkml:trace contextRef="#ctx0" brushRef="#br0" timeOffset="8270">11320 6362 24575,'11'0'0,"1"0"0,0 0 0,6-2 0,5 1 0,8-5 0,4-2 0,3 3 0,6-1-814,-3-1 1,5-3 0,3 1 0,-4 0 813,1 2 0,-2 0 0,1 0 0,5-2 0,0 0 0,-4 1-8,-4 2 1,-6 1 7,-1-1 0,-3 2 0,-16 2 0,-9 2 0,-5 0 0,0 0 0</inkml:trace>
  <inkml:trace contextRef="#ctx0" brushRef="#br0" timeOffset="8998">11793 6012 24575,'0'24'0,"3"15"0,0-7 0,-1 4-1299,2 8 0,0 2 1299,-1-13 0,0 2 0,-1-2 0,1 10 0,-1-1 252,0-1 0,0-2-252,-1-13 0,1-1 251,-2 1 0,0-1-251,3 8 0,-3-4 0,0-1 1326,0-7-1326,0 10 266,0-15-266,2 1 0,-1-8 0,1-5 0,0 5 0,1 2 0,-1-1 0,1-1 0,-3-6 0,0-2 0</inkml:trace>
  <inkml:trace contextRef="#ctx0" brushRef="#br0" timeOffset="15319">9412 10321 24575,'2'12'0,"1"7"0,0-7 0,2 22 0,-4-9 0,2 5 0,0 4 0,-2-2 0,-1 0 0,2 2 0,0 1-460,-2 9 0,0 0 460,0-9 0,0 0 0,0 9 0,0 0 0,0-5 0,0-2-10,0-8 0,0-1 10,0 4 0,0-2 0,-3 14 0,1-20 0,0 2 0,1 4 0,-1-2 0,-1 3 0,4 14 0,2 2 0,1-22 0,-1 0 0,1 9 0,0-3 229,3-6 1,-5-24 0,-2-5 0</inkml:trace>
  <inkml:trace contextRef="#ctx0" brushRef="#br0" timeOffset="16853">9403 10260 24575,'15'-3'0,"18"1"0,0-1 0,3-2-1639,3 0 1,5-3 1166,-5 2 1,4-2-1,4-1 1,-1 1-185,-6 1 1,1 1-1,0-1 1,1 0 0,0 1 560,4-1 0,1-1 0,0 1 0,1 0 0,-2 1 95,-2 2 0,1-1 0,-1 2 0,-2-1 0,-3 1 283,6-1 0,-3 1 0,-3 0-283,6 3 0,-5 0 0,-14 0 0,-1 0 0,3 0 0,-1 0 970,-2 0 1,1 0-971,1 1 0,-1-2 3276,21-1-1850,2 1-3,-17-2-1423,-6 3 0,-16 0 0,-3 0 0,2 0 0,1 0 0,1 0 0,-2 0 0,-5 0 0,0 0 0,1 0 0,-1 0 0,-1 2 0,1 3 0,-2 2 0,7 22 0,-3-6 0,1 4 0,-1 3 0,-3-2 0,-2 3-533,3 12 1,-1 2 532,-3 0 0,0 0 0,0 3 0,0-2 0,0-8 0,0 0 0,0-1 0,0 0-115,0-1 0,0-1 115,0-5 0,0-1 0,0 18 0,2-15 0,2 5 0,-1 0 0,1 2 0,0-8 0,0 0 0,0 12 0,-1-3 1052,5-3-1052,-2-1 243,-2-19-243,-2 1 0,0-13 0,-2 1 0,2-3 0,-2 1 0,2 0 0,-1 1 0,1-1 0,0 0 0,-2 3 0,4-2 0,-3 4 0,3 3 0,1 4 0,1 9 0,0-5 0,-1 1 0,-3-11 0,1-2 0,-1-6 0</inkml:trace>
  <inkml:trace contextRef="#ctx0" brushRef="#br0" timeOffset="18248">9406 11504 24575,'5'-2'0,"17"0"0,-8 2 0,32 0 0,1 3 0,-22-2 0,3-1-1078,17 2 0,4-1 1078,-14 0 0,0-1 0,-1-1 0,12 0 0,2-1-96,-6 0 0,3-1 0,-8 0 96,9-2 0,0 0 0,0-1 0,1-1-78,-13 4 1,1 1 77,-9-1 0,-1 0 0,20 3 0,-4 0 1556,-8 0-1556,3 0 867,10 0-867,-10 0 88,-5 0 0,-1 0-88,10 0 0,1 0 0,-17 0 0,-10 0 0,6 0 0,11 0 0,0 0 0,-2 0 0,-11 0 0,-3 0 0,1 0 0,8 0 0,-9 2 0,19 1 0,-16 0 0,7 0 0,1-3 0,-7 2 0,22-1 0,-16 1 0,6-2 0,-18 0 0,1 3 0,-5-3 0,10 3 0,-11-3 0,3 0 0,-7 0 0,-2 0 0,0 0 0</inkml:trace>
  <inkml:trace contextRef="#ctx0" brushRef="#br0" timeOffset="20737">10187 9299 24575,'0'13'0,"0"9"0,0 27 0,3-8 0,-3-12 0,0 0 0,3 2 0,-3-8 0,0 2 0,0-6 0,0-4 0,0-5 0,0-1 0,2-2 0,-1 4 0,3-3 0,-4 0 0,2-1 0,0-4 0,-1 5 0,1-5 0,-2 4 0,0-3 0,2 3 0,-2 2 0,4-1 0,-3 1 0,1-2 0,-2 0 0,0 0 0,0 0 0,0-3 0,0 0 0,0 1 0,0-1 0,0-4 0,2-9 0,-2 1 0,5-11 0,-2 1 0,5-5 0,-4 0 0,6-8 0,-3 7 0,2 1 0,1-1 0,4 4 0,-4 3 0,9-5 0,-14 14 0,7 0 0,-7 4 0,10 4 0,5-2 0,28 5 0,-3 1 0,3 3 0,-16-1 0,-16 1 0,-3 0 0,-1 9 0,-3 0 0,6 17 0,-6-2 0,-3 10 0,-5-11 0,-4-5 0,-2-7 0,-3 0 0,0-4 0,0 1 0,0-6 0,0 0 0,-4 4 0,2-3 0,-1 0 0,0-1 0,6-6 0,-3 4 0,4-7 0,2 2 0,-2-2 0,-1 0 0,-10 0 0,-3 0 0,-2-2 0,-3 1 0,14-3 0,-3 4 0,8-2 0,-6 2 0,3-2 0,-21-1 0,10-2 0,-6 2 0,12 0 0,7 3 0,1-2 0,0 2 0,-1-2 0,3 0 0,-2 1 0,2 0 0,-3 1 0,1-5 0,0 4 0,1-5 0,1 6 0,2-2 0</inkml:trace>
  <inkml:trace contextRef="#ctx0" brushRef="#br0" timeOffset="26114">10461 10638 24575,'7'0'0,"-1"0"0,-1 0 0,-3-2 0,2 2 0,-2-2 0,3 2 0,-1 0 0,0 0 0,1-2 0,4 1 0,-4-1 0,7 2 0,-5 0 0,2-2 0,-2 2 0,0-2 0,-3 2 0,1 0 0,-1 0 0,3 0 0,0 0 0,0 0 0,4 0 0,-5 0 0,11 0 0,-3 0 0,2 0 0,4 0 0,-4 0 0,-2 0 0,-2 0 0,-5 0 0,-3-2 0,3 1 0,2-3 0,-1 1 0,4-2 0,-5 3 0,-1 0 0,1 0 0,3 1 0,5-1 0,-2 2 0,2 0 0,-10-2 0,2 2 0,-7-2 0,2 2 0</inkml:trace>
  <inkml:trace contextRef="#ctx0" brushRef="#br0" timeOffset="27163">10663 10406 24575,'0'9'0,"0"6"0,0 4 0,0 1 0,0 15 0,0-14 0,0 18 0,0-18 0,0 3 0,0-2 0,-2-3 0,1 3 0,-2-4 0,3-8 0,0 4 0,0-6 0,0 4 0,0-5 0,0 2 0,-2 1 0,2 2 0,-5 10 0,4-8 0,-1 9 0,2-6 0,0-4 0,0-1 0,0-7 0,0-1 0,0 0 0,-2 3 0,1 0 0,-1 3 0,2-1 0,-2-2 0,2 0 0,-2 1 0,2 0 0,0 1 0,0 0 0,-2-4 0,1 1 0,-1 1 0,2-2 0,0 1 0,0-1 0,0-3 0,0 0 0</inkml:trace>
  <inkml:trace contextRef="#ctx0" brushRef="#br0" timeOffset="35963">10317 10453 24575,'24'0'0,"6"3"0,8 6 0,8 8 0,-22-4 0,-1 1 0,0 1 0,-1 1 0,0-1 0,0 0 0,13 17 0,-15-14 0,0 1 0,-2-2 0,1 0 0,0 3 0,0 0 0,5 4 0,0 13 0,-9-18 0,7 15 0,-9-18 0,0 0 0,-3-1 0,2-5 0,-1 2 0,7 1 0,-7-2 0,7 5 0,-8-8 0,3 4 0,-6-9 0,0 3 0,-3-6 0,-2 0 0,0 0 0,-2-2 0</inkml:trace>
  <inkml:trace contextRef="#ctx0" brushRef="#br0" timeOffset="36895">10935 10212 24575,'-4'4'0,"-10"12"0,2 0 0,-4 6 0,-1 2 0,-4 14 0,3-8 0,1 0 0,5-5 0,0 1 0,-3 6 0,-3 2 0,-5 5 0,-1 0 0,8-10 0,-1-1 0,-2 3 0,1-4 0,5-8 0,-1 4 0,-1 1 0,-3 1 0,3-3 0,1-2 0,5-7 0,3-8 0,5-1 0,-1 0 0,0 4 0,2 1 0,-4 0 0,1 3 0,0 5 0,-1-3 0,-1 17 0,-8 3 0,-6 9 0,5-8 0,0-14 0,9-12 0,1-5 0,2-1 0,0-1 0</inkml:trace>
  <inkml:trace contextRef="#ctx0" brushRef="#br0" timeOffset="38134">9725 10706 24575,'0'7'0,"2"2"0,-1-4 0,1 1 0,0-1 0,-2 4 0,7 4 0,-4 3 0,3 5 0,-2-2 0,-1 0 0,6 12 0,-3-12 0,3 19 0,0 1 0,-2 1 0,-2-13 0,0 0 0,1 4 0,-2 4 0,0-15 0,-3-4 0,1-5 0,-2-3 0,0-1 0,2 4 0,-1-5 0,1 3 0,-2-5 0,0 0 0,0 3 0,2 3 0,-1 0 0,1-1 0,-2-2 0,0-5 0,0 0 0</inkml:trace>
  <inkml:trace contextRef="#ctx0" brushRef="#br0" timeOffset="39383">9661 10795 24575,'11'-5'0,"-1"-1"0,7-2 0,-3 0 0,10-5 0,6 0 0,9-9 0,-14 10 0,0 0 0,12-6 0,-13 6 0,0-1 0,8 3 0,3-6 0,-15 10 0,-10 3 0,-8 3 0</inkml:trace>
  <inkml:trace contextRef="#ctx0" brushRef="#br0" timeOffset="40380">9843 10980 24575,'9'0'0,"-3"0"0,1 0 0,-3 0 0,1 0 0,-1 0 0,0 0 0,1 0 0,1 0 0,-1 0 0,2 0 0,-3 0 0,0 0 0,1 0 0,-1 0 0,3 0 0,-2 0 0,3-2 0,-5 1 0,1-1 0</inkml:trace>
  <inkml:trace contextRef="#ctx0" brushRef="#br0" timeOffset="48361">8872 9343 24575,'9'7'0,"24"25"0,-10-10 0,5 5 0,2 3-820,2 1 1,2 4 0,3 2 0,1 1 272,-6-7 1,1 2 0,2 0 0,1 1 0,-1 0 0,-2-1-1,-1-2 1,-2-1 0,0 0 0,1 0 0,-1 1 0,2 0 528,-1 0 1,2 1 0,0 0-1,0 1 1,-1-1 0,0 1-1,-2-2 18,0 2 0,-1-2 0,-2 0 0,0 1 0,1 0 0,0 2 0,0 0 0,1 2 0,0 0 0,0 1 0,-1-1 0,0 0 0,-1-1 0,1 1 0,-1-1 0,-1 0 0,0-1 0,-1 0 0,-1-1 0,2 4 0,-1 0 0,0-2 0,-1 0 0,0-2 265,1-1 1,1-1 0,-2-2 0,0-2-266,7 7 0,0-2 472,-6-9 1,1-1 0,-1-2-473,-1-1 0,-1-2 0,5 4 0,1 0 0,-4-1 0,0 0 0,1 5 0,1 2 0,6 5 0,0 0 0,-8-6 0,0 1 0,6 6 0,-1-1 0,-10-12 0,-1-1 0,-2 1 0,0-2 0,9 3 3276,-10-8-1417,13 4-66,-1 5-1793,8 8 544,-8-10-544,-12-3 0,-7-14 0,-7-1 0,5-2 0,2 0 0,-3 2 0,1-2 0,-7 2 0</inkml:trace>
  <inkml:trace contextRef="#ctx0" brushRef="#br0" timeOffset="49227">11278 8888 24575,'-15'20'0,"-1"0"0,-9 10 0,-4 3 0,3-7 0,-1 1-585,1 0 0,-1 2 0,1-3 585,0-2 0,0 0-782,-5 8 0,-4 5 0,3-3 782,0 0 0,-2 3-547,7-7 1,-4 4 0,-3 3 0,0 1 0,-1 0 0,4-4 386,0-2 1,3-2-1,-1-1 1,0 2-1,-2 1 160,2 0 0,-1 2 0,-2 1 0,0 1 0,0 0 0,0-1 0,1-1 0,-3 2 0,0 0 0,0-1 0,0 0 0,0 0 0,0 1-469,3-4 1,1 1 0,0 0 0,0 0 0,-1 1 0,0-1 0,0 1 353,-2 1 1,-1 0 0,-1 1 0,1-1 0,-1 1 0,1-2 0,0 1 114,3-3 0,0-1 0,0 0 0,0 0 0,0 0 0,1-1 0,0 0-276,-3 3 1,0-1-1,0 1 1,1-2 0,1 1-1,0-2 276,0 3 0,1-1 0,0 0 0,1-2 0,1 0-27,-4 2 1,2-1 0,0-1-1,2 1 27,-3 6 0,2 1 0,0-4 600,3-7 1,1-2 0,0 1-601,-2 3 0,-1 2 0,1-1 0,-2 0 0,0 0 0,-1 2 0,-3 4 0,-1 1 0,2-2 0,5-5 0,1-1 0,1-1 0,-7 11 0,3-5 0,10-12 0,1-2 3276,-7 5-2455,5-3 2455,10-14-3141,7-5 1,2-2 0,3-5 0</inkml:trace>
  <inkml:trace contextRef="#ctx0" brushRef="#br0" timeOffset="77814">21304 4523 24575,'2'7'0,"-2"5"0,-3 2 0,-2 7 0,-1-3 0,1 11 0,-1-9 0,0 15 0,1-4 0,1 3 0,-2 9 0,6-15 0,-3 15 0,3-4 0,0 3 0,0 3 0,0-15 0,0-2 0,0-1 0,0-2 0,0 17 0,0-32 0,0-1 0,0-4 0,2 9 0,-1-6 0,1 13 0,-2-2 0,0 1 0,0-2 0,0 0 0,0-8 0,0 5 0,0-5 0,0-3 0,0-1 0,0-3 0,0-1 0</inkml:trace>
  <inkml:trace contextRef="#ctx0" brushRef="#br0" timeOffset="79095">21257 4471 24575,'21'-5'0,"11"0"0,-2 0 0,1 0 0,16 1 0,-8 0 0,-2-2 0,1-1 0,-4 0 0,3-1 0,-7-1 0,1 0 0,9 1 0,0 1 0,-9 0 0,0 1 0,-4 2 0,-1 2 0,14 2 0,-9 0 0,-1 0 0,-14 0 0,-7 0 0,-4 0 0,-1 0 0,11 0 0,7 0 0,-1 0 0,6 0 0,-14 0 0,0 0 0,-4 0 0,-6 2 0,1 1 0,4 9 0,-2-3 0,7 12 0,-7 2 0,2 15 0,-4-11 0,-1 2 0,1 4 0,0 0 0,-1 3 0,1-1 0,0-1 0,-1-2 0,-1-6 0,0-1 0,3 10 0,-4 7 0,1 5 0,-2 2 0,-1-9 0,-1 2 0,0-8 0,-1-2 0,0 1 0,-1 1 0,0 6 0,0-4 0,-1-5 0,2-4 0,2-2 0,-2-7 0,3 19 0,0-8 0,0-4 0,0-6 0</inkml:trace>
  <inkml:trace contextRef="#ctx0" brushRef="#br0" timeOffset="80096">21270 5370 24575,'14'3'0,"18"2"0,-12-5 0,4 2 0,2-1 0,16 3 0,2-4 0,-15 5 0,-1 0 0,-3-4 0,18 8 0,-8-8 0,0 4 0,-4-3 0,-1 0 0,4 1 0,0 3 0,-2-2 0,-2-2 0,5 6 0,-14-7 0,1 4 0,5-5 0,-1 2 0,1-1 0,4-1 0,12 0 0,-25 0 0,-8 0 0,-1 0 0,-4 0 0,1 0 0,10 0 0,-2 0 0,8 2 0,-12-1 0,-1 1 0,-5-2 0,-1 0 0,-1 0 0</inkml:trace>
  <inkml:trace contextRef="#ctx0" brushRef="#br0" timeOffset="81697">21976 4769 24575,'4'-3'0,"0"2"0,5-2 0,15-3 0,17-1 0,-10 1 0,4-2-1040,5 1 0,6-2 1,-2 1 1039,-6 2 0,0 0 0,4-2-485,-1 1 0,5-2 0,1-1 0,0 1 0,-6 2 485,5-1 0,-5 2 0,2-1 0,-4 0 0,2-1 0,-1 0 0,-3 2-137,8-3 1,-5 2 136,-13 1 0,-1 1 0,3 1 0,0 1 0,2 1 0,-1 1 0,9 1 0,-2 0 0,1 0 0,-9 0 0,-1 0 0,2-1 0,0-1 1934,17 2-1934,-17-3 3276,-13 0-3045,8 3 145,0-3-376,-11 3 0,6 3 0,-12-3 0,7 5 0,0-2 0,1 0 0,8 1 0,8 2 0,-9-2 0,7 3 0,-22-4 0,12 2 0,5 3 0,6-1 0,-3 1 0,-8-2 0,5 2 0,-5 0 0,5 1 0,-7 1 0,-6-5 0,3 5 0,4 1 0,-5-1 0,7 9 0,-9 1 0,8 10 0,-8-4 0,3 13 0,-6-14 0,2 10 0,-5-6 0,3-2 0,0 16 0,-2-3 0,3 3 0,-5-12 0,0-1 0,2 1 0,0 6 0,0 1 0,0-2 0,-2 0 0,1 0 0,0-3 0,3 11 0,-3-15 0,3 4 0,-6 1 0,2-5 0,-4-7 0,3-3 0,-3-8 0,1 0 0,0-9 0,-2 2 0,2 0 0,0 6 0,-1 5 0,7 15 0,-4-6 0,2 0 0,-3-12 0,-3-9 0,0-1 0</inkml:trace>
  <inkml:trace contextRef="#ctx0" brushRef="#br0" timeOffset="82896">23966 5604 24575,'11'7'0,"1"0"0,3 1 0,5 6 0,0 1 0,14 16 0,-3 3 0,-14-14 0,0 1 0,13 16 0,-14-15 0,-6-7 0,-6-10 0,6 4 0,-5-2 0,6 0 0,-6 0 0,4 0 0,-2-2 0,0 1 0,5 1 0,-7-2 0,9 5 0,-8-5 0,3 0 0,0-8 0,-1-2 0,4-5 0,1-5 0,7-6 0,2-4 0,2-2 0,0-3 0,-6 5 0,-2-1 0,-6 9 0,-3 5 0,1 3 0,1-3 0,4-4 0,-2 3 0,2-6 0,-5 9 0,1-4 0,-1 1 0,2 1 0,-1 2 0,-1 1 0,0 2 0,-2-3 0,0 3 0,-3 3 0,-1 2 0</inkml:trace>
  <inkml:trace contextRef="#ctx0" brushRef="#br0" timeOffset="89509">29322 8661 24575,'0'14'0,"0"1"0,0 3 0,0 4 0,0 4 0,0 23 0,0-15 0,0-5 0,0-1 0,0-3 0,0-1 0,0-13 0,0 5 0,0-2 0,3 21 0,-2-19 0,5 25 0,-6-15 0,3 5 0,-3-4 0,0-8 0,0 0 0,0 2 0,0-8 0,0 8 0,0-11 0,0 3 0,0-4 0,-2-2 0,2 11 0,-2 3 0,2-3 0,0-2 0,0-11 0,0-1 0,0 0 0,0-1 0,0-1 0</inkml:trace>
  <inkml:trace contextRef="#ctx0" brushRef="#br0" timeOffset="90956">29288 8701 24575,'6'-2'0,"4"-2"0,20-3 0,12 3 0,2-4 0,-14 5 0,1-1 0,3-6 0,2-1 0,1 1 0,2-2 0,-1 2 0,0-3 0,1 1 0,1 2 0,2-1 0,-5 4 0,-9 4 0,-4 2 0,5-2 0,-1 0 0,11 3 0,-31 0 0,3 0 0,-4 0 0,0 0 0,0 0 0,-3 0 0,0 0 0,1 0 0,-3 2 0,2 3 0,-1 0 0,1 6 0,2 13 0,-3 4 0,-1 3 0,-1 1 0,-1 4 0,0-5 0,0 3 0,0-1 0,0 0 0,-2-2 0,1-1 0,0 8 0,1-3 0,-3 0 0,0 12 0,2-20 0,-2 18 0,3-16 0,0-9 0,0 3 0,0-9 0,0 1 0,0-5 0,0-4 0,0 1 0,0-4 0,0 1 0</inkml:trace>
  <inkml:trace contextRef="#ctx0" brushRef="#br0" timeOffset="91757">29357 9416 24575,'34'-4'0,"-3"4"0,5 0 0,6-2 0,3 0-1093,-1 0 1,2-2 0,1 2 556,-3 1 1,0 1 0,-1-1 535,-2-3 0,-1-1 0,-1 1 208,11 3 1,-2-1-209,-7-2 0,-4 0 1016,5 0-1016,4 1 0,-30 3 0,-9 0 2484,-3 0-2484,0 0 0,-1 0 0,-1 0 0</inkml:trace>
  <inkml:trace contextRef="#ctx0" brushRef="#br0" timeOffset="92978">29759 9104 24575,'-9'-29'0,"4"6"0,-4-2 0,-1-2 0,0-8 0,-9-10 0,6 4 0,-5 4 0,7 12 0,-2 0 0,-7-14 0,8 13 0,0 2 0,-2-4 0,4-2 0,-1-1 0,-9-7 0,6 6 0,-1-1 0,-1 8 0,1 2 0,-8-11 0,7 11 0,0 1 0,-7-7 0,5 5 0,0 1 0,0-3 0,-8-6 0,15 18 0,-3-5 0,-2 3 0,6 3 0,-6-2 0,-1-5 0,3 5 0,-2-3 0,0 5 0,6 2 0,-4-1 0,8 6 0,1 0 0,-2 4 0,-2-5 0,-1 1 0,-8-6 0,9 6 0,-6-4 0,10 7 0,-1 1 0,1 0 0,1 2 0,-3-7 0,2 5 0,-1-3 0,-1 1 0,2 1 0,1 1 0,2 0 0</inkml:trace>
  <inkml:trace contextRef="#ctx0" brushRef="#br0" timeOffset="94356">29042 8350 24575,'-2'-10'0,"-4"-11"0,-7-8 0,0-12 0,1 6 0,3 6 0,1 11 0,5 2 0,-3 4 0,3-3 0,-4 3 0,1-1 0,-4-4 0,5 0 0,-3-1 0,3 4 0,2 0 0,-1 7 0,4-3 0,-2 1 0,2 4 0,0-1 0,0 1 0,0 1 0,0 0 0,0-1 0,0 1 0,2 2 0,0 0 0,5 2 0,12 0 0,28-4 0,-16 4 0,4 0 0,2-1-1005,5 0 1,3 0 0,2 0 1004,-6 0 0,1 1 0,0 1 0,-2-1 0,-1 0 0,-3 0 0,-1 0 0,10-1 0,-7 2 0,-10 1 0,-3 1 0,-5 3 0,11 2 0,-4 1 3013,3 3-3013,-2-3 0,-14-2 0,0-4 0,-9-1 0,0 0 0,-3-2 0,-2 2 0</inkml:trace>
  <inkml:trace contextRef="#ctx0" brushRef="#br0" timeOffset="108826">20014 6484 24575,'0'7'0,"0"2"0,-2-2 0,1 5 0,-3 0 0,3 3 0,-3 3 0,3 12 0,-1-6 0,2 5 0,0-11 0,0-7 0,0-4 0,0-5 0</inkml:trace>
  <inkml:trace contextRef="#ctx0" brushRef="#br0" timeOffset="109446">19984 6458 24575,'1'-4'0,"5"-3"0,16-4 0,17-9 0,1 1 0,-15 10 0,0 0 0,11-5 0,-11 8 0,-6 0 0,-14 4 0,-3 2 0</inkml:trace>
  <inkml:trace contextRef="#ctx0" brushRef="#br0" timeOffset="110041">20011 6577 24575,'9'0'0,"19"0"0,6 0 0,-4-4 0,2 0-1094,15 2 0,2-1 1094,1-2 0,-4-2 0,-15 4 0,-2-1 351,3 2 0,-2 0-351,3-1 361,-16 3-361,-5 0 0,-7 0 0,-3-2 1125,2 2-1125,-2-2 0,1 2 0,-1 0 0</inkml:trace>
  <inkml:trace contextRef="#ctx0" brushRef="#br0" timeOffset="111021">22054 6379 24575,'25'0'0,"23"0"0,-13-3 0,2 0 0,-9 2 0,0 1 0,17-6 0,-36 4 0,-5 1 0,-1 0 0,-1 1 0</inkml:trace>
  <inkml:trace contextRef="#ctx0" brushRef="#br0" timeOffset="111477">22287 6388 24575,'0'9'0,"0"16"0,3 0 0,-2 6 0,5 16 0,-3-13 0,1-8 0,-1 2 0,-1 2 0,0-1 0,1 10 0,-1 9 0,1-33 0,0 0 0,1-12 0,-4-1 0,2-2 0</inkml:trace>
  <inkml:trace contextRef="#ctx0" brushRef="#br0" timeOffset="112413">23878 6365 24575,'7'2'0,"-1"-1"0,-2 5 0,3-1 0,-2 4 0,5 6 0,-5-4 0,5 8 0,-5-3 0,2-1 0,-4 0 0,-1-6 0,-2 1 0,0-1 0,3 6 0,-3-2 0,3 3 0,-3-7 0,2 0 0,-2-4 0,2 4 0,0-2 0,1 2 0,0 1 0,-1-3 0,0-2 0,-2-2 0,2 0 0,0 1 0,1 5 0,-1-1 0,2 4 0,-3-5 0,3 2 0,-4-6 0,2 0 0</inkml:trace>
  <inkml:trace contextRef="#ctx0" brushRef="#br0" timeOffset="112973">23652 6419 24575,'44'-10'0,"-14"3"0,2 0 0,6-1 0,2 0-763,6-2 0,0 1 763,-12 3 0,-1 1 0,1-1 0,-3 0 123,3-3 1,-13 6 0,-17 1 0</inkml:trace>
  <inkml:trace contextRef="#ctx0" brushRef="#br0" timeOffset="113609">26311 6235 24575,'5'12'0,"4"14"0,-3 6 0,-1-2 0,-1 2 0,3 17 0,-4 0 0,0-11 0,-3-11 0,2 2 0,-1-10 0,1-11 0</inkml:trace>
  <inkml:trace contextRef="#ctx0" brushRef="#br0" timeOffset="114136">26301 6278 24575,'37'-8'0,"-3"-1"0,3 1 0,-2-4 0,-9 3 0,0 0 0,-7 3 0,-9 4 0,-4 2 0,-1 0 0,-3 2 0,-2-1 0,-2 1 0</inkml:trace>
  <inkml:trace contextRef="#ctx0" brushRef="#br0" timeOffset="114737">26343 6451 24575,'7'0'0,"-1"0"0,1 0 0,3 0 0,8 0 0,21 0 0,5-3 0,-10 1 0,1 0 0,-6-3 0,-1 0 0,3-1 0,-2 1 0,5-5 0,-13 4 0,-17 4 0</inkml:trace>
  <inkml:trace contextRef="#ctx0" brushRef="#br0" timeOffset="115542">28914 6170 24575,'32'-2'0,"0"-4"0,3-2 0,4 1 0,1 0-534,4-4 1,-1-2 533,-5 2 0,-4 0 0,8-5 349,-16 4-349,-10 5 0,-9 4 0,-5 1 0</inkml:trace>
  <inkml:trace contextRef="#ctx0" brushRef="#br0" timeOffset="115959">29215 6118 24575,'0'16'0,"2"1"0,2 14 0,-1 10 0,-2-13 0,1 0 0,-2 4 0,0 0 0,-3-4 0,0 0 0,1 2 0,-1-1 0,-4 11 0,2-6 0,4-23 0,-1-4 0</inkml:trace>
  <inkml:trace contextRef="#ctx0" brushRef="#br0" timeOffset="116687">31279 6237 24575,'7'-2'0,"3"-5"0,8 3 0,13-6 0,-2 0 0,4 1 0,-3-1 0,0 1 0,7-3 0,-3 1 0,7-3 0,-3 3 0,-27 7 0,6-1 0</inkml:trace>
  <inkml:trace contextRef="#ctx0" brushRef="#br0" timeOffset="117320">31494 6226 24575,'0'12'0,"0"10"0,0 18 0,0 3 0,1-11 0,1-1 0,-1 3 0,0-6 0,1-2 0,-2-7 0,0 17 0,0-20 0,2-1 0,-2-8 0,2-5 0</inkml:trace>
  <inkml:trace contextRef="#ctx0" brushRef="#br0" timeOffset="123707">28618 8530 24575,'6'-2'0,"-1"0"0,10-1 0,-9 3 0,14-3 0,6 3 0,4 0 0,-1 1 0,3 2-388,3 1 1,5 2-1,-4 0 388,2 0 0,0 2 0,0 3 0,3 2 0,-1 0-776,-6-2 0,-1 0 0,2 0 776,9 1 0,1 1 0,1 0 0,-1-1 0,2-1 0,-2 0 0,-4-2 0,-1-1 0,0 1-432,2-1 0,-1 0 1,-1 0 431,10 3 0,-3-1-45,-11-1 1,-1-2 44,-9-1 0,1 1 313,7 7 0,3 4 1,-4-3-314,-6-6 0,-1 0 755,7 6 1,3 3 0,-5-5-756,-1-6 1553,-16-2-1553,8 2 115,-14-2-115,9-3 0,-10 0 0,7 1 0,-6-3 0,2 4 0,-4-3 0,1 1 0,-2-2 0,9 2 0,-3 1 0,5 2 0,-4 0 0,-7-2 0,-1-1 0</inkml:trace>
  <inkml:trace contextRef="#ctx0" brushRef="#br0" timeOffset="124590">30348 7788 24575,'-3'7'0,"-9"9"0,-1 2 0,-15 13 0,-3-3 0,-3 7 0,3-2 0,2 1 0,8-7 0,6-8 0,-2 1 0,0 1 0,-2 1-261,-5 5 1,-1 2 260,1-1 0,0 0 0,0-2 0,1-1 0,6-7 0,0 1 0,-5 4 0,-3 2 0,-1 0-707,0-1 1,-2-1 0,0 3 706,-4 5 0,-2 3 0,1-2 0,-1-2 0,1-2 0,0 1 0,0 3 0,2-1 0,1-1 0,-2 0 0,0 1-173,3-3 0,-1 3 1,4-6 172,-6 5 0,3-1 0,0 0 0,-3 1 0,1 2 0,-1 2 0,9-9 0,1-1 0,0-1 0,0 0 0,4-3 0,0-1 0,-19 11 0,17-11 0,0 0 452,-10 9-452,-1 1 2111,16-15-2111,0 3 0,4-9 0,9-3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19:53:52.7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8691 4599 24575,'16'0'0,"-6"0"0,1 0 0,-9-2 0,2-1 0,-1-3 0,1 1 0,1-4 0,2-1 0,-2-5 0,3-4 0,-5 3 0,-1-2 0,-2 8 0,0 1 0,5 0 0,-2-1 0,9-3 0,-3-8 0,2 6 0,-1-6 0,-3 9 0,1-1 0,1 1 0,-1 3 0,1 0 0,6-7 0,-1 2 0,6-5 0,-4 3 0,0 2 0,10-9 0,12-8 0,-11 10 0,0 1 0,-6 3 0,-1 1 0,10-3 0,-2 1 0,-1-2 0,-3 4 0,2-2 0,6-1 0,1-1 0,-7 3 0,2 1-333,17-5 1,0 0 332,-18 7 0,-2 0 0,1 5 0,-1-1 0,0-3 0,-3 1 0,1 2 0,13-8 0,-17 9 0,-4 2 0,27-3 0,-9 4 0,3 1-210,3-1 1,3 0 209,-8 0 0,2 1 0,-3 0 0,7 0 0,-3 1 0,0-2 0,-2 1-95,-3 3 1,0 0 94,-4-1 0,-1 0 0,1 2 0,-1 1 0,10-3 0,-12 3 0,0 0 0,8 0 537,-6 0 0,0 0-537,20 0 199,-2 3-199,0 0 0,-18 0 0,1 1 0,-2 1 0,1 0 0,7 0 0,0 1 0,-3 3 0,-1 0-566,4 0 1,2 1 565,10 5 0,1 2 0,-10-3 0,-2-1-17,1 0 0,-3-1 17,-8 1 0,-3-1 0,3 1 0,10 9 0,-7-5 0,-10-3 1129,9 6-1129,-6-5 36,6 5-36,-1-3 0,-9-5 0,1 3 0,-5-3 0,7 7 0,4 5 0,-6-3 0,12 12 0,-14-12 0,11 13 0,-12-16 0,4 4 0,-11-14 0,7 10 0,-3-4 0,2 3 0,2 7 0,-8-12 0,8 12 0,-7-10 0,-1-1 0,-1-3 0,-5-4 0,3-1 0,0 9 0,-1-9 0,1 6 0,-3-8 0,0-1 0,-2 0 0</inkml:trace>
  <inkml:trace contextRef="#ctx0" brushRef="#br0" timeOffset="1086">11550 4462 24575,'6'0'0,"3"0"0,1 5 0,2 0 0,18 16 0,-11-5 0,6 2 0,0 1 0,3 4 0,0-3 0,0-1 0,-4 0 0,13 6 0,-26-15 0,7 6 0,-10-8 0,7 2 0,-10-6 0,4-1 0,-6-5 0,10-13 0,-3-5 0,8-10 0,-1 1 0,-6 6 0,3-4 0,-6 10 0,3-7 0,-5 6 0,1-1 0,-1 1 0,-1 0 0,3-12 0,1 3 0,-2 1 0,0 0 0,2-1 0,0-20 0,-6 34 0,0-6 0,-1 17 0,-1 0 0,0 2 0</inkml:trace>
  <inkml:trace contextRef="#ctx0" brushRef="#br0" timeOffset="3615">12350 4669 24575,'4'-4'0,"10"-12"0,1 3 0,12-14 0,-6 10 0,4-6 0,2-2 0,2 1 0,-9 7 0,2 1 0,7-6 0,-7 6 0,1-1 0,10-9 0,-10 10 0,1-2 0,-4 2 0,0 0 0,8-4 0,0 1 0,14-9 0,-18 13 0,0 1 0,17-9 0,-10 2 0,-4 4 0,1-2-804,6-4 0,2-2 804,-6 7 0,3-1 0,-2 0 0,11-8 0,-1 0-247,-1 4 0,-2 2 247,-13 5 0,-2 1 0,20-8 0,-4 4 0,-7 7 0,0 0 1566,5 3-1566,1-4 536,3 3-536,-8-1 0,3 2 0,10-6 0,-9 5 0,-9 4 0,2 1 0,-4 3 0,1 1 0,9-1 0,-1 2 0,14 0 0,-4 0 0,-27 0 0,8 5 0,-6 1 0,15 6 0,-12-1 0,10 1 0,-8-3 0,-7-2 0,5 1 0,7 8 0,3 3 0,6 2 0,-19-7 0,-3-4 0,-4-5 0,2 5 0,0-2 0,4 5 0,1 4 0,7 10 0,-6-5 0,5 7 0,-2-8 0,-6-3 0,-1 2 0,10 13 0,-1 0 0,-6-2 0,-11-14 0,16 19 0,-13-17 0,4 6 0,-9-16 0,-3 1 0,3 2 0,4 1 0,0 5 0,2 8 0,-5-11 0,-1 9 0,-4-16 0,1 1 0,-2-4 0,1-1 0,-1-4 0,-2 2 0</inkml:trace>
  <inkml:trace contextRef="#ctx0" brushRef="#br0" timeOffset="4314">14641 4434 24575,'4'5'0,"9"5"0,-2-2 0,16 15 0,-6-1 0,-2-1 0,1 1 0,5 6 0,7 6 0,-14-16 0,-7-5 0,1-1 0,-9-11 0,5-2 0,8-18 0,2-3 0,12-17 0,-11 7 0,3-12 0,-10 13 0,3-5 0,-4 16 0,-1-3 0,0 10 0,-2-10 0,-1 6 0,-4-10 0,0 3 0,-3 8 0,0 2 0</inkml:trace>
  <inkml:trace contextRef="#ctx0" brushRef="#br0" timeOffset="5802">15747 4572 24575,'38'-25'0,"-12"3"0,1-1 0,1 3 0,1 0-711,8-13 1,0 0 710,-12 13 0,-1-2-1025,2-2 0,3-3 1,-1-1 1024,3-1 0,0-1 0,1 1 0,-2 0 0,2 1 0,0-1-143,-2 2 0,1-1 0,0 1 0,-3 4 143,4-3 0,0 3-365,6-6 1,-1 2 364,-11 9 0,1 1 0,1-2 0,3 0 0,-1 0 0,-1 1 0,-1 1 0,2-1 0,3-2 0,0-1 0,0 2 0,9-3 0,-1 3 0,7 2 0,-1 3 0,-11 2 0,-1 2 0,3 1 0,-3 1 269,-6-1 0,-6 2-269,-6 3 2461,11-1-2461,-8 8 1829,15 0-1829,12 4 968,-4-1-968,-6-2 0,-9 4 0,2 5 0,-8 1 0,0 3 0,7 5 0,-1 1 0,-5-3 0,-1 0 0,1 1 0,-3-2 0,-3-2 0,6 11 0,-5-9 0,10 15 0,-10-16 0,-1 0 0,5 14 0,-6-11 0,-3 0 0,-4 5 0,0 6 0,-1-6 0,9 19 0,-4-9 0,4 4 0,-9-6 0,-5-16 0,2 6 0,-2-11 0,5 4 0,0 6 0,11 12 0,-11-6 0,4-4 0,-10-18 0,-1-1 0,8 17 0,-5-9 0,9 20 0,-10-21 0,4 0 0,-4-4 0,-1-2 0,2 0 0,-4 0 0,4 0 0,-5-5 0,2 0 0,-2-2 0</inkml:trace>
  <inkml:trace contextRef="#ctx0" brushRef="#br0" timeOffset="6604">17897 4457 24575,'5'7'0,"4"5"0,3 4 0,4 5 0,1 1 0,-3-3 0,1-5 0,-1 1 0,-1-2 0,-1 0 0,-4-4 0,2 0 0,-2-6 0,1 1 0,3-4 0,4-7 0,3-9 0,1-2 0,11-9 0,-6 3 0,-1-2 0,-6 7 0,-1 1 0,13-9 0,-4-14 0,-13 23 0,-4-2 0,-2 13 0,-3 5 0,0 2 0,1 0 0,-1-2 0,0-3 0,1-2 0,-3 0 0,1 0 0,-3-2 0,0 6 0,0-4 0</inkml:trace>
  <inkml:trace contextRef="#ctx0" brushRef="#br0" timeOffset="8749">18694 4631 24575,'4'-5'0,"12"-8"0,12-11 0,-9 9 0,3-1 0,4-4 0,1 1 0,11-11 0,-15 15 0,-1 0 0,4-11 0,-2 6 0,-7 2 0,1-1 0,9-2 0,7-9 0,3-1-543,-13 13 1,1 0 542,2-4 0,3-2 0,0 0 0,0 3 0,1 1 0,-1 0 0,6-7 0,1-1-486,-1 5 1,2-1 0,-4 2 485,-7 3 0,0 0 0,1 1 0,3-2 0,0 1 0,11-7 0,0 2 0,-3 0 0,1 1 0,-8 6 0,1 0 0,-4 3-86,-4 2 1,0 2 85,8-5 0,2 1 0,-5 6 0,2 1-537,9 1 0,1 1 537,3 0 0,-1 3 0,-9 1 0,0 2 284,7 0 1,-2 1-285,-15-1 0,0-1 0,14 3 0,1 1 0,-7-2 0,0 0 0,-6 1 0,1 1 0,10 3 0,0 1 0,-13-1 0,1 0 0,13 6 0,2 1 0,-1 0 0,0 1 0,-4 0 0,1 0 0,-5-3 0,2 1 0,-4-1 0,0 4 0,-2 0 700,1-2 1,-2-1-701,-1 7 180,3 0-180,-3 0 1212,3 0-1212,10 3 424,-22-15-424,16 9 0,-15-9 0,4 5 0,4 5 0,12 8 0,-2 0 0,3 3 0,-8-10 0,-9-2 0,3-1 0,-2-1 0,4 8 0,-7-8 0,1 1 0,-7-3 0,4 0 0,-4-1 0,1 3 0,-2-7 0,0 4 0,-1-2 0,-3-3 0,-2-2 0,0-1 0,4 1 0,-5 0 0,9 4 0,-9-4 0,5 4 0,-2-2 0,4 3 0,1-1 0,-4-1 0,-4-2 0,-2-4 0,-3 0 0,1-2 0</inkml:trace>
  <inkml:trace contextRef="#ctx0" brushRef="#br0" timeOffset="9581">21832 4486 24575,'13'13'0,"2"3"0,4-2 0,-2-3 0,2-1 0,-9-5 0,-1 0 0,-2-1 0,5-1 0,-2 1 0,-1-4 0,-2 3 0,-3-3 0,3 2 0,0-2 0,5 2 0,-2-4 0,2 0 0,-3-5 0,-1 2 0,0-4 0,0 2 0,4-9 0,0-3 0,9-19 0,-8 6 0,6-8 0,-7 7 0,-1 4 0,1-1 0,-6 13 0,8-13 0,-10 7 0,5-6 0,-6 10 0,-3 14 0,0 3 0</inkml:trace>
  <inkml:trace contextRef="#ctx0" brushRef="#br0" timeOffset="16378">25024 5482 24575,'5'10'0,"1"-3"0,-5 2 0,0 3 0,-1 5 0,-2-1 0,2 1 0,-17 24 0,8-18 0,-5 3 0,-2 2 0,-7 4 0,-3 4 0,3-7 0,-1-1 0,-6 8 0,8-12 0,-2 0 0,-2 0 0,1-2 0,-11 8 0,14-12 0,1 0 0,-5 2 0,7-6 0,-11 7 0,-2 4 0,11-11 0,-1 0 0,0 2 0,0 0 0,-2 0 0,0-1 0,1 2 0,2 0 0,-15 9 0,15-11 0,1-1 0,-20 9 0,12-9 0,-1 0 0,1-1 0,1-1 0,-18 7 0,2 0 0,9-4 0,6-2 0,1-3 0,-2-1 0,2-1 0,0 0 0,-2-1 0,-1 1 0,-14 1 0,0 1-907,12-1 0,-2 0 907,0 0 0,-3 0 0,-2 0 0,-4 2 0,0 0 0,0-1 0,5-1 0,2 0 0,-4 0-820,-5-2 1,-3-1 0,-3 0 0,1 0 523,9-1 0,0-1 1,-1 1-1,-1-1 0,-1-1-251,-2 0 1,-1 0 0,-2-1 0,0 0 0,-1-1 0,2 1 357,-1 1 0,0-1 1,0 0-1,0 1 1,1-2-1,2 0 189,0-1 0,1 0 0,0-1 0,2 0 0,0-1-251,-5 0 0,0 0 0,2 0 0,5-1 251,-8-1 0,4-1 152,-6-3 0,3 0-152,19 4 0,2 1 1504,2-2 0,0 0-1504,-2-1 0,0 2 0,-16-1 0,6-1 0,1-1 0,-3 3 0,7-1 0,-2-1 0,4 2 0,0 1 0,-2-1 0,0 1 0,-5 1 0,-2-1 0,-6 0 0,2 0 0,12 1 0,0 0 0,-7-1 0,-3-1 0,3 1 1638,1 1 0,1 0-1399,-13-2 0,-2 1-239,11 3 0,0 0 601,-8 0 0,2 0-601,13 0 0,-2 0 0,2-1 0,-3 0 0,1-1-88,-4 2 1,-1-1 87,0 0 0,-3 0 0,1-1-745,-2 2 0,-2 0 745,11 0 0,-5 0 0,1 0 0,1 0 0,-4 0 0,2 0 0,0 0 0,-3 0 0,0 0 0,-3 0-333,2 0 1,-3 0 0,0 0-1,2 0 333,-5 0 0,3 0 0,-1 0 0,9 1 0,1-1 0,-2 0 0,0-1 0,-5 1 0,-2-2 0,0 1 0,2 0 0,-1 0 0,2 1 0,-4 0 0,7-1 0,-4 0 0,-1 0 0,2 0 0,3 0 0,-8 1 0,4 0 0,-2 0-359,8 0 1,-3 0 0,-1 0 0,1 0 0,4 0 358,-6 0 0,3 0 0,0 0 280,0 0 0,0 0 0,0 0-280,-7 0 0,-1 0 0,3 0 0,0 0 0,1 0 131,-2 0 1,-1 0-132,10-1 0,-1-1 0,5 1 0,-15 0 1376,13-1 0,1 0-1376,-9 2 0,11 0 0,2-3 0,-3-1 0,-3 0 0,-2-1 1092,1-1 1,-1-1-1093,-5 0 0,-3-1-400,11 5 0,-1 0 0,2 0 400,-1-2 0,0-1 0,2 4 0,-2 1 0,3-1 0,6 1 0,0-1 0,-5 2 0,-4 0 0,2 0 0,-3 0 0,-4 0 0,4 0 0,-7 0 0,-3 0 0,0 0 0,2 0-783,1 0 1,1 0 0,1 0-1,-4 0 783,6 0 0,-2 0 0,-2 0 0,1 0 0,-1 0 0,3 0 0,-2 1 0,1 0 0,1 0 0,0 0 0,1 0-622,-10 0 1,2 0-1,-1 1 1,1-1 621,2 2 0,-1 0 0,2-1 0,2 1-356,-2-1 0,1-1 1,-1 2 355,3 0 0,-3 1 0,0-1 0,2 1 0,-2-2 0,2 0 0,-2 1-277,1-1 1,-2 1 0,0-1 0,1 1 276,3-1 0,1 1 0,2-1 0,1 0 0,1-2 0,3 0 0,-1 1 695,-3 0 0,1 0 0,1 1-695,-3 0 0,-1 0 0,6-2 0,-1 1 0,-2-1 0,-7-1 0,-2 0 0,4 0 0,3 0 0,0 0 0,-3-2 0,-3-2 0,2 2 0,-4 2 0,1 1 407,0-1 1,-3-1 0,3 1-408,9 1 0,2 0 0,-2 0 0,-1 0 0,-2 0 0,0 0 0,5 0 0,-3 0 0,-1 0 0,0-1 0,-6 0 0,0 0 0,7 0 0,-1 0 0,-1 0 0,-5 0 0,-9 0 0,0 0 0,8 0-28,1 1 0,0 0 28,8 0 0,-5 0 0,-2 0 0,0 0 0,3 0 0,-8 0 0,3-1 0,1 2 0,-2 0 0,1 0 0,2 0 473,6-1 1,1 0 0,2 1-474,-13 0 0,4 1 0,15-2 0,-2 0 0,-5-1 0,-7 1 0,-1 0 0,6 1 0,1 0 0,-2 1 0,4 0 0,-7 0 0,-5 1 0,0 0 0,2 1 0,7-1 0,-2 0 0,4 1 0,-6 0-469,2-1 1,-7 2 0,-4-1 0,-2 1 0,-1 0 0,3-1 0,3-1 352,-4-1 0,4 0 0,0-1 1,-1 0-1,-3 0 116,9 0 0,-2 1 0,-2 0 0,0 0 0,-1 0 0,0-1 0,1 1 0,2-1-304,-2-1 1,0 0-1,1 0 1,1 0-1,-1 0 1,2 0-1,-1 0 304,-2 0 0,-1-1 0,1 1 0,1 0 0,1 0 0,0 1-18,-2-1 0,0 1 0,1 0 1,3 0-1,1 0 18,-7-1 0,3 1 0,2-1 37,5 1 0,1 1 1,2 0-38,-3 0 0,-2-1 0,-6 0 0,-6-1 0,5 0 1275,5 2 1,-2 0-1276,1-2 0,-7 0 0,0 0 0,9 0 0,6 0 0,3 0 1638,-18-1 0,4-1-663,6 2 1613,27-5-2588,10 3 1072,4-2-1072,0-8 2272,0-9-2272,0-6 0,0-17 0,3 9 0,-3-10 0,6 9 0,-6-1 0,3 3 0,-3-1 0,0 8 0,0-1 0,3 6 0,0-10 0,3 1 0,-3-3 0,3 5 0,-3 8 0,2-1 0,-2 6 0,2 1 0,-3 6 0,1-3 0,5-14 0,-7 7 0,5-7 0,-6 12 0,0 6 0,0-1 0,0 2 0,0 2 0,0-24 0,0 8 0,0-19 0,2 11 0,-1 6 0,4-1 0,-2 11 0,0 0 0,-1 7 0,-2 1 0,0 1 0,0-3 0,2-2 0,-1-1 0,1-2 0,-2 7 0,0 0 0</inkml:trace>
  <inkml:trace contextRef="#ctx0" brushRef="#br0" timeOffset="17349">8373 5600 24575,'5'-3'0,"1"1"0,-1 2 0,4 0 0,-2-2 0,5 2 0,-2-2 0,0 0 0,-3 1 0,2-3 0,19-3 0,13-3 0,-13 2 0,0-1 0,14-2 0,4-7 0,-24 9 0,10-3 0,-7 4 0,-6 2 0,16 0 0,-9-2 0,0 4 0,-9-1 0,-12 5 0,-1 0 0,5 0 0,-1 4 0,10 7 0,3 11 0,-2 1 0,-4 0 0,-2 0 0,0 3 0,0-1 0,0-1 0,-1-1 0,9 13 0,-9-15 0,2 7 0,-4-15 0,-5-2 0,0-7 0</inkml:trace>
  <inkml:trace contextRef="#ctx0" brushRef="#br0" timeOffset="66356">27951 5892 24575,'4'-2'0,"5"-2"0,2 1 0,1-2 0,9 0 0,-10 2 0,13-2 0,-8 2 0,6-5 0,-6 5 0,1-4 0,9 6 0,6-4 0,3 4 0,-5-4 0,1 2 0,10-4 0,-4 1 0,-4 4 0,-1 1 0,-1-2 0,-6 2 0,3-1 0,6 2 0,-1 0 0,12-3 0,-12 3 0,5 0 0,-5 0 0,12-3 0,0 1 0,-2 0 0,-5-1 0,11-1 0,-10 4 0,-1 0 0,6 0-338,-9 0 1,5 0 0,-6 0 337,14 0-209,-16 0 1,2 0 208,-2 0 0,-1 0 0,11 0 0,5 0 0,-25 0 0,-13 0 990,0 0-990,1 0 439,-3 0-439,0 0 0,-5 0 0,0 0 0</inkml:trace>
  <inkml:trace contextRef="#ctx0" brushRef="#br0" timeOffset="86327">25316 3534 24575,'-4'39'0,"3"-2"0,-2 6 0,-1 3-852,2-13 0,0 0 852,0 15 0,-1 0 0,2-16 0,-1-1 275,2 0 1,0-1-276,0-3 0,0-1 282,0 17-282,0-4 0,0-7 0,0-18 871,0-2-871,0-8 0,0-1 0,0-1 0</inkml:trace>
  <inkml:trace contextRef="#ctx0" brushRef="#br0" timeOffset="87037">25201 4009 24575,'2'9'0,"2"21"0,-1-10 0,2 4 0,2 3 0,1 13 0,0-15 0,1 1 0,3 16 0,-5-14 0,0-13 0,-2-12 0,0-4 0,22-20 0,-2-1 0,3-2 0,4-4-926,7 1 1,2-1 925,-12 5 0,1 0 0,0 0 0,-1 4 0,1 0 0,-3 1 0,1-2 0,-4 1 0,0-1 0,-17 13 0,-5 2 0,0 3 0</inkml:trace>
  <inkml:trace contextRef="#ctx0" brushRef="#br0" timeOffset="94670">7772 11996 24575,'9'0'0,"-2"0"0,2 0 0,-2 0 0,0 0 0,4 0 0,-3 0 0,13-3 0,-7 3 0,25-3 0,-6 3 0,3 0 0,-4 0 0,-19 0 0,4 2 0,-7 1 0,8 2 0,1 3 0,-2-2 0,4 1 0,-6-1 0,-4-2 0,6-1 0,-9-1 0,2-2 0,-4 0 0,-1 0 0,-1 0 0,0 0 0,1 0 0,-1 0 0,-2 0 0,0 0 0</inkml:trace>
  <inkml:trace contextRef="#ctx0" brushRef="#br0" timeOffset="96409">11902 11945 24575,'9'0'0,"13"0"0,10-3 0,7 2 0,10-2 0,-3 0 0,-18 2 0,4 1-323,12-2 0,1 1 323,-13 1 0,0 0 0,3 0 0,-3 0 0,-10-2 0,-13 1 0,-2-3 0,2 4 0,19-5 0,-1 1 0,3 0 0,4-2 0,1 0 0,7-2 0,-2 1 0,-12 1 0,-2 1 646,22-5-646,-18 4 0,14 3 0,-5 0 0,0 6 0,-4-3 0,-12 3 0,8-3 0,-7 0 0,7 0 0,-2 2 0,-5 1 0,10 5 0,-19-2 0,32 7 0,-26-9 0,27 6 0,-28-9 0,19 1 0,-11 0 0,21 2 0,-7 5 0,-8-4 0,-9 1 0,-15-4 0,1-2 0,20 2 0,2-2 0,12-2 0,-13-1 0,-13-1 0,-9 2 0,-6 2 0,0 0 0,-1 0 0,-1 0 0</inkml:trace>
  <inkml:trace contextRef="#ctx0" brushRef="#br0" timeOffset="101996">25153 6278 24575,'0'9'0,"0"0"0,0-3 0,0 7 0,-2 6 0,-2 7 0,1 19 0,1 4 0,-1-4 0,3-9 0,-3-24 0,5-7 0,3-3 0,22-2 0,4 0 0,8 0 0,-7 0 0,-16 2 0,2 1 0,-2 7 0,6 2 0,5 9 0,-6 2 0,-6 1 0,-15 7 0,-4-10 0,-9 7 0,4-9 0,-5 0 0,-2 3 0,-1-10 0,-14 1 0,-7 0 0,0-3 0,-3-1-506,2 0 1,-2 0-1,0 0 506,-9-1 0,3-2 0,13-2 0,4-1 0,-5-3 0,23-2 0,0-5 0,2 1 0,-3-6 0,6 4 1517,0-1-1517,5 2 0,-1-2 0,5 4 0,-1 0 0,1 3 0</inkml:trace>
  <inkml:trace contextRef="#ctx0" brushRef="#br0" timeOffset="102741">25161 6303 24575,'22'-5'0,"10"-4"0,-1 2 0,3-1 0,0-1 0,-1-1 0,0 2 0,-2 0 0,16-5 0,-18 8 0,-13 2 0,-1 0 0,-8 3 0,2 0 0,-2 0 0,2 0 0,-2 0 0,0 0 0,2 0 0,-3 0 0,3-2 0,-7 2 0,0-2 0</inkml:trace>
  <inkml:trace contextRef="#ctx0" brushRef="#br0" timeOffset="105554">21832 6187 24575,'0'10'0,"-4"-1"0,1 1 0,-9 8 0,6-6 0,-3 7 0,6-12 0,1-1 0,0 4 0,2-3 0,-8 14 0,4-1 0,-1 9 0,2-3 0,3-9 0,0-5 0,2-10 0,3 0 0,7 1 0,11-3 0,0 0 0,9-3 0,-3 0 0,-2 0 0,12 3 0,-15 0 0,8 0 0,-7 0 0,-5 3 0,-6-3 0,-7 3 0</inkml:trace>
  <inkml:trace contextRef="#ctx0" brushRef="#br0" timeOffset="106069">22092 6156 24575,'-3'9'0,"1"3"0,2 1 0,-3 34 0,2-22 0,1 0 0,-2 3 0,0 1 0,2 12 0,0-2 0,0 2 0,1-7 0,1-2 0,0-6 0,1-5 0,1-16 0,-3 0 0,1-3 0</inkml:trace>
  <inkml:trace contextRef="#ctx0" brushRef="#br0" timeOffset="112785">22902 4644 24575,'10'-13'0,"20"-13"0,0 3 0,4-4-1093,-6 8 1,1-2 0,2 0 651,9-7 0,3-2 0,-3 3 441,-11 8 0,-2 2 0,1-1-43,10-5 0,1-1 0,-3 2 43,-2 2 0,0 0 435,5-3 0,-2 2-435,-11 5 0,-2 3 0,13-6 0,-15 8 2254,6 2-2254,10-2 1364,-10 7-1364,0-1 0,0 0 241,5 2-241,16-1 0,-8 4 0,-10 3 0,12 9 0,-4 2 0,-14-1 0,2 1 0,1-1 0,-1-1 0,15 15 0,-5-5 0,-4 15 0,-10-7 0,-1 1 0,-1 0 0,-6-1 0,2-1 0,-1-1 0,-3-5 0,9 17 0,-8-20 0,-5-4 0,6-1 0,-9-7 0,13 8 0,-7-4 0,1 1 0,-4-6 0,-2 2 0,-3-7 0,3 5 0,0 0 0,2-2 0,-3 2 0,-2-5 0,-4 0 0</inkml:trace>
  <inkml:trace contextRef="#ctx0" brushRef="#br0" timeOffset="113423">24288 4522 24575,'9'4'0,"3"-1"0,7 12 0,1 4 0,17 6 0,-4 2 0,-1 0 0,3-5 0,-13-6 0,-3-3 0,-2-7 0,4 5 0,-10-9 0,-2 1 0,1-10 0,-3 1 0,9-16 0,1 1 0,5-12 0,-3 2 0,-1 4 0,-10 6 0,2-1 0,-2 6 0,1-6 0,-2 10 0,-4 2 0,-1 5 0,-2 4 0</inkml:trace>
  <inkml:trace contextRef="#ctx0" brushRef="#br0" timeOffset="114302">24543 5308 24575,'7'0'0,"21"-9"0,11-3 0,3 0 0,5-1 0,7 0-469,-16 4 1,3-1 0,3 0 0,2 0 0,0-1 0,0 1 0,-2 0-79,2-1 1,-1 1 0,0 0 0,1-1 0,0 1 0,4-1 181,-9 2 1,3 0 0,1 0 0,2 0 0,-1-1 0,0 1 0,0 0 0,-3 0 0,-1 0-183,7-2 1,-2 0 0,-1 1 0,-1 0 0,-1-1 0,1 1 486,0-1 0,-1 1 1,1-1-1,-1 1 1,-1 0-1,-2 0 325,2-1 0,1 1 0,-3 0 0,-2 0 1,-5 1-266,10-3 0,-6 2 0,-8 4 0,-7 0 0,-15 2 0,-6 4 0,-2-2 0</inkml:trace>
  <inkml:trace contextRef="#ctx0" brushRef="#br0" timeOffset="115519">25375 5491 24575,'9'0'0,"2"0"0,5 0 0,22 0 0,-12 0 0,22-3 0,-28 0 0,11 0 0,-19 0 0,5 3 0,-12 0 0,2 0 0,0 0 0,-4 2 0,3 6 0,-5-1 0,1 8 0,-5 3 0,3-1 0,-5 2 0,-1 5 0,2-14 0,-3 11 0,6-14 0,-3 0 0,4 0 0,-4-3 0,4 1 0,-2-1 0,0 3 0,1 0 0,-1 2 0,2 1 0,-2-5 0,2-1 0,-2-4 0</inkml:trace>
  <inkml:trace contextRef="#ctx0" brushRef="#br0" timeOffset="115989">25637 5705 24575,'0'0'0</inkml:trace>
  <inkml:trace contextRef="#ctx0" brushRef="#br0" timeOffset="116801">25743 5545 24575,'0'18'0,"0"-1"0,0 8 0,-2-7 0,1 0 0,1 0 0,3 4 0,5-2 0,0-1 0,1-7 0,3-5 0,1 0 0,5-4 0,-2 1 0,2-3 0,-5 1 0,-6-4 0,-1 2 0,-5-9 0,6-12 0,-6 0 0,4-11 0,-8 13 0,1 1 0,-3 3 0,-3 0 0,1 4 0,-1 0 0,-1 4 0,-1-6 0,0 3 0,0 2 0,5 4 0,3 4 0</inkml:trace>
  <inkml:trace contextRef="#ctx0" brushRef="#br0" timeOffset="117651">26125 5530 24575,'0'11'0,"0"3"0,0 2 0,3 6 0,-2-3 0,3 3 0,-3-7 0,1 0 0,-2 0 0,0-2 0,0 1 0,2-4 0,-1 2 0,1-5 0,-2 0 0,0-3 0,0 0 0,2 1 0,-2-1 0,2 3 0,0 0 0,-1 0 0,3 2 0,-3-4 0,3-5 0,-4 1 0,2-5 0</inkml:trace>
  <inkml:trace contextRef="#ctx0" brushRef="#br0" timeOffset="122800">22611 3585 24575,'0'20'0,"0"-1"0,0 13 0,3-2 0,-2-3 0,1 7 0,-2-3 0,-3 15 0,2-19 0,-2 1 0,-2 5 0,0-1 0,2-5 0,1 0 0,-3 5 0,0-2 0,4 2 0,-2-3 0,3-15 0,0-9 0,0 0 0,0-3 0</inkml:trace>
  <inkml:trace contextRef="#ctx0" brushRef="#br0" timeOffset="123389">22485 4067 24575,'7'12'0,"-2"1"0,8 8 0,3 6 0,-1-3 0,2 8 0,-4-15 0,-4 2 0,1-11 0,-5-4 0,-1-6 0,16-10 0,0-7 0,9-6 0,-11 6 0,-8 6 0,-7 9 0,1-1 0,-4 3 0,2 0 0</inkml:trace>
  <inkml:trace contextRef="#ctx0" brushRef="#br0" timeOffset="124424">22528 2755 24575,'0'10'0,"0"8"0,0-4 0,0 13 0,0-4 0,0 6 0,2 3 0,1-5 0,3 1 0,0-6 0,-1-1 0,0 0 0,0-3 0,0-4 0,-2-2 0,1-4 0,-4-2 0,2-1 0,-2-3 0,0 0 0</inkml:trace>
  <inkml:trace contextRef="#ctx0" brushRef="#br0" timeOffset="125207">22481 2620 24575,'0'-6'0,"2"-1"0,-1-2 0,3-1 0,-3-3 0,1 4 0,-2 2 0,0 7 0,0 4 0,-2 6 0,1 0 0,-1-1 0,2-8 0,0 0 0,0-3 0</inkml:trace>
  <inkml:trace contextRef="#ctx0" brushRef="#br0" timeOffset="142065">11611 5513 24575,'-5'-5'0,"1"0"0,-3 4 0,0-3 0,-8 4 0,2-2 0,-5 2 0,3 0 0,0 0 0,-7 2 0,6 1 0,-23 3 0,13 2 0,-11 1 0,15 0 0,7 1 0,5-3 0,3 2 0,2 3 0,2-4 0,3-1 0,2-5 0,17 1 0,-3-3 0,12 2 0,-9-4 0,-3-1 0,-7 1 0,-2-2 0,-1 1 0,2-1 0,1-1 0,3-2 0,-2 4 0,-2 0 0,-4 5 0,-4 3 0,2 10 0,-1 6 0,5 21 0,-4-14 0,0 0 0,4 21 0,-4-19 0,0-2 0,4 6 0,-6-6 0,3-12 0,1-20 0,-3 3 0,3-7 0</inkml:trace>
  <inkml:trace contextRef="#ctx0" brushRef="#br0" timeOffset="142400">11682 5840 24575,'0'7'0,"2"-3"0,-1 0 0,3-1 0,-2 1 0,2-2 0,1 0 0,7-6 0,6-8 0,-5 4 0,0-3 0</inkml:trace>
  <inkml:trace contextRef="#ctx0" brushRef="#br0" timeOffset="143215">12100 5456 24575,'-13'7'0,"-3"6"0,-4 9 0,-2 5 0,0 0 0,4 6 0,12 1 0,1-3 0,7 4 0,-1-12 0,4-1 0,-2 2 0,4-5 0,9 14 0,-7-15 0,8 10 0,-11-20 0,3 3 0,1-7 0,0-4 0,2 3 0,-7-5 0,-1-1 0,-2-3 0,-1 1 0,3-2 0,-2 3 0,8-6 0,1-6 0,1-4 0,-4-5 0,-8 6 0,0 3 0,-5 5 0,-2 3 0,-3-1 0,-6 1 0,1 0 0,5 3 0,3 5 0,3 2 0,3 1 0,-1-2 0</inkml:trace>
  <inkml:trace contextRef="#ctx0" brushRef="#br0" timeOffset="144471">8769 3854 24575,'-2'9'0,"-2"9"0,-3 13 0,1-5 0,-1 6 0,4-17 0,1-3 0,2 0 0,0 0 0,-2-4 0,1 1 0,-3 0 0,3 2 0,-1 7 0,0 1 0,1-3 0,-1 7 0,2-11 0,0 11 0,-3-6 0,3-1 0,-3 11 0,3-3 0,0 4 0,0-9 0,0-9 0,0-6 0,0-2 0,0 0 0</inkml:trace>
  <inkml:trace contextRef="#ctx0" brushRef="#br0" timeOffset="145299">8682 4161 24575,'0'11'0,"0"2"0,0 5 0,0 0 0,2 4 0,-1-6 0,3 1 0,-1-9 0,-1 0 0,2-5 0,-2 1 0,1 0 0,1-1 0,-2 1 0,2-6 0,1-2 0,2-3 0,0-5 0,16-9 0,8-11 0,3-2 0,-7 6 0,-16 14 0,-9 12 0</inkml:trace>
  <inkml:trace contextRef="#ctx0" brushRef="#br0" timeOffset="146269">8846 3470 24575,'0'15'0,"-2"-1"0,2-2 0,-5 14 0,4 2 0,-2 0 0,3-4 0,0-17 0,0 3 0,0-2 0,0 1 0,0 0 0,0 1 0,0-3 0,0 0 0,2-3 0,-2 0 0,2 1 0,-2-1 0,0-2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19:56:55.4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8103 5328 24575,'33'-24'0,"0"0"0,0-1 0,1 0 0,0-1 0,5-2 0,-3 3 0,4-2 0,3-1 0,0 0 0,-2 1-267,-4 4 0,1 0 0,-1 1 0,0 1 0,-1 1 267,3 0 0,0 2 0,-2 1 0,-1 1 145,2 0 0,-2 1 0,-4 4-145,-4 3 0,-6 3 221,-3 1-221,-9 3 0,-4-3 0,-3 4 0,-1-2 0</inkml:trace>
  <inkml:trace contextRef="#ctx0" brushRef="#br0" timeOffset="1013">8086 5501 24575,'0'9'0,"-4"7"0,-2 10 0,-2-5 0,5 1 0,1-13 0,2-1 0,0-2 0,0-2 0,0 1 0,0-1 0,2 3 0,0-4 0,5 3 0,25-5 0,8 1 0,-12-4 0,0 1 0,16 0 0,-22-4 0,-12 5 0,-10-2 0</inkml:trace>
  <inkml:trace contextRef="#ctx0" brushRef="#br0" timeOffset="1453">8340 5521 24575,'-5'27'0,"-3"8"0,1-3 0,1 3 0,4-19 0,-1 2 0,3 1 0,-2-2 0,2 0 0,0-8 0,0-4 0,-2-1 0,1 0 0,-1-1 0,2-1 0</inkml:trace>
  <inkml:trace contextRef="#ctx0" brushRef="#br0" timeOffset="2262">8491 5597 24575,'9'0'0,"9"-5"0,2-2 0,25-5 0,-12 2 0,15-2 0,-24 6 0,-2 0 0,-12 3 0,-6 5 0,0-1 0,-3 5 0,1-1 0,-2 4 0,0 1 0,-3 2 0,0 3 0,-2 1 0,0 12 0,2-15 0,0 10 0,1-17 0,1 5 0,0-4 0,1 0 0,2 2 0,0-2 0,5 1 0,3-1 0,0-1 0,2-2 0,13 5 0,-12-8 0,17 6 0,-19-6 0,0 3 0,-7-4 0,-4 2 0</inkml:trace>
  <inkml:trace contextRef="#ctx0" brushRef="#br0" timeOffset="2630">9257 5751 24575,'0'0'0</inkml:trace>
  <inkml:trace contextRef="#ctx0" brushRef="#br0" timeOffset="4079">9696 5417 24575,'-4'-2'0,"-1"0"0,-7 2 0,-6 4 0,1-2 0,-2 5 0,12-7 0,0 2 0,3 0 0,1 0 0,-3 5 0,3-2 0,-6 9 0,4-3 0,-1 10 0,2-2 0,1 0 0,0-6 0,2-6 0,8-7 0,-2-2 0,9-5 0,-7 1 0,3-3 0,-3 4 0,-2-4 0,-1 6 0,3-5 0,-2 5 0,1-4 0,-3 3 0,-1 0 0,-1-1 0,2 1 0,-1 0 0,2 1 0,-3 6 0,1 2 0,-2 4 0,0 6 0,0 8 0,0 0 0,5 16 0,-1-11 0,5 8 0,-3-13 0,-3-2 0,1-8 0,-1 1 0,0-6 0,1 3 0,-4-6 0,4 0 0,-3-1 0,3-2 0,-4 2 0,2 1 0,0-3 0,-1 2 0,3 1 0,-4 2 0,2 0 0,-2 2 0,0-4 0,2-1 0,-1-2 0,1-2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9337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8010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5274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7843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973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973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5732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5732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65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2447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0984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737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2975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85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7292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3649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18 -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18 - Spring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18 -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18 -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1DE87-838A-45A4-9F60-E1BF12B54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2227" y="273685"/>
            <a:ext cx="1570025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Spring 2023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6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18 - Spring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BMpyEj71MqM5DOlxzNU2x?si=a0617e2c77ff40f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13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0" y="5567889"/>
            <a:ext cx="3038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sz="2800" b="1" dirty="0" err="1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today &lt;3</a:t>
            </a:r>
          </a:p>
        </p:txBody>
      </p:sp>
      <p:sp>
        <p:nvSpPr>
          <p:cNvPr id="9" name="Google Shape;67;p9">
            <a:extLst>
              <a:ext uri="{FF2B5EF4-FFF2-40B4-BE49-F238E27FC236}">
                <a16:creationId xmlns:a16="http://schemas.microsoft.com/office/drawing/2014/main" id="{BA137400-47A8-9A32-F6CD-B549A7AF1FAC}"/>
              </a:ext>
            </a:extLst>
          </p:cNvPr>
          <p:cNvSpPr txBox="1"/>
          <p:nvPr/>
        </p:nvSpPr>
        <p:spPr>
          <a:xfrm>
            <a:off x="3393185" y="2610000"/>
            <a:ext cx="4977900" cy="209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22732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Justin Ung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22987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Summer 2023</a:t>
            </a:r>
          </a:p>
          <a:p>
            <a:pPr marL="22987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105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Music: 🌸</a:t>
            </a:r>
            <a:r>
              <a:rPr lang="en-US" sz="28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k-pop girlies playlist</a:t>
            </a:r>
            <a:r>
              <a:rPr lang="en-US" sz="2800" dirty="0">
                <a:latin typeface="Quattrocento Sans"/>
                <a:ea typeface="Quattrocento Sans"/>
                <a:cs typeface="Quattrocento Sans"/>
                <a:sym typeface="Quattrocento Sans"/>
              </a:rPr>
              <a:t>🌸</a:t>
            </a:r>
            <a:endParaRPr sz="2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dirty="0"/>
              <a:t> </a:t>
            </a:r>
            <a:r>
              <a:rPr lang="en-US" sz="4000" dirty="0"/>
              <a:t>Modifying Elements of an Array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2341331"/>
            <a:ext cx="10665300" cy="28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clamp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min,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max,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(list[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&gt; max)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    list[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= max;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(list[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&lt; min)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list[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= min;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331CC6-4296-458C-92EF-A0AB14143A25}"/>
              </a:ext>
            </a:extLst>
          </p:cNvPr>
          <p:cNvGraphicFramePr>
            <a:graphicFrameLocks noGrp="1"/>
          </p:cNvGraphicFramePr>
          <p:nvPr/>
        </p:nvGraphicFramePr>
        <p:xfrm>
          <a:off x="2031998" y="1505268"/>
          <a:ext cx="7741014" cy="632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0169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</a:tblGrid>
              <a:tr h="63221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5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dirty="0"/>
              <a:t> </a:t>
            </a:r>
            <a:r>
              <a:rPr lang="en-US" sz="4000" dirty="0"/>
              <a:t>Searching for an Element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2341331"/>
            <a:ext cx="10665300" cy="28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indexOfIgnoreCase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phrase,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                                       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     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        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18 -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BC80EA-B623-4A33-A149-C15115EA67D3}"/>
              </a:ext>
            </a:extLst>
          </p:cNvPr>
          <p:cNvGraphicFramePr>
            <a:graphicFrameLocks noGrp="1"/>
          </p:cNvGraphicFramePr>
          <p:nvPr/>
        </p:nvGraphicFramePr>
        <p:xfrm>
          <a:off x="1919723" y="1511092"/>
          <a:ext cx="8352554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501244895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"one"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"two"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"three"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"six"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"seven"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"eight"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"ten"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094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dirty="0"/>
              <a:t> </a:t>
            </a:r>
            <a:r>
              <a:rPr lang="en-US" sz="4000" dirty="0"/>
              <a:t>Searching for an Element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2341331"/>
            <a:ext cx="10665300" cy="28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indexOfIgnoreCase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phrase,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(list[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].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equalsIgnoreCase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(phrase))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return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return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-1;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BC80EA-B623-4A33-A149-C15115EA67D3}"/>
              </a:ext>
            </a:extLst>
          </p:cNvPr>
          <p:cNvGraphicFramePr>
            <a:graphicFrameLocks noGrp="1"/>
          </p:cNvGraphicFramePr>
          <p:nvPr/>
        </p:nvGraphicFramePr>
        <p:xfrm>
          <a:off x="1919723" y="1511092"/>
          <a:ext cx="8352554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501244895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"one"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"two"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"three"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"six"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"seven"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"eight"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"ten"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708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dirty="0"/>
              <a:t> </a:t>
            </a:r>
            <a:r>
              <a:rPr lang="en-US" sz="4000" dirty="0"/>
              <a:t>Shifting Elements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2341331"/>
            <a:ext cx="10665300" cy="28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rotateRight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lastElement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list[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114300" indent="0">
              <a:buNone/>
            </a:pP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--)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list[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= list[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18 - Spring 2023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BC80EA-B623-4A33-A149-C15115EA67D3}"/>
              </a:ext>
            </a:extLst>
          </p:cNvPr>
          <p:cNvGraphicFramePr>
            <a:graphicFrameLocks noGrp="1"/>
          </p:cNvGraphicFramePr>
          <p:nvPr/>
        </p:nvGraphicFramePr>
        <p:xfrm>
          <a:off x="2516334" y="1569334"/>
          <a:ext cx="7159332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-88.0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4.815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0.009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7.0184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6618888-D3FC-E035-8812-6ADAF3EDCA47}"/>
                  </a:ext>
                </a:extLst>
              </p14:cNvPr>
              <p14:cNvContentPartPr/>
              <p14:nvPr/>
            </p14:nvContentPartPr>
            <p14:xfrm>
              <a:off x="2797920" y="921240"/>
              <a:ext cx="7820640" cy="3412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6618888-D3FC-E035-8812-6ADAF3EDCA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8560" y="911880"/>
                <a:ext cx="7839360" cy="343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073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dirty="0"/>
              <a:t> </a:t>
            </a:r>
            <a:r>
              <a:rPr lang="en-US" sz="4000" dirty="0"/>
              <a:t>Shifting Elements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2341331"/>
            <a:ext cx="10665300" cy="28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rotateRight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lastElement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list[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114300" indent="0">
              <a:buNone/>
            </a:pP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--)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list[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= list[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list[0] =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lastElement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BC80EA-B623-4A33-A149-C15115EA67D3}"/>
              </a:ext>
            </a:extLst>
          </p:cNvPr>
          <p:cNvGraphicFramePr>
            <a:graphicFrameLocks noGrp="1"/>
          </p:cNvGraphicFramePr>
          <p:nvPr/>
        </p:nvGraphicFramePr>
        <p:xfrm>
          <a:off x="2516334" y="1569334"/>
          <a:ext cx="7159332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-88.0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4.815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0.009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7.0184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87C0D1-141E-CDF8-EBEE-D5963EE902EF}"/>
                  </a:ext>
                </a:extLst>
              </p14:cNvPr>
              <p14:cNvContentPartPr/>
              <p14:nvPr/>
            </p14:nvContentPartPr>
            <p14:xfrm>
              <a:off x="2902680" y="1726200"/>
              <a:ext cx="597240" cy="364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87C0D1-141E-CDF8-EBEE-D5963EE902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3320" y="1716840"/>
                <a:ext cx="615960" cy="38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5171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dirty="0"/>
              <a:t> </a:t>
            </a:r>
            <a:r>
              <a:rPr lang="en-US" sz="4000" dirty="0"/>
              <a:t>Looking at Multiple Elements in an Array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2341331"/>
            <a:ext cx="10665300" cy="28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isPalindrome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(list[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!= list[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           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         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18 - Spring 2023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BC80EA-B623-4A33-A149-C15115EA67D3}"/>
              </a:ext>
            </a:extLst>
          </p:cNvPr>
          <p:cNvGraphicFramePr>
            <a:graphicFrameLocks noGrp="1"/>
          </p:cNvGraphicFramePr>
          <p:nvPr/>
        </p:nvGraphicFramePr>
        <p:xfrm>
          <a:off x="3112945" y="1690688"/>
          <a:ext cx="5966110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466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dirty="0"/>
              <a:t> </a:t>
            </a:r>
            <a:r>
              <a:rPr lang="en-US" sz="4000" dirty="0"/>
              <a:t>Looking at Multiple Elements in an Array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2341331"/>
            <a:ext cx="10665300" cy="28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isPalindrome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(list[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!= list[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false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true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BC80EA-B623-4A33-A149-C15115EA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708389"/>
              </p:ext>
            </p:extLst>
          </p:nvPr>
        </p:nvGraphicFramePr>
        <p:xfrm>
          <a:off x="3112945" y="1690688"/>
          <a:ext cx="5966110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40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dirty="0"/>
              <a:t> </a:t>
            </a:r>
            <a:r>
              <a:rPr lang="en-US" sz="4000" dirty="0"/>
              <a:t>Array of Counters or "Tallying"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2341331"/>
            <a:ext cx="10665300" cy="28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numCount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input)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counts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              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input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num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input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114300" indent="0">
              <a:buNone/>
            </a:pP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counts;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18 - Spring 2023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BC80EA-B623-4A33-A149-C15115EA67D3}"/>
              </a:ext>
            </a:extLst>
          </p:cNvPr>
          <p:cNvGraphicFramePr>
            <a:graphicFrameLocks noGrp="1"/>
          </p:cNvGraphicFramePr>
          <p:nvPr/>
        </p:nvGraphicFramePr>
        <p:xfrm>
          <a:off x="3112944" y="1690688"/>
          <a:ext cx="6654245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4245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8 3 0 1 2 2 0 7 2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451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dirty="0"/>
              <a:t> </a:t>
            </a:r>
            <a:r>
              <a:rPr lang="en-US" sz="4000" dirty="0"/>
              <a:t>Array of Counters or "Tallying"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2341331"/>
            <a:ext cx="10665300" cy="28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numCount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input)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counts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int[10];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input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num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input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counts[num]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++;	  </a:t>
            </a: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counts;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BC80EA-B623-4A33-A149-C15115EA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27654"/>
              </p:ext>
            </p:extLst>
          </p:nvPr>
        </p:nvGraphicFramePr>
        <p:xfrm>
          <a:off x="3112944" y="1690688"/>
          <a:ext cx="6654245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4245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8 3 0 1 2 2 0 7 2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974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>
                <a:solidFill>
                  <a:schemeClr val="tx1"/>
                </a:solidFill>
              </a:rPr>
              <a:t>Common Ideas in Array Patterns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37590"/>
            <a:ext cx="10665300" cy="36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 bounds</a:t>
            </a:r>
          </a:p>
          <a:p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 of traversal</a:t>
            </a:r>
          </a:p>
          <a:p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Indexing into an array</a:t>
            </a:r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391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Programming Assignment 3 Its Data Time released, due next Tuesday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Resub 4 due yesterday, Resub 5 out now due next Thurs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Quiz 2 (Take-home): Monday Aug 7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(8/7)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Topics: File I/O (Scanner, </a:t>
            </a:r>
            <a:r>
              <a:rPr lang="en-US" dirty="0" err="1">
                <a:solidFill>
                  <a:schemeClr val="tx1"/>
                </a:solidFill>
              </a:rPr>
              <a:t>PrintStream</a:t>
            </a:r>
            <a:r>
              <a:rPr lang="en-US" dirty="0">
                <a:solidFill>
                  <a:schemeClr val="tx1"/>
                </a:solidFill>
              </a:rPr>
              <a:t>), Arrays, Reference Semantics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b="1" dirty="0">
                <a:solidFill>
                  <a:schemeClr val="tx1"/>
                </a:solidFill>
              </a:rPr>
              <a:t>Reminder: </a:t>
            </a:r>
            <a:r>
              <a:rPr lang="en-US" dirty="0">
                <a:solidFill>
                  <a:schemeClr val="tx1"/>
                </a:solidFill>
              </a:rPr>
              <a:t>Final exam Wednesday Aug 16 4:30 – 6:30 PM in PAA A102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Left-Handed Seating Request form posted on Ed due Aug 7th EOD</a:t>
            </a:r>
            <a:endParaRPr lang="en-US" sz="2800" dirty="0">
              <a:solidFill>
                <a:schemeClr val="tx1"/>
              </a:solidFill>
            </a:endParaRPr>
          </a:p>
          <a:p>
            <a:pPr lvl="1" indent="-406400">
              <a:lnSpc>
                <a:spcPct val="100000"/>
              </a:lnSpc>
              <a:buSzPts val="2800"/>
            </a:pPr>
            <a:endParaRPr lang="en-US" sz="2000" dirty="0">
              <a:solidFill>
                <a:schemeClr val="tx1"/>
              </a:solidFill>
            </a:endParaRPr>
          </a:p>
          <a:p>
            <a:pPr lvl="1" indent="-406400">
              <a:lnSpc>
                <a:spcPct val="100000"/>
              </a:lnSpc>
              <a:buSzPts val="2800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b="1" dirty="0">
                <a:solidFill>
                  <a:schemeClr val="tx1"/>
                </a:solidFill>
              </a:rPr>
              <a:t>Value Semantics vs. Reference Semantics</a:t>
            </a:r>
            <a:endParaRPr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CBA11-0D73-4024-A9B3-5C670579C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Applies when working with primitive types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copy </a:t>
            </a:r>
            <a:r>
              <a:rPr lang="en-US" dirty="0"/>
              <a:t>of the actual value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46454-6BA5-4C18-83B1-1DBD250F310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Applies when working with objects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reference</a:t>
            </a:r>
            <a:r>
              <a:rPr lang="en-US" dirty="0"/>
              <a:t> to the object</a:t>
            </a:r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026" name="Picture 2" descr="The text &quot;int[] arr = new int[4];&quot; above a grey box with the label &quot;name: arr (int[])&quot; underneath it. There is an arrow coming out the grey box and pointing to a row of 4 blue boxes, with 0's in each one and numbers 0, 1, 2, 3 underneath the boxes in order from left to right. ">
            <a:extLst>
              <a:ext uri="{FF2B5EF4-FFF2-40B4-BE49-F238E27FC236}">
                <a16:creationId xmlns:a16="http://schemas.microsoft.com/office/drawing/2014/main" id="{218A5618-8946-43E9-9C1B-DCA9744A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301" y="4446080"/>
            <a:ext cx="4203397" cy="113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53B13A-9D3E-49C1-A3DE-F9AEF704B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641" y="4065050"/>
            <a:ext cx="2359028" cy="18930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75B772-25A1-C25B-4990-2493C16E6063}"/>
              </a:ext>
            </a:extLst>
          </p:cNvPr>
          <p:cNvSpPr txBox="1"/>
          <p:nvPr/>
        </p:nvSpPr>
        <p:spPr>
          <a:xfrm>
            <a:off x="-1201783" y="138466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8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b="1" dirty="0">
                <a:solidFill>
                  <a:schemeClr val="tx1"/>
                </a:solidFill>
              </a:rPr>
              <a:t>Value Semantics vs. Reference Semantics</a:t>
            </a:r>
            <a:endParaRPr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CBA11-0D73-4024-A9B3-5C670579C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a;</a:t>
            </a:r>
          </a:p>
          <a:p>
            <a:pPr marL="11430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46454-6BA5-4C18-83B1-1DBD250F310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19799" y="1825625"/>
            <a:ext cx="5983885" cy="4285089"/>
          </a:xfrm>
        </p:spPr>
        <p:txBody>
          <a:bodyPr/>
          <a:lstStyle/>
          <a:p>
            <a:pPr marL="114300" indent="0">
              <a:buNone/>
            </a:pP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{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15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23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list1;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list1[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2C6AA3-B3C3-9163-B7C1-6B69E0A889F9}"/>
              </a:ext>
            </a:extLst>
          </p:cNvPr>
          <p:cNvCxnSpPr/>
          <p:nvPr/>
        </p:nvCxnSpPr>
        <p:spPr>
          <a:xfrm>
            <a:off x="5812555" y="1327918"/>
            <a:ext cx="64067" cy="4472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7BC4B3C-D694-FA7D-4076-A47305CB7DC9}"/>
                  </a:ext>
                </a:extLst>
              </p14:cNvPr>
              <p14:cNvContentPartPr/>
              <p14:nvPr/>
            </p14:nvContentPartPr>
            <p14:xfrm>
              <a:off x="552600" y="3515400"/>
              <a:ext cx="11451240" cy="2287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7BC4B3C-D694-FA7D-4076-A47305CB7D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240" y="3506040"/>
                <a:ext cx="11469960" cy="230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363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b="1" dirty="0">
                <a:solidFill>
                  <a:schemeClr val="tx1"/>
                </a:solidFill>
              </a:rPr>
              <a:t>Value Semantics vs. Reference Semantics</a:t>
            </a:r>
            <a:endParaRPr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CBA11-0D73-4024-A9B3-5C670579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694" y="1825625"/>
            <a:ext cx="5612106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test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flipValue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(test);</a:t>
            </a:r>
          </a:p>
          <a:p>
            <a:pPr marL="114300" indent="0">
              <a:buNone/>
            </a:pP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flipValue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b)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b = !b;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46454-6BA5-4C18-83B1-1DBD250F310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969809" y="1825625"/>
            <a:ext cx="6045523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tests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 {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114300" indent="0">
              <a:buNone/>
            </a:pP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flipValues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(tests);</a:t>
            </a:r>
          </a:p>
          <a:p>
            <a:pPr marL="114300" indent="0">
              <a:buNone/>
            </a:pP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flipValues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[] b)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b[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] = !b[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B484BF-08D4-49D6-89F1-AB264F8B2094}"/>
              </a:ext>
            </a:extLst>
          </p:cNvPr>
          <p:cNvCxnSpPr/>
          <p:nvPr/>
        </p:nvCxnSpPr>
        <p:spPr>
          <a:xfrm>
            <a:off x="5812555" y="1327918"/>
            <a:ext cx="64067" cy="4472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D759F02-7D38-63FE-A6E9-B91AA334B1F4}"/>
                  </a:ext>
                </a:extLst>
              </p14:cNvPr>
              <p14:cNvContentPartPr/>
              <p14:nvPr/>
            </p14:nvContentPartPr>
            <p14:xfrm>
              <a:off x="2982600" y="1570680"/>
              <a:ext cx="8409960" cy="2775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D759F02-7D38-63FE-A6E9-B91AA334B1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3240" y="1561320"/>
                <a:ext cx="8428680" cy="279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850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0998-14CA-5F7D-CD47-8CDED236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04" y="258102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Array Patterns!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F767D3-F405-3719-633A-9C8BE083B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dirty="0"/>
              <a:t> </a:t>
            </a:r>
            <a:r>
              <a:rPr lang="en-US" sz="4000" dirty="0"/>
              <a:t>Counting Elements that Meet a Condition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763349" y="2137483"/>
            <a:ext cx="10665300" cy="28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evenLength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                       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331CC6-4296-458C-92EF-A0AB14143A25}"/>
              </a:ext>
            </a:extLst>
          </p:cNvPr>
          <p:cNvGraphicFramePr>
            <a:graphicFrameLocks noGrp="1"/>
          </p:cNvGraphicFramePr>
          <p:nvPr/>
        </p:nvGraphicFramePr>
        <p:xfrm>
          <a:off x="2031998" y="1505268"/>
          <a:ext cx="812800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01244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"one"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"two"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"three"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"six"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"seven"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"eight"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"ten"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668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dirty="0"/>
              <a:t> </a:t>
            </a:r>
            <a:r>
              <a:rPr lang="en-US" sz="4000" dirty="0"/>
              <a:t>Counting Elements that Meet a Condition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763349" y="2137483"/>
            <a:ext cx="10665300" cy="28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evenLength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(list[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].length() % 2 == 0)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331CC6-4296-458C-92EF-A0AB14143A25}"/>
              </a:ext>
            </a:extLst>
          </p:cNvPr>
          <p:cNvGraphicFramePr>
            <a:graphicFrameLocks noGrp="1"/>
          </p:cNvGraphicFramePr>
          <p:nvPr/>
        </p:nvGraphicFramePr>
        <p:xfrm>
          <a:off x="2031998" y="1505268"/>
          <a:ext cx="812800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01244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"one"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"two"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"three"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"six"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"seven"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"eight"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"ten"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61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dirty="0"/>
              <a:t> </a:t>
            </a:r>
            <a:r>
              <a:rPr lang="en-US" sz="4000" dirty="0"/>
              <a:t>Modifying Elements of an Array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2341331"/>
            <a:ext cx="10665300" cy="28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clamp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min,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max,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                  &gt; max)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        = max;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                   &lt; min)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        = min;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331CC6-4296-458C-92EF-A0AB14143A25}"/>
              </a:ext>
            </a:extLst>
          </p:cNvPr>
          <p:cNvGraphicFramePr>
            <a:graphicFrameLocks noGrp="1"/>
          </p:cNvGraphicFramePr>
          <p:nvPr/>
        </p:nvGraphicFramePr>
        <p:xfrm>
          <a:off x="2031998" y="1505268"/>
          <a:ext cx="7741014" cy="632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0169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</a:tblGrid>
              <a:tr h="63221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524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39986</TotalTime>
  <Words>1281</Words>
  <Application>Microsoft Macintosh PowerPoint</Application>
  <PresentationFormat>Widescreen</PresentationFormat>
  <Paragraphs>239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Consolas</vt:lpstr>
      <vt:lpstr>Quattrocento Sans</vt:lpstr>
      <vt:lpstr>Calibri</vt:lpstr>
      <vt:lpstr>Office Theme</vt:lpstr>
      <vt:lpstr>CSE 121 – Lesson 13</vt:lpstr>
      <vt:lpstr>Announcements, Reminders</vt:lpstr>
      <vt:lpstr>(PCM) Value Semantics vs. Reference Semantics</vt:lpstr>
      <vt:lpstr>(PCM) Value Semantics vs. Reference Semantics</vt:lpstr>
      <vt:lpstr>(PCM) Value Semantics vs. Reference Semantics</vt:lpstr>
      <vt:lpstr>Array Patterns!</vt:lpstr>
      <vt:lpstr>(PCM) Counting Elements that Meet a Condition</vt:lpstr>
      <vt:lpstr>(PCM) Counting Elements that Meet a Condition</vt:lpstr>
      <vt:lpstr>(PCM) Modifying Elements of an Array</vt:lpstr>
      <vt:lpstr>(PCM) Modifying Elements of an Array</vt:lpstr>
      <vt:lpstr>(PCM) Searching for an Element</vt:lpstr>
      <vt:lpstr>(PCM) Searching for an Element</vt:lpstr>
      <vt:lpstr>(PCM) Shifting Elements</vt:lpstr>
      <vt:lpstr>(PCM) Shifting Elements</vt:lpstr>
      <vt:lpstr>(PCM) Looking at Multiple Elements in an Array</vt:lpstr>
      <vt:lpstr>(PCM) Looking at Multiple Elements in an Array</vt:lpstr>
      <vt:lpstr>(PCM) Array of Counters or "Tallying"</vt:lpstr>
      <vt:lpstr>(PCM) Array of Counters or "Tallying"</vt:lpstr>
      <vt:lpstr>(PCM) Common Ideas in Array Patterns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Justin Y. Ung</cp:lastModifiedBy>
  <cp:revision>150</cp:revision>
  <cp:lastPrinted>2023-08-04T18:16:19Z</cp:lastPrinted>
  <dcterms:created xsi:type="dcterms:W3CDTF">2020-09-29T18:40:50Z</dcterms:created>
  <dcterms:modified xsi:type="dcterms:W3CDTF">2023-08-04T20:18:44Z</dcterms:modified>
</cp:coreProperties>
</file>