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6" r:id="rId3"/>
    <p:sldId id="275" r:id="rId4"/>
    <p:sldId id="301" r:id="rId5"/>
    <p:sldId id="297" r:id="rId6"/>
    <p:sldId id="298" r:id="rId7"/>
    <p:sldId id="302" r:id="rId8"/>
    <p:sldId id="300" r:id="rId9"/>
    <p:sldId id="299" r:id="rId10"/>
    <p:sldId id="303" r:id="rId11"/>
    <p:sldId id="30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33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0070" autoAdjust="0"/>
  </p:normalViewPr>
  <p:slideViewPr>
    <p:cSldViewPr snapToGrid="0">
      <p:cViewPr varScale="1">
        <p:scale>
          <a:sx n="110" d="100"/>
          <a:sy n="110" d="100"/>
        </p:scale>
        <p:origin x="3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00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98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37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6D6A7-349C-4100-ADB7-A2007D1F4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018" y="227965"/>
            <a:ext cx="158844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9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20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5220A-128B-CA99-1287-FE6CFD9C3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12" y="3491563"/>
            <a:ext cx="2065041" cy="2040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7CA1F-D99D-43BC-BCA0-8CF1A9517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0C86-D203-43A6-B873-3BD3986BA4AD}"/>
              </a:ext>
            </a:extLst>
          </p:cNvPr>
          <p:cNvSpPr txBox="1"/>
          <p:nvPr/>
        </p:nvSpPr>
        <p:spPr>
          <a:xfrm>
            <a:off x="6505636" y="2962188"/>
            <a:ext cx="536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Four lines of output would be produced by this code. What would those four lines be?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1DC48-AEB4-A7DE-E7FA-02DC72F1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87" y="240175"/>
            <a:ext cx="1654387" cy="16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7CA1F-D99D-43BC-BCA0-8CF1A9517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EAD91-0BE7-93A1-6E8B-0B058837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87" y="240175"/>
            <a:ext cx="1654387" cy="16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2 due yesterday, Programming Assignment 3 Its Data Time out later today due next Tuesday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C3 will be a take home final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 4 due tomorrow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2 (Take-home): Monday Aug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(8/7)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Topics: File I/O (Scanner, </a:t>
            </a:r>
            <a:r>
              <a:rPr lang="en-US" dirty="0" err="1">
                <a:solidFill>
                  <a:schemeClr val="tx1"/>
                </a:solidFill>
              </a:rPr>
              <a:t>PrintStream</a:t>
            </a:r>
            <a:r>
              <a:rPr lang="en-US" dirty="0">
                <a:solidFill>
                  <a:schemeClr val="tx1"/>
                </a:solidFill>
              </a:rPr>
              <a:t>), Arrays, Reference Semantics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Reminder: </a:t>
            </a:r>
            <a:r>
              <a:rPr lang="en-US" dirty="0">
                <a:solidFill>
                  <a:schemeClr val="tx1"/>
                </a:solidFill>
              </a:rPr>
              <a:t>Final exam Wednesday Aug 16 4:30 – 6:30 PM in PAA A102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Left-Handed Seating Request form posted on Ed due Aug 7th EOD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96" y="426805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FAF3C-1097-4397-A796-86DAC6E51E72}"/>
              </a:ext>
            </a:extLst>
          </p:cNvPr>
          <p:cNvSpPr txBox="1"/>
          <p:nvPr/>
        </p:nvSpPr>
        <p:spPr>
          <a:xfrm>
            <a:off x="1083302" y="1619129"/>
            <a:ext cx="1027049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Elements (must all be the same type)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Indices (starting at 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Must decide size when created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Arrays.toString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get a nice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s://static.us.edusercontent.com/files/99huv86On9OuSVH6tdw1jg40">
            <a:extLst>
              <a:ext uri="{FF2B5EF4-FFF2-40B4-BE49-F238E27FC236}">
                <a16:creationId xmlns:a16="http://schemas.microsoft.com/office/drawing/2014/main" id="{150305CD-3D70-486D-A7BF-F2864438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86" y="2324639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 Traversal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4B5CB-22B0-485B-ADA0-FC5F9B3AB5BC}"/>
              </a:ext>
            </a:extLst>
          </p:cNvPr>
          <p:cNvSpPr/>
          <p:nvPr/>
        </p:nvSpPr>
        <p:spPr>
          <a:xfrm>
            <a:off x="1521088" y="2587908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82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B1E4A-51E5-404D-B3A0-B113B31D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966818" y="1496820"/>
            <a:ext cx="622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we get the last element of an array </a:t>
            </a:r>
            <a:r>
              <a:rPr lang="en-US" sz="32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5183542" y="2743199"/>
            <a:ext cx="4857386" cy="2862322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-1]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EB393-E11A-EC1F-AF34-E60F0D34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23" y="238312"/>
            <a:ext cx="1691409" cy="16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B1E4A-51E5-404D-B3A0-B113B31D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792092" y="1234388"/>
            <a:ext cx="6890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would the array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store at the end of this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arrayMystery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 if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passed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7088057" y="2638364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E099F-B865-4B35-9887-F5C0B2D3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6" y="3218514"/>
            <a:ext cx="6253255" cy="2453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94892-9E92-0AC5-441F-B29FC015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275" y="228600"/>
            <a:ext cx="1666101" cy="16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Applies when working with objects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</a:t>
            </a:r>
            <a:r>
              <a:rPr lang="en-US" dirty="0"/>
              <a:t> to the object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a;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19799" y="1825625"/>
            <a:ext cx="598388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list1[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825625"/>
            <a:ext cx="561210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b = !b;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69809" y="1825625"/>
            <a:ext cx="6045523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 = !b[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484BF-08D4-49D6-89F1-AB264F8B2094}"/>
              </a:ext>
            </a:extLst>
          </p:cNvPr>
          <p:cNvCxnSpPr/>
          <p:nvPr/>
        </p:nvCxnSpPr>
        <p:spPr>
          <a:xfrm>
            <a:off x="5812555" y="1327918"/>
            <a:ext cx="64067" cy="44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0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36803</TotalTime>
  <Words>775</Words>
  <Application>Microsoft Macintosh PowerPoint</Application>
  <PresentationFormat>Widescreen</PresentationFormat>
  <Paragraphs>103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Quattrocento Sans</vt:lpstr>
      <vt:lpstr>Calibri</vt:lpstr>
      <vt:lpstr>Arial</vt:lpstr>
      <vt:lpstr>Consolas</vt:lpstr>
      <vt:lpstr>Office Theme</vt:lpstr>
      <vt:lpstr>CSE 121 – Lesson 12</vt:lpstr>
      <vt:lpstr>Announcements, Reminders</vt:lpstr>
      <vt:lpstr>(PCM) Arrays</vt:lpstr>
      <vt:lpstr>(PCM) Array Traversal Pattern</vt:lpstr>
      <vt:lpstr>PowerPoint Presentation</vt:lpstr>
      <vt:lpstr>PowerPoint Presentation</vt:lpstr>
      <vt:lpstr>(PCM) Value Semantics vs. Reference Semantics</vt:lpstr>
      <vt:lpstr>(PCM) Value Semantics vs. Reference Semantics</vt:lpstr>
      <vt:lpstr>(PCM) Value Semantics vs. Reference Semantics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123</cp:revision>
  <dcterms:created xsi:type="dcterms:W3CDTF">2020-09-29T18:40:50Z</dcterms:created>
  <dcterms:modified xsi:type="dcterms:W3CDTF">2023-08-02T07:53:52Z</dcterms:modified>
</cp:coreProperties>
</file>