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Quattrocento Sans" panose="020B05020500000200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5B4E4B-7EA8-4361-9CA4-B5E64DAE39D1}">
  <a:tblStyle styleId="{9F5B4E4B-7EA8-4361-9CA4-B5E64DAE39D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/>
      <a:tcStyle>
        <a:tcBdr/>
        <a:fill>
          <a:solidFill>
            <a:srgbClr val="CCCA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 varScale="1">
        <p:scale>
          <a:sx n="116" d="100"/>
          <a:sy n="116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ad53776be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2ad53776b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Thi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10132840" y="136525"/>
            <a:ext cx="18288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2500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6ADFF"/>
                </a:solidFill>
                <a:latin typeface="Arial"/>
                <a:ea typeface="Arial"/>
                <a:cs typeface="Arial"/>
                <a:sym typeface="Arial"/>
              </a:rPr>
              <a:t>Poll in with your answer!</a:t>
            </a:r>
            <a:endParaRPr sz="5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800" y="273685"/>
            <a:ext cx="1548879" cy="155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3w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cs.washington.edu/courses/cse121/23su/syllabu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CSE 121 – Lesson 1</a:t>
            </a:r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3393185" y="2278044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433527" y="5521553"/>
            <a:ext cx="2084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78" y="3208329"/>
            <a:ext cx="2349975" cy="2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Check out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course </a:t>
            </a:r>
            <a:r>
              <a:rPr lang="en-US" sz="3600" u="sng" dirty="0">
                <a:solidFill>
                  <a:schemeClr val="hlink"/>
                </a:solidFill>
                <a:hlinkClick r:id="rId4"/>
              </a:rPr>
              <a:t>website</a:t>
            </a:r>
            <a:r>
              <a:rPr lang="en-US" sz="3600" dirty="0"/>
              <a:t> for links to all activities, materials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Creative Project 0</a:t>
            </a:r>
            <a:r>
              <a:rPr lang="en-US" sz="3600" dirty="0"/>
              <a:t> has been released </a:t>
            </a:r>
            <a:endParaRPr sz="3600" dirty="0"/>
          </a:p>
          <a:p>
            <a: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Due 6/27, 11:59PM</a:t>
            </a:r>
            <a:endParaRPr sz="3600" dirty="0"/>
          </a:p>
          <a:p>
            <a: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Can post on Ed for questions!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The IPL will open on Monday (June 26, 12:30 PM)</a:t>
            </a:r>
            <a:endParaRPr dirty="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Escape Sequences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200" b="1">
                <a:solidFill>
                  <a:srgbClr val="008080"/>
                </a:solidFill>
              </a:rPr>
              <a:t>escape sequence</a:t>
            </a:r>
            <a:r>
              <a:rPr lang="en-US" sz="3200"/>
              <a:t>: A special sequence of characters used to represent certain special characters in a string. </a:t>
            </a:r>
            <a:endParaRPr sz="3200">
              <a:solidFill>
                <a:srgbClr val="00808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20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>
                <a:solidFill>
                  <a:srgbClr val="008080"/>
                </a:solidFill>
              </a:rPr>
              <a:t>\"</a:t>
            </a:r>
            <a:r>
              <a:rPr lang="en-US" sz="3200"/>
              <a:t> to produce " in a String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>
                <a:solidFill>
                  <a:srgbClr val="008080"/>
                </a:solidFill>
              </a:rPr>
              <a:t>\\</a:t>
            </a:r>
            <a:r>
              <a:rPr lang="en-US" sz="3200"/>
              <a:t> to produce \ in a String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>
                <a:solidFill>
                  <a:srgbClr val="008080"/>
                </a:solidFill>
              </a:rPr>
              <a:t>\n</a:t>
            </a:r>
            <a:r>
              <a:rPr lang="en-US" sz="3200"/>
              <a:t> to produce a new line character (or line break) in a String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/>
              <a:t>And there are more! 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Activities in Class</a:t>
            </a: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Goal</a:t>
            </a:r>
            <a:r>
              <a:rPr lang="en-US"/>
              <a:t>: To get you actively participating in your learning!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May ask you to think and volunteer a suggestion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May ask you poll in with a response (via slido)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/>
              <a:t>Not graded </a:t>
            </a:r>
            <a:r>
              <a:rPr lang="en-US"/>
              <a:t>but strongly encouraged to maximize your learning and use of class time!</a:t>
            </a:r>
            <a:endParaRPr i="1"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Activities in Class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838200" y="1459865"/>
            <a:ext cx="51816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Goal</a:t>
            </a:r>
            <a:r>
              <a:rPr lang="en-US"/>
              <a:t>: To get you actively participating in your learning!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May ask you to think and volunteer a suggestion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May ask you poll in with a response (via slido)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/>
              <a:t>Not graded </a:t>
            </a:r>
            <a:r>
              <a:rPr lang="en-US"/>
              <a:t>but strongly encouraged to maximize your learning and use of class time!</a:t>
            </a:r>
            <a:endParaRPr i="1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Common Format: </a:t>
            </a:r>
            <a:r>
              <a:rPr lang="en-US" b="1">
                <a:solidFill>
                  <a:srgbClr val="0066FF"/>
                </a:solidFill>
              </a:rPr>
              <a:t>Think, Pair, Share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Question is posed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66FF"/>
                </a:solidFill>
              </a:rPr>
              <a:t>Think</a:t>
            </a:r>
            <a:r>
              <a:rPr lang="en-US"/>
              <a:t> about the question on your own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66FF"/>
                </a:solidFill>
              </a:rPr>
              <a:t>Pair</a:t>
            </a:r>
            <a:r>
              <a:rPr lang="en-US"/>
              <a:t> up with your neighbor and discuss the question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Focus on </a:t>
            </a:r>
            <a:r>
              <a:rPr lang="en-US" i="1"/>
              <a:t>how </a:t>
            </a:r>
            <a:r>
              <a:rPr lang="en-US"/>
              <a:t>you arrived at your answers, whether they're the same or different!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66FF"/>
                </a:solidFill>
              </a:rPr>
              <a:t>Share</a:t>
            </a:r>
            <a:r>
              <a:rPr lang="en-US" b="1"/>
              <a:t> </a:t>
            </a:r>
            <a:r>
              <a:rPr lang="en-US"/>
              <a:t>what you discussed with the rest of the class! </a:t>
            </a:r>
            <a:endParaRPr b="1"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568238" y="3032846"/>
            <a:ext cx="3932237" cy="78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>
                <a:solidFill>
                  <a:srgbClr val="00B050"/>
                </a:solidFill>
              </a:rPr>
              <a:t>🐢 </a:t>
            </a:r>
            <a:r>
              <a:rPr lang="en-US" sz="4400"/>
              <a:t>Turtle Time!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077113" y="5555450"/>
            <a:ext cx="6172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Image from: https://wp.wwu.edu/turtles/tag/adorable/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 descr="Adorable – Turtles"/>
          <p:cNvPicPr preferRelativeResize="0"/>
          <p:nvPr/>
        </p:nvPicPr>
        <p:blipFill rotWithShape="1">
          <a:blip r:embed="rId3">
            <a:alphaModFix/>
          </a:blip>
          <a:srcRect r="21673"/>
          <a:stretch/>
        </p:blipFill>
        <p:spPr>
          <a:xfrm>
            <a:off x="5077113" y="841900"/>
            <a:ext cx="6384374" cy="45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3902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00B050"/>
                </a:solidFill>
              </a:rPr>
              <a:t>🐢</a:t>
            </a:r>
            <a:r>
              <a:rPr lang="en-US"/>
              <a:t> Turtles!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15" name="Google Shape;115;p15"/>
          <p:cNvGraphicFramePr/>
          <p:nvPr/>
        </p:nvGraphicFramePr>
        <p:xfrm>
          <a:off x="498764" y="14239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{9F5B4E4B-7EA8-4361-9CA4-B5E64DAE39D1}</a:tableStyleId>
              </a:tblPr>
              <a:tblGrid>
                <a:gridCol w="16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forward(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</a:t>
                      </a:r>
                      <a:r>
                        <a:rPr lang="en-US" sz="1800" i="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Moves the turtle forward by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steps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backward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(n)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Moves the turtle backward by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right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(d)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Turns the turtle right by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degrees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left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(d)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Turns the turtle left by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degrees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speed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(ms)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Sets the number of milliseconds it takes for the turtle to perform an action (e.g., if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1000, then it will take the turtle 1000 ms = 1 second to perform an action like moving forward or turning).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up()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Picks up the turtle's pen so it doesn’t draw when it moves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down()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Puts the turtle's pen down so it draws when it moves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width</a:t>
                      </a:r>
                      <a:r>
                        <a:rPr lang="en-US" sz="1800" i="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</a:t>
                      </a:r>
                      <a:r>
                        <a:rPr lang="en-US" sz="1800" i="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Sets the width of the turtle's pen to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pixels wide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penColor</a:t>
                      </a:r>
                      <a:r>
                        <a:rPr lang="en-US" sz="1800" i="1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(c)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Sets the color of the turtle's pen to </a:t>
                      </a: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18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6" name="Google Shape;116;p15"/>
          <p:cNvSpPr txBox="1"/>
          <p:nvPr/>
        </p:nvSpPr>
        <p:spPr>
          <a:xfrm>
            <a:off x="4663442" y="900764"/>
            <a:ext cx="66003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Turtle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b="0" i="0" u="none" strike="noStrike" cap="none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Turtle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Activities in Class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Goal</a:t>
            </a:r>
            <a:r>
              <a:rPr lang="en-US"/>
              <a:t>: To get you actively participating in your learning!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May ask you to think and volunteer a suggestion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May ask you poll in with a response (via slido)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/>
              <a:t>Not graded </a:t>
            </a:r>
            <a:r>
              <a:rPr lang="en-US"/>
              <a:t>but strongly encouraged to maximize your learning and use of class time!</a:t>
            </a:r>
            <a:endParaRPr i="1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089"/>
          </a:xfrm>
          <a:prstGeom prst="rect">
            <a:avLst/>
          </a:prstGeom>
          <a:gradFill>
            <a:gsLst>
              <a:gs pos="0">
                <a:srgbClr val="93C0C0"/>
              </a:gs>
              <a:gs pos="50000">
                <a:srgbClr val="BED6D6"/>
              </a:gs>
              <a:gs pos="100000">
                <a:srgbClr val="DFEBEB"/>
              </a:gs>
            </a:gsLst>
            <a:lin ang="5400000" scaled="0"/>
          </a:gradFill>
          <a:ln w="9525" cap="flat" cmpd="sng">
            <a:solidFill>
              <a:srgbClr val="31006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Format: </a:t>
            </a:r>
            <a:r>
              <a:rPr lang="en-US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Think, Pair, Share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is posed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the question on your own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Pair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 with your neighbor and discuss the question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</a:t>
            </a:r>
            <a:r>
              <a:rPr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arrived at your answers, whether they're the same or different!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you discussed with the rest of the class! </a:t>
            </a:r>
            <a:endParaRPr b="1"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692727" y="1307869"/>
            <a:ext cx="68718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Assuming we have created a Turtle named Donatello, what do you think the following commands would end up drawing?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left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b="0" i="0" u="none" strike="noStrike" cap="none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90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forward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b="0" i="0" u="none" strike="noStrike" cap="none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right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b="0" i="0" u="none" strike="noStrike" cap="none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135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forward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b="0" i="0" u="none" strike="noStrike" cap="none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40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left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b="0" i="0" u="none" strike="noStrike" cap="none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135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donatello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 b="0" i="0" u="none" strike="noStrike" cap="none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forward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b="0" i="0" u="none" strike="noStrike" cap="none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AutoNum type="alphaLcParenR"/>
            </a:pPr>
            <a:r>
              <a:rPr lang="en-US" sz="3200" b="0" i="0" u="none" strike="noStrike" cap="non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A circle 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AutoNum type="alphaLcParenR"/>
            </a:pPr>
            <a:r>
              <a:rPr lang="en-US" sz="3200" b="0" i="0" u="none" strike="noStrike" cap="non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A triangle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AutoNum type="alphaLcParenR"/>
            </a:pPr>
            <a:r>
              <a:rPr lang="en-US" sz="3200" b="0" i="0" u="none" strike="noStrike" cap="non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The letter M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AutoNum type="alphaLcParenR"/>
            </a:pPr>
            <a:r>
              <a:rPr lang="en-US" sz="3200" b="0" i="0" u="none" strike="noStrike" cap="non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The letter N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AutoNum type="alphaLcParenR"/>
            </a:pPr>
            <a:r>
              <a:rPr lang="en-US" sz="3200" b="0" i="0" u="none" strike="noStrike" cap="non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A star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8500" y="287150"/>
            <a:ext cx="1549700" cy="15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Macintosh PowerPoint</Application>
  <PresentationFormat>Widescreen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Consolas</vt:lpstr>
      <vt:lpstr>Quattrocento Sans</vt:lpstr>
      <vt:lpstr>Calibri</vt:lpstr>
      <vt:lpstr>Office Theme</vt:lpstr>
      <vt:lpstr>CSE 121 – Lesson 1</vt:lpstr>
      <vt:lpstr>Announcements, Reminders</vt:lpstr>
      <vt:lpstr>Escape Sequences</vt:lpstr>
      <vt:lpstr>Activities in Class</vt:lpstr>
      <vt:lpstr>Activities in Class</vt:lpstr>
      <vt:lpstr>🐢 Turtle Time!</vt:lpstr>
      <vt:lpstr>🐢 Turtles!</vt:lpstr>
      <vt:lpstr>Activities in Class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 – Lesson 1</dc:title>
  <cp:lastModifiedBy>Kai Daniels</cp:lastModifiedBy>
  <cp:revision>1</cp:revision>
  <dcterms:modified xsi:type="dcterms:W3CDTF">2023-06-23T08:31:20Z</dcterms:modified>
</cp:coreProperties>
</file>