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6" r:id="rId3"/>
    <p:sldId id="269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  <a:srgbClr val="CCECFF"/>
    <a:srgbClr val="0066FF"/>
    <a:srgbClr val="990033"/>
    <a:srgbClr val="9933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2" d="100"/>
          <a:sy n="82" d="100"/>
        </p:scale>
        <p:origin x="267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47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942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BDBEF-50EC-410C-92FB-420EF702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113" y="273685"/>
            <a:ext cx="154425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Klf3ZxKoPkOWyWOc4FbNF?si=b2187df112ec45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om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loudflare.com/randomness-101-lavarand-in-produc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vcVay_ke2cHG-GGT9n_qIng7mEp12puJDmUL_0HeQo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</a:t>
            </a:r>
            <a:r>
              <a:rPr lang="en-US"/>
              <a:t>Lesson 5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4247" y="2393085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Miya </a:t>
            </a:r>
            <a:r>
              <a:rPr lang="en-US" dirty="0" err="1"/>
              <a:t>Natsuhara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Spring 2023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3449782" y="4169006"/>
            <a:ext cx="5092930" cy="134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5" anchor="t" anchorCtr="0">
            <a:normAutofit fontScale="92500" lnSpcReduction="1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TAs: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Jasmine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Shananda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Vidhi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Jacqueline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Afifah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Atharva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Anju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Jonus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Kailye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Joshua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Aishah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8092F-2257-4EDE-B588-B45BF0662688}"/>
              </a:ext>
            </a:extLst>
          </p:cNvPr>
          <p:cNvSpPr txBox="1"/>
          <p:nvPr/>
        </p:nvSpPr>
        <p:spPr>
          <a:xfrm>
            <a:off x="3314007" y="3446997"/>
            <a:ext cx="53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121 23sp Lecture Vibes 🌸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6B7-330F-4540-9A31-A2496C3FD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07" y="3708607"/>
            <a:ext cx="1816768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Pseudo-Randomness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6998"/>
            <a:ext cx="10047237" cy="42970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generate numbers in a predictable way using mathematical formulas.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may include current time, mouse position, etc.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is hard to achieve – we rely on natural processes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atmospheric noise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lava lamps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600" dirty="0">
                <a:solidFill>
                  <a:schemeClr val="tx1"/>
                </a:solidFill>
              </a:rPr>
              <a:t>Creative Project 1 is out, due Tues April 18</a:t>
            </a:r>
            <a:endParaRPr lang="en-US" sz="3200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/>
              <a:t>Resubmission Cycle 0 released yesterday, due Thurs April 20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/>
              <a:t>Feedback for C0 was released yesterday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3200" dirty="0"/>
              <a:t>Start tracking your grades in our 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>
                <a:hlinkClick r:id="rId3"/>
              </a:rPr>
              <a:t>Minimum Grade Guarantee Calculator</a:t>
            </a:r>
            <a:endParaRPr lang="en-US" sz="3200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600" dirty="0"/>
              <a:t>Quiz 0: Thursday, April 20 during section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Last time: for loops!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g-u-m-b-a-l-l</a:t>
            </a:r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Nested for loops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36838"/>
            <a:ext cx="10515599" cy="328808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8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// at this point, 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8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is OUT OF SCOPE!</a:t>
            </a:r>
            <a:endParaRPr lang="en-US" sz="2000" dirty="0">
              <a:solidFill>
                <a:srgbClr val="000000"/>
              </a:solidFill>
              <a:highlight>
                <a:srgbClr val="FFFFCC"/>
              </a:highlight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output is produced by the following code?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A3F21-20D2-4F29-AB23-6A5F384A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38" y="1986054"/>
            <a:ext cx="5152951" cy="224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	    B. 					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3E7B3-A218-4262-9EB3-D40F7A6C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9"/>
          <a:stretch/>
        </p:blipFill>
        <p:spPr>
          <a:xfrm>
            <a:off x="1452217" y="4206139"/>
            <a:ext cx="1028844" cy="1818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494CF-D763-4977-8A2F-5F7E7B4CD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252" y="4005554"/>
            <a:ext cx="847843" cy="183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1A646-C96B-403E-BF78-85718925A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881" y="4005554"/>
            <a:ext cx="914528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3197488" y="1332852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719972" y="1671546"/>
            <a:ext cx="8977327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6AAF-4E2B-4FB4-BC04-1E19E493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217" y="2205764"/>
            <a:ext cx="1248718" cy="244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F5EBAC-68C0-4052-8310-E9A6C80ED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49" y="2378786"/>
            <a:ext cx="3555158" cy="154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AD20CD-54AA-4D16-8C84-B15E6A07F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99" y="4355078"/>
            <a:ext cx="3689657" cy="1662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66F97E-1471-4884-B7F2-F4C25BAB5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209" y="2335682"/>
            <a:ext cx="3797133" cy="1631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51BB87-3242-418D-BDA4-7583F2556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209" y="4429969"/>
            <a:ext cx="3532472" cy="16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Random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6881" y="1739840"/>
            <a:ext cx="10515599" cy="141064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generates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-random numbers.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is found in the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.*;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789"/>
              </p:ext>
            </p:extLst>
          </p:nvPr>
        </p:nvGraphicFramePr>
        <p:xfrm>
          <a:off x="1107326" y="3287528"/>
          <a:ext cx="9977348" cy="269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real number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0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22963</TotalTime>
  <Words>494</Words>
  <Application>Microsoft Office PowerPoint</Application>
  <PresentationFormat>Widescreen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Consolas</vt:lpstr>
      <vt:lpstr>Calibri</vt:lpstr>
      <vt:lpstr>Arial</vt:lpstr>
      <vt:lpstr>Office Theme</vt:lpstr>
      <vt:lpstr>CSE 121 – Lesson 5</vt:lpstr>
      <vt:lpstr>Announcements, Reminders</vt:lpstr>
      <vt:lpstr>Last time: for loops!</vt:lpstr>
      <vt:lpstr>Fencepost Pattern</vt:lpstr>
      <vt:lpstr>Fencepost Pattern</vt:lpstr>
      <vt:lpstr>(PCM) Nested for loops</vt:lpstr>
      <vt:lpstr>PowerPoint Presentation</vt:lpstr>
      <vt:lpstr>PowerPoint Presentation</vt:lpstr>
      <vt:lpstr>(PCM) Random</vt:lpstr>
      <vt:lpstr>Pseudo-Randomness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73</cp:revision>
  <dcterms:created xsi:type="dcterms:W3CDTF">2020-09-29T18:40:50Z</dcterms:created>
  <dcterms:modified xsi:type="dcterms:W3CDTF">2023-04-21T19:47:01Z</dcterms:modified>
</cp:coreProperties>
</file>