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66" r:id="rId3"/>
    <p:sldId id="300" r:id="rId4"/>
    <p:sldId id="275" r:id="rId5"/>
    <p:sldId id="301" r:id="rId6"/>
    <p:sldId id="297" r:id="rId7"/>
    <p:sldId id="298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nsolas" panose="020B0609020204030204" pitchFamily="49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339966"/>
    <a:srgbClr val="0066FF"/>
    <a:srgbClr val="FFCCCC"/>
    <a:srgbClr val="008080"/>
    <a:srgbClr val="990033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0045" autoAdjust="0"/>
  </p:normalViewPr>
  <p:slideViewPr>
    <p:cSldViewPr snapToGrid="0">
      <p:cViewPr varScale="1">
        <p:scale>
          <a:sx n="82" d="100"/>
          <a:sy n="82" d="100"/>
        </p:scale>
        <p:origin x="267" y="3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6781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2447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500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16 - Spring 2023</a:t>
            </a:r>
            <a:endParaRPr dirty="0"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16 -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16 - Spring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16 - Spring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16 -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16 -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4A798-3C94-4023-A3AE-1BFAE6F425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515" y="273685"/>
            <a:ext cx="1549449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16 - Spring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0Klf3ZxKoPkOWyWOc4FbNF?si=b2187df112ec458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16</a:t>
            </a:r>
            <a:endParaRPr dirty="0"/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1424247" y="2393085"/>
            <a:ext cx="9144000" cy="10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Miya </a:t>
            </a:r>
            <a:r>
              <a:rPr lang="en-US" dirty="0" err="1"/>
              <a:t>Natsuhara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Spring 2023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3449782" y="4169006"/>
            <a:ext cx="5092930" cy="1341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5" anchor="t" anchorCtr="0">
            <a:normAutofit fontScale="92500" lnSpcReduction="10000"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TAs: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Jasmine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Shananda</a:t>
            </a: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Vidhi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Larry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Jacqueline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Afifah</a:t>
            </a: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Atharva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Anju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Lydia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Jonus</a:t>
            </a: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Hugh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Archit</a:t>
            </a: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Grace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Kailye</a:t>
            </a: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Joshua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James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Justin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Aishah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Claire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Lydia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Kai</a:t>
            </a:r>
            <a:endParaRPr sz="18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68092F-2257-4EDE-B588-B45BF0662688}"/>
              </a:ext>
            </a:extLst>
          </p:cNvPr>
          <p:cNvSpPr txBox="1"/>
          <p:nvPr/>
        </p:nvSpPr>
        <p:spPr>
          <a:xfrm>
            <a:off x="3314007" y="3446997"/>
            <a:ext cx="536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121 23sp Lecture Vibes 🌸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B29C1A-71DF-4629-9296-53DA390FB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50" y="3681215"/>
            <a:ext cx="1822881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P3 will be released later today – last assignment! 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Focus on arrays! 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No resubmissions due to the timing at the end of the quarter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Gumball Visit on Monday, June 5 1:00pm-3:00pm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Final Exam: </a:t>
            </a:r>
            <a:r>
              <a:rPr lang="en-US" b="1" dirty="0">
                <a:solidFill>
                  <a:schemeClr val="tx1"/>
                </a:solidFill>
              </a:rPr>
              <a:t>Thursday, June 8 2:30pm-4:20pm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Left-Handed Seating Request form posted on Ed and closes Mon 5/29 EOD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16 -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Final Exam Details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06400">
              <a:lnSpc>
                <a:spcPct val="100000"/>
              </a:lnSpc>
              <a:buSzPts val="2800"/>
            </a:pPr>
            <a:r>
              <a:rPr lang="en-US" sz="2700" dirty="0">
                <a:solidFill>
                  <a:schemeClr val="tx1"/>
                </a:solidFill>
              </a:rPr>
              <a:t>Final Exam: </a:t>
            </a:r>
            <a:r>
              <a:rPr lang="en-US" sz="2700" b="1" dirty="0">
                <a:solidFill>
                  <a:schemeClr val="tx1"/>
                </a:solidFill>
              </a:rPr>
              <a:t>Thursday, June 8 2:30pm-4:20pm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2700" dirty="0">
                <a:solidFill>
                  <a:schemeClr val="tx1"/>
                </a:solidFill>
              </a:rPr>
              <a:t>In-person, on paper, with assigned seating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2700" dirty="0">
                <a:solidFill>
                  <a:schemeClr val="tx1"/>
                </a:solidFill>
              </a:rPr>
              <a:t>No collaboration – should be completed individually 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2700" dirty="0">
                <a:solidFill>
                  <a:schemeClr val="tx1"/>
                </a:solidFill>
              </a:rPr>
              <a:t>You may bring in </a:t>
            </a:r>
            <a:r>
              <a:rPr lang="en-US" sz="2700" b="1" dirty="0">
                <a:solidFill>
                  <a:schemeClr val="tx1"/>
                </a:solidFill>
              </a:rPr>
              <a:t>one 8.5x11-inchinch </a:t>
            </a:r>
            <a:r>
              <a:rPr lang="en-US" sz="2700" dirty="0">
                <a:solidFill>
                  <a:schemeClr val="tx1"/>
                </a:solidFill>
              </a:rPr>
              <a:t>sheet of notes, handwritten or typed, double-sided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2700" dirty="0">
                <a:solidFill>
                  <a:schemeClr val="tx1"/>
                </a:solidFill>
              </a:rPr>
              <a:t>Focused on behavior (not style)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2700" dirty="0">
                <a:solidFill>
                  <a:schemeClr val="tx1"/>
                </a:solidFill>
              </a:rPr>
              <a:t>You should make every attempt to write correct Java syntax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2700" b="1" dirty="0">
                <a:solidFill>
                  <a:schemeClr val="tx1"/>
                </a:solidFill>
              </a:rPr>
              <a:t>Final Exam Review Session Tuesday, June 6 4:30pm-7:00pm in GUG220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16 -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807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Arrays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16 -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026" name="Picture 2" descr="The text &quot;int[] arr = new int[4];&quot; above a grey box with the label &quot;name: arr (int[])&quot; underneath it. There is an arrow coming out the grey box and pointing to a row of 4 blue boxes, with 0's in each one and numbers 0, 1, 2, 3 underneath the boxes in order from left to right. ">
            <a:extLst>
              <a:ext uri="{FF2B5EF4-FFF2-40B4-BE49-F238E27FC236}">
                <a16:creationId xmlns:a16="http://schemas.microsoft.com/office/drawing/2014/main" id="{218A5618-8946-43E9-9C1B-DCA9744A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96" y="4268051"/>
            <a:ext cx="66198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BFAF3C-1097-4397-A796-86DAC6E51E72}"/>
              </a:ext>
            </a:extLst>
          </p:cNvPr>
          <p:cNvSpPr txBox="1"/>
          <p:nvPr/>
        </p:nvSpPr>
        <p:spPr>
          <a:xfrm>
            <a:off x="1083302" y="1619129"/>
            <a:ext cx="10270498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Elements (must all be the same type)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Indices (starting at 0)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Must decide size when created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get 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length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Arrays.toString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)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get a nice 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version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https://static.us.edusercontent.com/files/99huv86On9OuSVH6tdw1jg40">
            <a:extLst>
              <a:ext uri="{FF2B5EF4-FFF2-40B4-BE49-F238E27FC236}">
                <a16:creationId xmlns:a16="http://schemas.microsoft.com/office/drawing/2014/main" id="{150305CD-3D70-486D-A7BF-F28644381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86" y="2324639"/>
            <a:ext cx="5581754" cy="10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775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Array Traversal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16 -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24B5CB-22B0-485B-ADA0-FC5F9B3AB5BC}"/>
              </a:ext>
            </a:extLst>
          </p:cNvPr>
          <p:cNvSpPr/>
          <p:nvPr/>
        </p:nvSpPr>
        <p:spPr>
          <a:xfrm>
            <a:off x="1521088" y="2587908"/>
            <a:ext cx="9149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arr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++)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arr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[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]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30828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44D26C-6F24-4EAE-A973-4FAB26BC3E0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16 -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2B1E4A-51E5-404D-B3A0-B113B31DE7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71E49-19A3-4D07-B0B2-CC4F00E88B07}"/>
              </a:ext>
            </a:extLst>
          </p:cNvPr>
          <p:cNvSpPr txBox="1"/>
          <p:nvPr/>
        </p:nvSpPr>
        <p:spPr>
          <a:xfrm>
            <a:off x="966818" y="1496820"/>
            <a:ext cx="6226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 can we get the last element of an array </a:t>
            </a:r>
            <a:r>
              <a:rPr lang="en-US" sz="32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D9205-44E2-4DE1-8A2E-171A82EE876F}"/>
              </a:ext>
            </a:extLst>
          </p:cNvPr>
          <p:cNvSpPr txBox="1"/>
          <p:nvPr/>
        </p:nvSpPr>
        <p:spPr>
          <a:xfrm>
            <a:off x="5183542" y="2743199"/>
            <a:ext cx="4857386" cy="2862322"/>
          </a:xfrm>
          <a:prstGeom prst="rect">
            <a:avLst/>
          </a:prstGeom>
          <a:noFill/>
          <a:ln w="12700">
            <a:solidFill>
              <a:srgbClr val="99336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00808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()]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[length()]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 -1]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 - 1]</a:t>
            </a:r>
          </a:p>
        </p:txBody>
      </p:sp>
    </p:spTree>
    <p:extLst>
      <p:ext uri="{BB962C8B-B14F-4D97-AF65-F5344CB8AC3E}">
        <p14:creationId xmlns:p14="http://schemas.microsoft.com/office/powerpoint/2010/main" val="4141744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44D26C-6F24-4EAE-A973-4FAB26BC3E0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16 -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2B1E4A-51E5-404D-B3A0-B113B31DE7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71E49-19A3-4D07-B0B2-CC4F00E88B07}"/>
              </a:ext>
            </a:extLst>
          </p:cNvPr>
          <p:cNvSpPr txBox="1"/>
          <p:nvPr/>
        </p:nvSpPr>
        <p:spPr>
          <a:xfrm>
            <a:off x="792092" y="1234388"/>
            <a:ext cx="68900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would the array 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store at the end of this 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arrayMystery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method if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{-20, 20, 26, 32, 50, 3}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was passed in?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D9205-44E2-4DE1-8A2E-171A82EE876F}"/>
              </a:ext>
            </a:extLst>
          </p:cNvPr>
          <p:cNvSpPr txBox="1"/>
          <p:nvPr/>
        </p:nvSpPr>
        <p:spPr>
          <a:xfrm>
            <a:off x="7088057" y="2638364"/>
            <a:ext cx="4793320" cy="2031325"/>
          </a:xfrm>
          <a:prstGeom prst="rect">
            <a:avLst/>
          </a:prstGeom>
          <a:noFill/>
          <a:ln w="12700">
            <a:solidFill>
              <a:srgbClr val="99336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008080"/>
              </a:buClr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{-20, 20, 26, 32, 50, 3}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55, 8}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50, 3}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20, 26, 37, 50, 3}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E099F-B865-4B35-9887-F5C0B2D32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16" y="3218514"/>
            <a:ext cx="6253255" cy="24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58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36136</TotalTime>
  <Words>415</Words>
  <Application>Microsoft Office PowerPoint</Application>
  <PresentationFormat>Widescreen</PresentationFormat>
  <Paragraphs>82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Consolas</vt:lpstr>
      <vt:lpstr>Office Theme</vt:lpstr>
      <vt:lpstr>CSE 121 – Lesson 16</vt:lpstr>
      <vt:lpstr>Announcements, Reminders</vt:lpstr>
      <vt:lpstr>Final Exam Details</vt:lpstr>
      <vt:lpstr>(PCM) Arrays</vt:lpstr>
      <vt:lpstr>(PCM) Array Traversal Pattern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mnats</cp:lastModifiedBy>
  <cp:revision>130</cp:revision>
  <dcterms:created xsi:type="dcterms:W3CDTF">2020-09-29T18:40:50Z</dcterms:created>
  <dcterms:modified xsi:type="dcterms:W3CDTF">2023-05-26T18:33:56Z</dcterms:modified>
</cp:coreProperties>
</file>