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6" r:id="rId3"/>
    <p:sldId id="281" r:id="rId4"/>
    <p:sldId id="284" r:id="rId5"/>
    <p:sldId id="276" r:id="rId6"/>
    <p:sldId id="264" r:id="rId7"/>
    <p:sldId id="283" r:id="rId8"/>
    <p:sldId id="280" r:id="rId9"/>
    <p:sldId id="282" r:id="rId10"/>
    <p:sldId id="277" r:id="rId11"/>
    <p:sldId id="279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Segoe UI Emoji" panose="020B0502040204020203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990033"/>
    <a:srgbClr val="CCECFF"/>
    <a:srgbClr val="00808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0045" autoAdjust="0"/>
  </p:normalViewPr>
  <p:slideViewPr>
    <p:cSldViewPr snapToGrid="0">
      <p:cViewPr varScale="1">
        <p:scale>
          <a:sx n="87" d="100"/>
          <a:sy n="87" d="100"/>
        </p:scale>
        <p:origin x="57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4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57B13F-64B0-42F1-A366-9C6B67DEB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949" y="273685"/>
            <a:ext cx="154858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8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8889EBA-7DB6-48C3-A51C-0DDAAEBDE00A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24DF8-200B-4AE7-ADF1-A475997311B0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6B329-A9B2-4AC8-8AF1-3084DD2A9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1" y="3685900"/>
            <a:ext cx="1828800" cy="1835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5B20B-C53A-448A-9476-406CC83F3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520" y="3839284"/>
            <a:ext cx="1356472" cy="137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9CA920-6B4E-41FB-97DE-7A3833E576CA}"/>
              </a:ext>
            </a:extLst>
          </p:cNvPr>
          <p:cNvSpPr/>
          <p:nvPr/>
        </p:nvSpPr>
        <p:spPr>
          <a:xfrm rot="20140182">
            <a:off x="8806119" y="2646743"/>
            <a:ext cx="2550698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bonus!</a:t>
            </a:r>
          </a:p>
          <a:p>
            <a:pPr algn="ctr"/>
            <a:r>
              <a:rPr lang="en-US" sz="32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(open story)</a:t>
            </a:r>
            <a:endParaRPr lang="en-US" sz="2800" b="1" i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893530" y="1175087"/>
            <a:ext cx="771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correct implementation of a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maxDatingAge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F44D3-112B-4071-A27B-7BCA47797A41}"/>
              </a:ext>
            </a:extLst>
          </p:cNvPr>
          <p:cNvSpPr txBox="1"/>
          <p:nvPr/>
        </p:nvSpPr>
        <p:spPr>
          <a:xfrm>
            <a:off x="198025" y="2585946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4A2A8-09FA-404E-BCBF-8ABB802E808D}"/>
              </a:ext>
            </a:extLst>
          </p:cNvPr>
          <p:cNvSpPr txBox="1"/>
          <p:nvPr/>
        </p:nvSpPr>
        <p:spPr>
          <a:xfrm>
            <a:off x="6205852" y="2684958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74784-7A20-4C9D-81AE-38458E0DC5F6}"/>
              </a:ext>
            </a:extLst>
          </p:cNvPr>
          <p:cNvSpPr txBox="1"/>
          <p:nvPr/>
        </p:nvSpPr>
        <p:spPr>
          <a:xfrm>
            <a:off x="212099" y="4287584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659C6-6DAB-4BA1-A8E0-2F5BC337547B}"/>
              </a:ext>
            </a:extLst>
          </p:cNvPr>
          <p:cNvSpPr txBox="1"/>
          <p:nvPr/>
        </p:nvSpPr>
        <p:spPr>
          <a:xfrm>
            <a:off x="6205852" y="4236601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D05CD-071E-4942-9AFF-26E2E71F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0" y="2767315"/>
            <a:ext cx="5352299" cy="123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58260-3D55-4ACB-85C2-185C8CE5E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04" y="2767314"/>
            <a:ext cx="5414945" cy="1053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63479-D3F2-4FDF-9AAD-572EC72BE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30" y="4386596"/>
            <a:ext cx="5352300" cy="127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2C0807-F15D-4364-A755-75574F63F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04" y="4310348"/>
            <a:ext cx="5265121" cy="9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676301" y="1715953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07798-4A80-4177-B525-5B4DBC53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6" y="2177913"/>
            <a:ext cx="6038588" cy="30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1 was due last night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will be released later today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Quiz 1 scheduled for Thursday next week, Nov 2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Wednesday Nov 1: Mid-term Formative Feedback </a:t>
            </a:r>
            <a:r>
              <a:rPr lang="en-US" sz="3200" i="1" dirty="0"/>
              <a:t>in class</a:t>
            </a:r>
            <a:endParaRPr lang="en-US" sz="3200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8 - Spring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Metacognition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thinking about how you think</a:t>
            </a:r>
          </a:p>
          <a:p>
            <a:pPr marL="5715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Asking questions about your solution process</a:t>
            </a:r>
          </a:p>
          <a:p>
            <a:pPr marL="5715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While debugging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explain to yourself why you're making this change to your program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Before running your program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make an explicit prediction of what you expect to see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When coding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be aware of when you're not making progress, so you can take a break or try a different strategy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When studying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What is the relationship of this topic to other ideas in the course?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7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Returns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8 - Spring 2023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668457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return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EC6FA454-66F1-47DF-8CE5-7621887BE935}"/>
              </a:ext>
            </a:extLst>
          </p:cNvPr>
          <p:cNvSpPr/>
          <p:nvPr/>
        </p:nvSpPr>
        <p:spPr>
          <a:xfrm>
            <a:off x="7967511" y="3056862"/>
            <a:ext cx="4100239" cy="1514293"/>
          </a:xfrm>
          <a:prstGeom prst="left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the expression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this value to where the method is called from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immediately exits </a:t>
            </a:r>
          </a:p>
        </p:txBody>
      </p:sp>
    </p:spTree>
    <p:extLst>
      <p:ext uri="{BB962C8B-B14F-4D97-AF65-F5344CB8AC3E}">
        <p14:creationId xmlns:p14="http://schemas.microsoft.com/office/powerpoint/2010/main" val="19754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993366"/>
                </a:solidFill>
              </a:rPr>
              <a:t>(Recall)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8 - Spring 2023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3706"/>
              </p:ext>
            </p:extLst>
          </p:nvPr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String s = "bubblegum";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 =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(8) + "ball";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Example of returns: Math</a:t>
            </a:r>
            <a:r>
              <a:rPr lang="en-US" b="1" dirty="0">
                <a:solidFill>
                  <a:schemeClr val="bg2"/>
                </a:solidFill>
              </a:rPr>
              <a:t> class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8 - Spring 2023</a:t>
            </a:r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CAE0B5-A1BC-4961-8F35-8228C4F47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01747"/>
              </p:ext>
            </p:extLst>
          </p:nvPr>
        </p:nvGraphicFramePr>
        <p:xfrm>
          <a:off x="897574" y="1459341"/>
          <a:ext cx="10396852" cy="455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426">
                  <a:extLst>
                    <a:ext uri="{9D8B030D-6E8A-4147-A177-3AD203B41FA5}">
                      <a16:colId xmlns:a16="http://schemas.microsoft.com/office/drawing/2014/main" val="1462090851"/>
                    </a:ext>
                  </a:extLst>
                </a:gridCol>
                <a:gridCol w="5198426">
                  <a:extLst>
                    <a:ext uri="{9D8B030D-6E8A-4147-A177-3AD203B41FA5}">
                      <a16:colId xmlns:a16="http://schemas.microsoft.com/office/drawing/2014/main" val="1567639727"/>
                    </a:ext>
                  </a:extLst>
                </a:gridCol>
              </a:tblGrid>
              <a:tr h="50439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789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35250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7258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50819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951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4684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50083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67658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8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value = 823.577564893;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</a:t>
            </a:r>
            <a:r>
              <a:rPr lang="en-US" sz="2400" dirty="0" err="1">
                <a:latin typeface="Consolas" panose="020B0609020204030204" pitchFamily="49" charset="0"/>
              </a:rPr>
              <a:t>roundedValue</a:t>
            </a:r>
            <a:r>
              <a:rPr lang="en-US" sz="2400" dirty="0">
                <a:latin typeface="Consolas" panose="020B0609020204030204" pitchFamily="49" charset="0"/>
              </a:rPr>
              <a:t> = (double) </a:t>
            </a:r>
            <a:r>
              <a:rPr lang="en-US" sz="2400" dirty="0" err="1">
                <a:latin typeface="Consolas" panose="020B0609020204030204" pitchFamily="49" charset="0"/>
              </a:rPr>
              <a:t>Math.round</a:t>
            </a:r>
            <a:r>
              <a:rPr lang="en-US" sz="2400" dirty="0">
                <a:latin typeface="Consolas" panose="020B0609020204030204" pitchFamily="49" charset="0"/>
              </a:rPr>
              <a:t>(value * 100) / 100;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3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23853</TotalTime>
  <Words>827</Words>
  <Application>Microsoft Office PowerPoint</Application>
  <PresentationFormat>Widescreen</PresentationFormat>
  <Paragraphs>163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Segoe UI Emoji</vt:lpstr>
      <vt:lpstr>Calibri</vt:lpstr>
      <vt:lpstr>Arial</vt:lpstr>
      <vt:lpstr>Consolas</vt:lpstr>
      <vt:lpstr>Office Theme</vt:lpstr>
      <vt:lpstr>CSE 121 – Lesson 8</vt:lpstr>
      <vt:lpstr>Announcements, Reminders</vt:lpstr>
      <vt:lpstr>Common Problem-Solving Strategies</vt:lpstr>
      <vt:lpstr>Metacognition</vt:lpstr>
      <vt:lpstr>(PCM) Returns</vt:lpstr>
      <vt:lpstr>(Recall) String Methods  Usage: &lt;string variable&gt;.&lt;method&gt;(…) </vt:lpstr>
      <vt:lpstr>String example </vt:lpstr>
      <vt:lpstr>Example of returns: Math class</vt:lpstr>
      <vt:lpstr>Math example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104</cp:revision>
  <dcterms:created xsi:type="dcterms:W3CDTF">2020-09-29T18:40:50Z</dcterms:created>
  <dcterms:modified xsi:type="dcterms:W3CDTF">2023-10-26T21:31:36Z</dcterms:modified>
</cp:coreProperties>
</file>