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5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notesSlides/notesSlide6.xml" ContentType="application/vnd.openxmlformats-officedocument.presentationml.notesSlide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66" r:id="rId3"/>
    <p:sldId id="276" r:id="rId4"/>
    <p:sldId id="261" r:id="rId5"/>
    <p:sldId id="277" r:id="rId6"/>
    <p:sldId id="278" r:id="rId7"/>
    <p:sldId id="279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nsolas" panose="020B0609020204030204" pitchFamily="49" charset="0"/>
      <p:regular r:id="rId15"/>
      <p:bold r:id="rId16"/>
      <p:italic r:id="rId17"/>
      <p:boldItalic r:id="rId18"/>
    </p:embeddedFont>
    <p:embeddedFont>
      <p:font typeface="Segoe UI Emoji" panose="020B0502040204020203" pitchFamily="3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008080"/>
    <a:srgbClr val="FFFFCC"/>
    <a:srgbClr val="CCECFF"/>
    <a:srgbClr val="0066FF"/>
    <a:srgbClr val="990033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1" autoAdjust="0"/>
    <p:restoredTop sz="90045" autoAdjust="0"/>
  </p:normalViewPr>
  <p:slideViewPr>
    <p:cSldViewPr snapToGrid="0">
      <p:cViewPr varScale="1">
        <p:scale>
          <a:sx n="87" d="100"/>
          <a:sy n="87" d="100"/>
        </p:scale>
        <p:origin x="57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5:5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89 740 3223 0 0,'-24'-29'-135'0'0,"21"24"68"0"0,-1 0-1 0 0,1 0 0 0 0,-1 0 1 0 0,-1 0-1 0 0,1 1 0 0 0,-1 0 1 0 0,0 0-1 0 0,-9-6 0 0 0,13 9 212 0 0,1 1-1 0 0,-1 0 0 0 0,0 0 0 0 0,0-1 0 0 0,1 1 0 0 0,-1 0 0 0 0,0 0 0 0 0,0 0 0 0 0,0 0 1 0 0,1 0-1 0 0,-1 0 0 0 0,0 0 0 0 0,0 0 0 0 0,1 0 0 0 0,-1 0 0 0 0,0 1 0 0 0,-3-1 2485 0 0,8-11 777 0 0,0 9-2629 0 0,10-5 145 0 0,-1 0 1 0 0,1 2 0 0 0,25-8-1 0 0,36-2 623 0 0,118-8 0 0 0,-59 9-1360 0 0,350-46 870 0 0,-35 39-861 0 0,-179 14-16 0 0,-160 2-63 0 0,333-23-25 0 0,91-14-36 0 0,158 11-53 0 0,-208 41 0 0 0,-147-12 8 0 0,-6-1 48 0 0,202-7-144 0 0,-253 2 88 0 0,-237 7 0 0 0,679 0 0 0 0,84 14 88 0 0,-733-15-118 0 0,1022-28 36 0 0,-526 21-6 0 0,166-10 0 0 0,-434-1-2 0 0,183-17 183 0 0,11 0 240 0 0,-115 10-173 0 0,583-33-184 0 0,92 11 168 0 0,-708 28-197 0 0,-104 8-6 0 0,160 0-30 0 0,-186 9 13 0 0,224-2 44 0 0,-114 2-59 0 0,-55 4 2 0 0,13-1 14 0 0,25 2 152 0 0,67-1 53 0 0,-132-6-133 0 0,55-3-21 0 0,151 5 176 0 0,-238 4-270 0 0,137 7 76 0 0,-141 5 18 0 0,-206-12-95 0 0,7 2-550 0 0,-10-2 567 0 0,0 0 1 0 0,0 0-1 0 0,0 0 0 0 0,0 0 0 0 0,1 0 0 0 0,-1 0 0 0 0,0 0 0 0 0,0 1 0 0 0,0-1 0 0 0,0 0 1 0 0,0 0-1 0 0,0 0 0 0 0,0 0 0 0 0,0 0 0 0 0,0 0 0 0 0,1 1 0 0 0,-1-1 0 0 0,0 0 0 0 0,0 0 1 0 0,0 0-1 0 0,0 0 0 0 0,0 0 0 0 0,0 0 0 0 0,0 1 0 0 0,0-1 0 0 0,0 0 0 0 0,0 0 0 0 0,0 0 0 0 0,0 0 1 0 0,0 0-1 0 0,0 1 0 0 0,0-1 0 0 0,0 0 0 0 0,0 0 0 0 0,0 0 0 0 0,0 0 0 0 0,-1 0 0 0 0,1 1 1 0 0,0-1-1 0 0,0 0 0 0 0,0 0 0 0 0,0 0 0 0 0,0 0 0 0 0,0 0 0 0 0,0 0 0 0 0,0 0 0 0 0,0 0 1 0 0,-1 1-1 0 0,1-1 0 0 0,0 0 0 0 0,0 0 0 0 0,0 0 0 0 0,0 0 0 0 0,0 0 0 0 0,0 0 0 0 0,-1 0 1 0 0,1 0-1 0 0,0 0 0 0 0,0 0 0 0 0,-5 3-869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13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97 10135 0 0,'2'-1'39'0'0,"0"0"-1"0"0,0 0 1 0 0,0 1 0 0 0,0-1-1 0 0,0 1 1 0 0,-1-1-1 0 0,1 1 1 0 0,0-1-1 0 0,0 1 1 0 0,0 0-1 0 0,4 0 1 0 0,4 0 41 0 0,296-22 7083 0 0,-181 16-5647 0 0,145-2-445 0 0,-233 7-1084 0 0,280-25 194 0 0,-20 1-334 0 0,-282 24 155 0 0,21 0-14 0 0,43 4 1 0 0,-67-2 23 0 0,1 1 0 0 0,-1 1 1 0 0,0 0-1 0 0,0 0 0 0 0,-1 1 1 0 0,1 1-1 0 0,13 7 1 0 0,-17-7 110 0 0,0 1 1 0 0,0-1-1 0 0,-1 2 1 0 0,0-1 0 0 0,0 1-1 0 0,0 0 1 0 0,7 10 0 0 0,36 61 511 0 0,-45-69-573 0 0,9 15 16 0 0,-2 1 0 0 0,-1 0 0 0 0,9 30 0 0 0,16 82-26 0 0,12 40 360 0 0,8 88-500 0 0,-54-255 80 0 0,-2 1-1 0 0,0-1 0 0 0,-2 20 1 0 0,1-19-2 0 0,1 1 0 0 0,1 20 0 0 0,1-20-30 0 0,-2-10 14 0 0,1 1-1 0 0,-1-1 0 0 0,1 0 0 0 0,-1 0 1 0 0,0 1-1 0 0,0-1 0 0 0,0 0 0 0 0,-1 3 1 0 0,1-4 19 0 0,-1 0 1 0 0,1 0 0 0 0,-1 0-1 0 0,1 0 1 0 0,-1-1-1 0 0,1 1 1 0 0,-1 0 0 0 0,1 0-1 0 0,-1-1 1 0 0,0 1 0 0 0,0 0-1 0 0,1-1 1 0 0,-1 1-1 0 0,0-1 1 0 0,0 1 0 0 0,0-1-1 0 0,0 0 1 0 0,1 1-1 0 0,-1-1 1 0 0,0 0 0 0 0,0 1-1 0 0,0-1 1 0 0,0 0 0 0 0,-2 0-1 0 0,-4 1 7 0 0,-1-1 0 0 0,0 0-1 0 0,0 0 1 0 0,1 0 0 0 0,-1-1 0 0 0,0-1-1 0 0,-7-1 1 0 0,-13-3-123 0 0,-510-35-658 0 0,537 41 779 0 0,-460-24 442 0 0,61 3-275 0 0,372 20-825 0 0,-43-4 1528 0 0,36-1-2788 0 0,3-6-4170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16.4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 6911 0 0,'0'0'44'0'0,"0"0"0"0"0,0 0-1 0 0,0-1 1 0 0,0 1 0 0 0,0 0-1 0 0,0-1 1 0 0,0 1-1 0 0,0 0 1 0 0,0-1 0 0 0,0 1-1 0 0,0 0 1 0 0,1-1 0 0 0,-1 1-1 0 0,0 0 1 0 0,0 0 0 0 0,0-1-1 0 0,0 1 1 0 0,1 0-1 0 0,-1 0 1 0 0,0-1 0 0 0,0 1-1 0 0,0 0 1 0 0,1 0 0 0 0,-1 0-1 0 0,0-1 1 0 0,0 1 0 0 0,1 0-1 0 0,-1 0 1 0 0,0 0 0 0 0,1 0-1 0 0,-1 0 1 0 0,0 0-1 0 0,0-1 1 0 0,1 1 0 0 0,-1 0-1 0 0,0 0 1 0 0,1 0 0 0 0,-1 0-1 0 0,0 0 1 0 0,1 0 0 0 0,-1 0-1 0 0,0 0 1 0 0,1 0-1 0 0,-1 0 1 0 0,0 1 0 0 0,0-1-1 0 0,1 0 1 0 0,11 6 1447 0 0,-10-4-1329 0 0,0 0-1 0 0,-1 1 1 0 0,1-1 0 0 0,-1 0 0 0 0,0 1 0 0 0,0-1 0 0 0,0 1-1 0 0,0-1 1 0 0,0 1 0 0 0,0 3 0 0 0,5 30 663 0 0,-5-28-490 0 0,2 28 779 0 0,-1 1 0 0 0,-4 45 1 0 0,-13 72 642 0 0,-1 14-1247 0 0,15-160-510 0 0,1-3 0 0 0,-1-1 0 0 0,1 0 0 0 0,0 1 0 0 0,1-1 0 0 0,-1 0 0 0 0,2 6 0 0 0,-2-10 0 0 0,0 0-1 0 0,0 0 0 0 0,0 0 1 0 0,0 0-1 0 0,0 0 0 0 0,0 0 1 0 0,0 0-1 0 0,0 0 1 0 0,0 0-1 0 0,0 0 0 0 0,0 0 1 0 0,0 0-1 0 0,0 0 1 0 0,0 0-1 0 0,0 0 0 0 0,0 0 1 0 0,0 0-1 0 0,0 0 0 0 0,0 0 1 0 0,0 0-1 0 0,0 0 1 0 0,0 0-1 0 0,0 0 0 0 0,0 0 1 0 0,0 0-1 0 0,0 0 0 0 0,0 0 1 0 0,1 0-1 0 0,-1 1 1 0 0,0-1-1 0 0,0 0 0 0 0,0 0 1 0 0,0 0-1 0 0,0 0 1 0 0,0 0-1 0 0,0 0 0 0 0,0 0 1 0 0,0 0-1 0 0,0 0 0 0 0,0 0 1 0 0,0-1-1 0 0,0 1 1 0 0,0 0-1 0 0,0 0 0 0 0,0 0 1 0 0,0 0-1 0 0,0 0 0 0 0,0 0 1 0 0,0 0-1 0 0,0 0 1 0 0,0 0-1 0 0,1 0 0 0 0,-1 0 1 0 0,0 0-1 0 0,0 0 1 0 0,0 0-1 0 0,0 0 0 0 0,0 0 1 0 0,0 0-1 0 0,0 0 0 0 0,0 0 1 0 0,0 0-1 0 0,0 0 1 0 0,0 0-1 0 0,0 0 0 0 0,0 0 1 0 0,0 0-1 0 0,0 0 1 0 0,3-6-301 0 0,0-8-1246 0 0,-2 8 777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17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39 154 1375 0 0,'1'-1'147'0'0,"0"-1"-1"0"0,1 1 0 0 0,-1 0 0 0 0,0 0 0 0 0,1 0 0 0 0,-1 0 0 0 0,1 0 0 0 0,2-1 0 0 0,1 0 142 0 0,9-5 837 0 0,0 0 1 0 0,1 1-1 0 0,0 1 0 0 0,23-6 0 0 0,-6 4 161 0 0,39-2 1 0 0,175 7-6 0 0,-60 5-1060 0 0,10-12-123 0 0,134-3 116 0 0,-208 6 469 0 0,160-28 0 0 0,-179 19-473 0 0,6 2 764 0 0,-108 13-901 0 0,-1 0 0 0 0,1 0 1 0 0,0 0-1 0 0,0 0 0 0 0,0 0 1 0 0,0 1-1 0 0,0-1 0 0 0,0 0 1 0 0,0 1-1 0 0,-1-1 0 0 0,1 0 1 0 0,0 1-1 0 0,0-1 0 0 0,0 1 1 0 0,-1-1-1 0 0,1 1 0 0 0,0 0 1 0 0,-1-1-1 0 0,1 1 1 0 0,-1 0-1 0 0,1-1 0 0 0,0 1 1 0 0,-1 0-1 0 0,0 0 0 0 0,1 0 1 0 0,-1-1-1 0 0,1 1 0 0 0,-1 2 1 0 0,10 11 1001 0 0,-3-7-985 0 0,-1 0 0 0 0,-1 0-1 0 0,1 0 1 0 0,-1 1 0 0 0,0 0-1 0 0,-1 0 1 0 0,0 0 0 0 0,0 0-1 0 0,-1 1 1 0 0,0 0 0 0 0,-1 0-1 0 0,1 0 1 0 0,-2 0 0 0 0,2 14 0 0 0,9 104 76 0 0,-5-58-106 0 0,-1 72 0 0 0,-8-78-59 0 0,-1-18-68 0 0,3 0-1 0 0,1-1 1 0 0,9 58 0 0 0,-5-64-39 0 0,-1 0 0 0 0,-3 55 0 0 0,-1-67 100 0 0,0-24 6 0 0,0 0 0 0 0,0 0 0 0 0,0 0 0 0 0,0 0 0 0 0,0 0 0 0 0,-1 0 0 0 0,1-1 0 0 0,-1 1 0 0 0,0 0 0 0 0,1 0 0 0 0,-1 0 0 0 0,0-1 0 0 0,0 1 0 0 0,0 0 0 0 0,0-1 0 0 0,0 1 0 0 0,-1-1 0 0 0,1 1 0 0 0,0-1 0 0 0,-1 0 0 0 0,1 1 0 0 0,-1-1 0 0 0,1 0 0 0 0,-3 1 0 0 0,-3 3 7 0 0,0-1-1 0 0,-1 0 0 0 0,1-1 1 0 0,-1 1-1 0 0,1-1 1 0 0,-1-1-1 0 0,0 0 0 0 0,0 0 1 0 0,-9 1-1 0 0,-17 0 12 0 0,0-2 0 0 0,-50-5 0 0 0,15-4 68 0 0,40 4-6 0 0,-1 1 1 0 0,-31 1 0 0 0,-61 8 1 0 0,-110 2 94 0 0,137-6-176 0 0,-126 19 0 0 0,130-11 0 0 0,-17 3 0 0 0,1 0 0 0 0,-161 0 0 0 0,231-12-5 0 0,0 1-1 0 0,0 3 0 0 0,1 0 1 0 0,-55 17-1 0 0,68-15 47 0 0,13-1-1950 0 0,15-6 621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18.9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4 2303 0 0,'-31'-3'10702'0'0,"36"7"-8852"0"0,6 2-250 0 0,50 11 1317 0 0,-42-13-2916 0 0,0-1 0 0 0,0-1 0 0 0,19 0 1 0 0,-33-1-806 0 0,0 0-242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19.7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13 191 5063 0 0,'-13'1'9386'0'0,"18"-1"-8904"0"0,-1-1 1 0 0,1 1-1 0 0,0-1 0 0 0,-1 0 1 0 0,6-2-1 0 0,13-8-194 0 0,0-1-1 0 0,0 0 1 0 0,-1-2 0 0 0,39-32-1 0 0,-14 10-170 0 0,10-10-64 0 0,-51 37-57 0 0,-7 9-17 0 0,-4 6-18 0 0,2 0 40 0 0,0 1-1 0 0,0-1 0 0 0,0 1 1 0 0,0 0-1 0 0,1 0 0 0 0,0 0 1 0 0,1 1-1 0 0,-1 8 0 0 0,1 3 51 0 0,2 32-1 0 0,1-25 14 0 0,33 286 16 0 0,-33-298-89 0 0,0 0 0 0 0,-1 0 0 0 0,-1 0 0 0 0,0 0 0 0 0,-1 0 0 0 0,0 0 0 0 0,-2-1 0 0 0,-3 17 0 0 0,-14-59-1600 0 0,18 26 959 0 0,0 0 1 0 0,0-1-1 0 0,-1 1 1 0 0,0 0-1 0 0,1 0 0 0 0,-6-4 1 0 0,2 3-4162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20.0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58 3223 0 0,'-21'-5'12248'0'0,"27"4"-11385"0"0,46-10 469 0 0,1 4 0 0 0,58-2 0 0 0,-25 2-1129 0 0,-24 0-93 0 0,56-4-2255 0 0,-116 11 878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34.0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230 64 919 0 0,'1'2'67'0'0,"1"7"71"0"0,-1-2 708 0 0,2 0 3241 0 0,-1-5-3825 0 0,0 1 0 0 0,1-1 0 0 0,-1 1 0 0 0,1-1 1 0 0,-1 0-1 0 0,1 0 0 0 0,0 0 0 0 0,5 3 0 0 0,-7-4-216 0 0,1-1-1 0 0,-1 1 0 0 0,1-1 1 0 0,-1 1-1 0 0,1-1 0 0 0,-1 0 1 0 0,1 0-1 0 0,-1 1 0 0 0,1-1 1 0 0,-1 0-1 0 0,1 0 0 0 0,-1-1 1 0 0,1 1-1 0 0,-1 0 0 0 0,1 0 1 0 0,-1-1-1 0 0,1 1 1 0 0,-1-1-1 0 0,1 1 0 0 0,-1-1 1 0 0,0 0-1 0 0,1 0 0 0 0,-1 1 1 0 0,0-1-1 0 0,3-2 0 0 0,-3 1 24 0 0,1 1-1 0 0,0-1 0 0 0,0 0 0 0 0,-1 0 1 0 0,1 0-1 0 0,-1 0 0 0 0,0 0 0 0 0,1 0 1 0 0,-1 0-1 0 0,0 0 0 0 0,1-3 0 0 0,-2 4-35 0 0,0 0 0 0 0,0 0 0 0 0,0 0-1 0 0,0 1 1 0 0,0-1 0 0 0,0 0 0 0 0,0 0-1 0 0,0 0 1 0 0,0 0 0 0 0,0 0 0 0 0,0 0-1 0 0,0 0 1 0 0,-1 1 0 0 0,1-1 0 0 0,0 0-1 0 0,-1 0 1 0 0,1 0 0 0 0,-1 0 0 0 0,1 1-1 0 0,-1-1 1 0 0,1 0 0 0 0,-1 1 0 0 0,1-1-1 0 0,-1 0 1 0 0,0 1 0 0 0,1-1 0 0 0,-1 1 0 0 0,0-1-1 0 0,1 1 1 0 0,-1-1 0 0 0,0 1 0 0 0,-1-1-1 0 0,-5-2 10 0 0,-1 0 0 0 0,1 1 0 0 0,-1 0 0 0 0,1 0 0 0 0,-1 1 0 0 0,1 0 0 0 0,-1 0-1 0 0,-12 1 1 0 0,3 1 246 0 0,0 0 0 0 0,-31 7-1 0 0,44-6-264 0 0,0-1 0 0 0,0 1 0 0 0,0 0 0 0 0,0 1 0 0 0,0-1 0 0 0,0 1 0 0 0,1-1 0 0 0,-1 1-1 0 0,1 0 1 0 0,0 1 0 0 0,0-1 0 0 0,0 0 0 0 0,0 1 0 0 0,0 0 0 0 0,1-1 0 0 0,0 1 0 0 0,-4 8 0 0 0,4-7 0 0 0,0 0 1 0 0,0 0 0 0 0,0 0 0 0 0,0 0-1 0 0,1 1 1 0 0,0-1 0 0 0,0 1-1 0 0,0-1 1 0 0,1 1 0 0 0,0-1-1 0 0,0 1 1 0 0,0 0 0 0 0,0-1 0 0 0,3 7-1 0 0,-3-11-19 0 0,0 1-1 0 0,1-1 0 0 0,-1 1 0 0 0,1-1 1 0 0,-1 0-1 0 0,1 1 0 0 0,-1-1 0 0 0,1 0 1 0 0,0 1-1 0 0,0-1 0 0 0,0 0 0 0 0,0 0 1 0 0,0 0-1 0 0,0 0 0 0 0,0 0 0 0 0,0 0 1 0 0,0 0-1 0 0,1 0 0 0 0,-1 0 0 0 0,0 0 1 0 0,1-1-1 0 0,-1 1 0 0 0,0-1 0 0 0,1 1 1 0 0,-1-1-1 0 0,1 1 0 0 0,-1-1 0 0 0,1 0 1 0 0,-1 0-1 0 0,1 1 0 0 0,-1-1 0 0 0,1 0 1 0 0,-1-1-1 0 0,1 1 0 0 0,-1 0 0 0 0,0 0 1 0 0,1 0-1 0 0,-1-1 0 0 0,1 1 1 0 0,-1-1-1 0 0,1 1 0 0 0,1-2 0 0 0,5-2 11 0 0,0 0 0 0 0,0-1 0 0 0,-1 0 0 0 0,1 0 0 0 0,10-10 0 0 0,-6 3-14 0 0,19-19 0 0 0,-28 27 0 0 0,0 0 0 0 0,0 0 0 0 0,0 0 0 0 0,-1-1 0 0 0,1 1 0 0 0,-1-1 0 0 0,0 0 0 0 0,0 1 0 0 0,2-10 0 0 0,-4 12-4 0 0,0-1 0 0 0,0 1-1 0 0,0 0 1 0 0,0 0 0 0 0,0-1-1 0 0,0 1 1 0 0,0 0 0 0 0,-1 0-1 0 0,1-1 1 0 0,-1 1 0 0 0,0 0-1 0 0,1 0 1 0 0,-1 0 0 0 0,0 0-1 0 0,0 0 1 0 0,0 0 0 0 0,-2-2-1 0 0,0 1-14 0 0,0 0 0 0 0,0 0 0 0 0,0 0 0 0 0,0 0-1 0 0,0 1 1 0 0,-1-1 0 0 0,1 1 0 0 0,-8-3 0 0 0,3 1-11 0 0,0 1 0 0 0,0 0 1 0 0,-1 1-1 0 0,1 0 0 0 0,-1 0 1 0 0,1 1-1 0 0,-1 0 1 0 0,-13 1-1 0 0,18 0 24 0 0,-1 1-1 0 0,0-1 1 0 0,1 1 0 0 0,-1 1 0 0 0,1-1-1 0 0,-1 1 1 0 0,1-1 0 0 0,-1 1 0 0 0,1 1-1 0 0,0-1 1 0 0,0 0 0 0 0,0 1-1 0 0,-6 5 1 0 0,8-6 29 0 0,1 0 0 0 0,-1 0 0 0 0,0 0 0 0 0,1 0-1 0 0,-1 0 1 0 0,1 0 0 0 0,-1 0 0 0 0,1 1 0 0 0,0-1 0 0 0,0 1 0 0 0,0-1-1 0 0,0 0 1 0 0,1 1 0 0 0,-1 0 0 0 0,1-1 0 0 0,0 1 0 0 0,-1-1 0 0 0,1 1-1 0 0,0 0 1 0 0,0-1 0 0 0,1 1 0 0 0,-1-1 0 0 0,0 1 0 0 0,1-1 0 0 0,0 1-1 0 0,1 2 1 0 0,0 1 26 0 0,0-1-1 0 0,0 0 0 0 0,1 0 1 0 0,0 0-1 0 0,0 0 0 0 0,1 0 1 0 0,-1-1-1 0 0,1 0 0 0 0,0 1 1 0 0,0-1-1 0 0,1-1 1 0 0,-1 1-1 0 0,10 5 0 0 0,-11-7-19 0 0,1 0-1 0 0,0 0 1 0 0,0-1-1 0 0,0 1 1 0 0,0-1-1 0 0,0 0 1 0 0,0-1-1 0 0,0 1 1 0 0,0-1 0 0 0,0 1-1 0 0,0-1 1 0 0,0 0-1 0 0,0-1 1 0 0,0 1-1 0 0,0-1 1 0 0,0 0-1 0 0,0 0 1 0 0,0 0-1 0 0,0 0 1 0 0,5-3-1 0 0,-7 3-53 0 0,1 0 0 0 0,-1 0 0 0 0,1 0-1 0 0,-1-1 1 0 0,0 1 0 0 0,1-1 0 0 0,-1 0-1 0 0,0 0 1 0 0,0 0 0 0 0,0 0 0 0 0,-1 0-1 0 0,1 0 1 0 0,0 0 0 0 0,-1-1 0 0 0,1 1-1 0 0,-1 0 1 0 0,0-1 0 0 0,0 1 0 0 0,0-1-1 0 0,0 0 1 0 0,0 1 0 0 0,0-5 0 0 0,-1 3-26 0 0,0-1 1 0 0,0 1 0 0 0,0-1-1 0 0,-1 1 1 0 0,0-1 0 0 0,0 1-1 0 0,0 0 1 0 0,0-1 0 0 0,-1 1-1 0 0,1 0 1 0 0,-1 0 0 0 0,0 0-1 0 0,-3-5 1 0 0,2 5-24 0 0,0 0 1 0 0,0 1-1 0 0,-1-1 1 0 0,1 0-1 0 0,0 1 1 0 0,-1 0-1 0 0,0 0 1 0 0,0 0-1 0 0,0 0 0 0 0,0 0 1 0 0,-1 1-1 0 0,1 0 1 0 0,-1 0-1 0 0,-6-2 1 0 0,8 3 73 0 0,1 1 0 0 0,-1-1 0 0 0,1 0 0 0 0,-1 1 1 0 0,0 0-1 0 0,1 0 0 0 0,-1 0 0 0 0,0 0 0 0 0,1 0 0 0 0,-1 1 0 0 0,1-1 1 0 0,-1 1-1 0 0,0-1 0 0 0,1 1 0 0 0,0 0 0 0 0,-1 0 0 0 0,1 0 1 0 0,-1 0-1 0 0,1 1 0 0 0,0-1 0 0 0,0 1 0 0 0,0-1 0 0 0,0 1 1 0 0,0 0-1 0 0,0-1 0 0 0,0 1 0 0 0,0 0 0 0 0,-1 4 0 0 0,1-3 8 0 0,0 1-1 0 0,1-1 0 0 0,-1 1 1 0 0,1 0-1 0 0,0-1 0 0 0,0 1 1 0 0,1 0-1 0 0,-1 0 1 0 0,1 0-1 0 0,0 0 0 0 0,0 0 1 0 0,1 7-1 0 0,0 3 113 0 0,2-1 0 0 0,4 17 0 0 0,-5-22-52 0 0,1 0-1 0 0,0 0 1 0 0,0-1 0 0 0,1 1-1 0 0,-1-1 1 0 0,2 0-1 0 0,-1 0 1 0 0,11 12-1 0 0,-13-17-46 0 0,0 1 0 0 0,1-1 0 0 0,-1 0 0 0 0,1 0 0 0 0,-1 0 0 0 0,1-1 0 0 0,0 1 0 0 0,0 0 0 0 0,0-1 0 0 0,-1 0-1 0 0,1 0 1 0 0,1 0 0 0 0,-1 0 0 0 0,0 0 0 0 0,0-1 0 0 0,0 1 0 0 0,0-1 0 0 0,0 0 0 0 0,1 0 0 0 0,-1 0 0 0 0,0 0 0 0 0,0-1 0 0 0,0 1-1 0 0,0-1 1 0 0,6-2 0 0 0,1 0-13 0 0,-1-1 0 0 0,-1-1-1 0 0,1 1 1 0 0,-1-1-1 0 0,0-1 1 0 0,0 0 0 0 0,12-10-1 0 0,-17 12-11 0 0,1 1 0 0 0,-1-1 0 0 0,0 1 0 0 0,0-1 0 0 0,0 0 0 0 0,0 0 0 0 0,-1 0 0 0 0,0 0 0 0 0,0-1 0 0 0,0 1 0 0 0,0-1 0 0 0,-1 1 0 0 0,1-1 0 0 0,-1 1-1 0 0,0-1 1 0 0,-1 0 0 0 0,1-7 0 0 0,-1 10-81 0 0,0 0 0 0 0,-1 0 0 0 0,1 0 0 0 0,0 0 0 0 0,-1 0-1 0 0,0 0 1 0 0,1 0 0 0 0,-1 0 0 0 0,0 0 0 0 0,0 0 0 0 0,0 1-1 0 0,0-1 1 0 0,0 0 0 0 0,-1 1 0 0 0,1-1 0 0 0,-3-2 0 0 0,1 2-63 0 0,0 0-1 0 0,0 0 1 0 0,0 0 0 0 0,0 0 0 0 0,0 1 0 0 0,-1-1 0 0 0,1 1 0 0 0,-7-2 0 0 0,-4 0-182 0 0,0 1 0 0 0,0 1 1 0 0,-25 0-1 0 0,32 1 357 0 0,-13 0 86 0 0,-1 1 0 0 0,-23 5 0 0 0,37-5 115 0 0,-1 1 0 0 0,1 0 0 0 0,-1 0 0 0 0,1 0 0 0 0,0 1 0 0 0,0 1 0 0 0,0-1 0 0 0,1 1 0 0 0,-7 5 0 0 0,12-9-177 0 0,0 0 0 0 0,0 1 1 0 0,1-1-1 0 0,-1 1 0 0 0,1 0 0 0 0,-1-1 0 0 0,1 1 0 0 0,-1-1 1 0 0,1 1-1 0 0,-1 0 0 0 0,1-1 0 0 0,-1 1 0 0 0,1 0 0 0 0,0 0 1 0 0,-1-1-1 0 0,1 1 0 0 0,0 0 0 0 0,0 0 0 0 0,-1 0 0 0 0,1-1 1 0 0,0 1-1 0 0,0 0 0 0 0,0 0 0 0 0,0 0 0 0 0,0 0 1 0 0,1 1-2 0 0,-1-1 0 0 0,1 0 0 0 0,-1 0 0 0 0,1 0 0 0 0,0 0 0 0 0,-1 0 0 0 0,1 0 0 0 0,0 0 0 0 0,0 0 0 0 0,0 0 0 0 0,0 0 0 0 0,0 0 0 0 0,0-1 0 0 0,1 2 0 0 0,3 1-7 0 0,-1-1 0 0 0,1 0 0 0 0,-1 0 0 0 0,1 0 0 0 0,0 0 0 0 0,0-1 0 0 0,6 1 0 0 0,0-1-55 0 0,0-1-1 0 0,0 0 1 0 0,-1-1-1 0 0,1 0 0 0 0,12-3 1 0 0,-17 3-63 0 0,0 0 1 0 0,0-1-1 0 0,0 0 0 0 0,-1 0 1 0 0,1-1-1 0 0,-1 1 1 0 0,1-1-1 0 0,-1-1 0 0 0,0 1 1 0 0,7-7-1 0 0,-11 9-21 0 0,1-1 0 0 0,-1 0 0 0 0,1 0-1 0 0,-1 0 1 0 0,0 0 0 0 0,0-1 0 0 0,0 1-1 0 0,-1 0 1 0 0,1 0 0 0 0,0-1 0 0 0,-1 1-1 0 0,1 0 1 0 0,-1-1 0 0 0,0 1 0 0 0,0 0 0 0 0,0-1-1 0 0,0 1 1 0 0,0 0 0 0 0,-1-1 0 0 0,1 1-1 0 0,-1 0 1 0 0,1-1 0 0 0,-1 1 0 0 0,0 0-1 0 0,0 0 1 0 0,0 0 0 0 0,0-1 0 0 0,-2-1-1 0 0,2 1 10 0 0,-1 1 0 0 0,1 0 0 0 0,-1-1 0 0 0,1 1 0 0 0,-1 0 0 0 0,0 0 0 0 0,0 0 0 0 0,0 0 0 0 0,0 0 0 0 0,0 1 0 0 0,0-1 0 0 0,-1 1 0 0 0,1-1 0 0 0,-1 1 0 0 0,1 0 0 0 0,-1 0 0 0 0,1 0 0 0 0,-1 0 0 0 0,0 0 0 0 0,1 1 0 0 0,-1-1 0 0 0,0 1 0 0 0,1 0 0 0 0,-5 0 0 0 0,2 1 300 0 0,-1 0-1 0 0,0 1 1 0 0,1 0 0 0 0,-1 0 0 0 0,1 0 0 0 0,0 1 0 0 0,0 0 0 0 0,0 0 0 0 0,0 0 0 0 0,0 1 0 0 0,1 0-1 0 0,-8 7 1 0 0,0 2 1184 0 0,1 0-1 0 0,-19 29 1 0 0,29-41-1374 0 0,-1 3 86 0 0,-1 0-1 0 0,1 0 0 0 0,0 0 1 0 0,0 0-1 0 0,-2 7 0 0 0,4-11-133 0 0,0 0 0 0 0,0 1 0 0 0,0-1-1 0 0,0 0 1 0 0,0 0 0 0 0,0 0 0 0 0,0 0-1 0 0,0 0 1 0 0,0 1 0 0 0,0-1 0 0 0,0 0-1 0 0,0 0 1 0 0,0 0 0 0 0,0 0 0 0 0,0 0-1 0 0,0 1 1 0 0,0-1 0 0 0,0 0 0 0 0,0 0-1 0 0,0 0 1 0 0,0 0 0 0 0,0 0 0 0 0,0 1-1 0 0,0-1 1 0 0,1 0 0 0 0,-1 0 0 0 0,0 0-1 0 0,0 0 1 0 0,0 0 0 0 0,0 0 0 0 0,0 0-1 0 0,0 0 1 0 0,1 0 0 0 0,-1 1 0 0 0,0-1-1 0 0,0 0 1 0 0,0 0 0 0 0,0 0 0 0 0,0 0-1 0 0,1 0 1 0 0,-1 0 0 0 0,0 0 0 0 0,0 0 0 0 0,0 0-1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34.8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2 6447 0 0,'-1'0'59'0'0,"1"0"0"0"0,-1 0-1 0 0,0-1 1 0 0,1 1 0 0 0,-1 0-1 0 0,1 0 1 0 0,-1 0-1 0 0,0 0 1 0 0,1 0 0 0 0,-1 0-1 0 0,1 0 1 0 0,-1 0 0 0 0,0 0-1 0 0,1 0 1 0 0,-1 0-1 0 0,1 1 1 0 0,-1-1 0 0 0,1 0-1 0 0,-1 0 1 0 0,0 0 0 0 0,1 1-1 0 0,-1-1 1 0 0,1 0-1 0 0,-1 1 1 0 0,1-1 0 0 0,0 1-1 0 0,-1-1 1 0 0,1 0 0 0 0,-1 2-1 0 0,-1 0 150 0 0,1 0 0 0 0,0 1 0 0 0,0-1-1 0 0,0 1 1 0 0,0-1 0 0 0,-1 5 0 0 0,1-2-71 0 0,0 1-1 0 0,1 0 1 0 0,-1 0 0 0 0,1 0 0 0 0,0 0 0 0 0,1 0-1 0 0,0 0 1 0 0,0 0 0 0 0,0-1 0 0 0,0 1 0 0 0,3 6-1 0 0,5 10 501 0 0,16 32 0 0 0,-12-28-78 0 0,33 71 999 0 0,49 99-236 0 0,15-9-931 0 0,52 22 464 0 0,-70-96-823 0 0,-80-97-180 0 0,-9-11-33 0 0,0 0 1 0 0,1 0-1 0 0,0 0 0 0 0,0-1 1 0 0,0 1-1 0 0,8 5 1 0 0,-12-10 73 0 0,1 1 1 0 0,-1-1 0 0 0,0 0 0 0 0,0 0 0 0 0,0 0-1 0 0,0 0 1 0 0,1 0 0 0 0,-1 0 0 0 0,0 0 0 0 0,0 0-1 0 0,0 0 1 0 0,1 0 0 0 0,-1 0 0 0 0,0 0 0 0 0,0 0-1 0 0,0 0 1 0 0,0 0 0 0 0,1 0 0 0 0,-1 0 0 0 0,0 0-1 0 0,0 0 1 0 0,0 0 0 0 0,0 0 0 0 0,1 0-1 0 0,-1 0 1 0 0,0-1 0 0 0,0 1 0 0 0,0 0 0 0 0,0 0-1 0 0,1 0 1 0 0,-1 0 0 0 0,0 0 0 0 0,0 0 0 0 0,0 0-1 0 0,0-1 1 0 0,0 1 0 0 0,0 0 0 0 0,0 0 0 0 0,0 0-1 0 0,1 0 1 0 0,-1-1 0 0 0,0 1 0 0 0,0 0 0 0 0,0 0-1 0 0,0 0 1 0 0,0 0 0 0 0,0-1 0 0 0,0 1 0 0 0,0 0-1 0 0,0 0 1 0 0,0 0 0 0 0,0-1 0 0 0,0 1 0 0 0,0 0-1 0 0,0-8-4245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35.2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959 0 11519 0 0,'0'0'29'0'0,"-1"0"0"0"0,1 0-1 0 0,0 0 1 0 0,0 0 0 0 0,0 0-1 0 0,-1 0 1 0 0,1 0 0 0 0,0 0-1 0 0,0 0 1 0 0,0 0 0 0 0,-1 0-1 0 0,1 0 1 0 0,0 0 0 0 0,0 0 0 0 0,0 0-1 0 0,-1 0 1 0 0,1 1 0 0 0,0-1-1 0 0,0 0 1 0 0,0 0 0 0 0,0 0-1 0 0,-1 0 1 0 0,1 0 0 0 0,0 0-1 0 0,0 0 1 0 0,0 1 0 0 0,0-1-1 0 0,0 0 1 0 0,-1 0 0 0 0,1 0-1 0 0,0 0 1 0 0,0 1 0 0 0,0-1-1 0 0,0 0 1 0 0,0 0 0 0 0,0 0-1 0 0,0 1 1 0 0,0-1 0 0 0,0 0 0 0 0,0 0-1 0 0,0 0 1 0 0,0 1 0 0 0,0-1-1 0 0,0 0 1 0 0,0 0 0 0 0,0 0-1 0 0,0 1 1 0 0,-4 14-59 0 0,4-14 154 0 0,-13 48-117 0 0,-35 90-1 0 0,34-105-22 0 0,-16 38 245 0 0,-3-1 0 0 0,-3-2 0 0 0,-77 111 0 0 0,47-92 721 0 0,-3-4 1 0 0,-87 82 0 0 0,-33 24-348 0 0,13 11-819 0 0,171-192-463 0 0,5-9 327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35.8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131 0 6911 0 0,'-12'34'2370'0'0,"0"14"-1085"0"0,3 0 0 0 0,2 1 0 0 0,2 1 0 0 0,2-1 0 0 0,5 78 0 0 0,0-104-1233 0 0,4 134 511 0 0,-7-122-443 0 0,-1 1 1 0 0,-11 51-1 0 0,12-81-121 0 0,-21 92-197 0 0,17-80 130 0 0,-1 0 0 0 0,-1-1-1 0 0,-12 23 1 0 0,19-40 54 0 0,0 0 1 0 0,0 0-1 0 0,0 1 0 0 0,0-1 0 0 0,0 0 0 0 0,0 0 0 0 0,0 0 0 0 0,0 1 1 0 0,0-1-1 0 0,0 0 0 0 0,-1 0 0 0 0,1 0 0 0 0,0 0 0 0 0,0 1 0 0 0,0-1 1 0 0,0 0-1 0 0,0 0 0 0 0,-1 0 0 0 0,1 0 0 0 0,0 0 0 0 0,0 0 0 0 0,0 1 1 0 0,0-1-1 0 0,-1 0 0 0 0,1 0 0 0 0,0 0 0 0 0,0 0 0 0 0,0 0 0 0 0,-1 0 1 0 0,1 0-1 0 0,0 0 0 0 0,0 0 0 0 0,0 0 0 0 0,-1 0 0 0 0,1 0 0 0 0,0 0 1 0 0,0 0-1 0 0,0 0 0 0 0,-1 0 0 0 0,1 0 0 0 0,0 0 0 0 0,-5-9-506 0 0,2-15-258 0 0,1-70-5696 0 0,2 64 2508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36.7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52 455 0 0,'1'-1'152'0'0,"0"0"-1"0"0,-1 0 0 0 0,1 1 1 0 0,0-1-1 0 0,0 0 0 0 0,0 1 0 0 0,-1-1 1 0 0,1 0-1 0 0,0 1 0 0 0,0-1 1 0 0,0 1-1 0 0,0-1 0 0 0,0 1 0 0 0,0 0 1 0 0,0-1-1 0 0,0 1 0 0 0,0 0 1 0 0,0 0-1 0 0,0 0 0 0 0,0 0 0 0 0,1 0 1 0 0,0 0-1 0 0,28 2 1940 0 0,-22-1-1472 0 0,36 1 1211 0 0,-1-2-1 0 0,77-11 1 0 0,-9 1-473 0 0,-7 7-1122 0 0,112-11 150 0 0,-184 10-401 0 0,0 1 0 0 0,0 2 0 0 0,0 1 0 0 0,45 5 0 0 0,43 4 262 0 0,-118-8-236 0 0,0-1 0 0 0,0 0 1 0 0,0 1-1 0 0,0-1 0 0 0,0 1 1 0 0,0 0-1 0 0,0 0 0 0 0,0 0 0 0 0,0 0 1 0 0,0 0-1 0 0,0 0 0 0 0,-1 0 1 0 0,1 1-1 0 0,0-1 0 0 0,-1 0 1 0 0,1 1-1 0 0,-1 0 0 0 0,0-1 1 0 0,1 1-1 0 0,-1 0 0 0 0,0 0 1 0 0,0 0-1 0 0,0-1 0 0 0,0 1 1 0 0,0 0-1 0 0,-1 0 0 0 0,1 1 1 0 0,-1-1-1 0 0,1 4 0 0 0,1 6 205 0 0,-1 0-1 0 0,-1 0 0 0 0,0 0 1 0 0,-1 15-1 0 0,-1-11 7 0 0,1 44-29 0 0,2 1 0 0 0,3-1 0 0 0,15 79 0 0 0,-12-90-192 0 0,5 22 0 0 0,-10-62 0 0 0,0 0 0 0 0,1 0 0 0 0,0 0 0 0 0,1 0 0 0 0,6 11 0 0 0,18 17-42 0 0,-13-18 4 0 0,-14-17 23 0 0,0-1-1 0 0,0 0 0 0 0,0 0 0 0 0,-1 1 1 0 0,1-1-1 0 0,0 1 0 0 0,-1-1 1 0 0,1 1-1 0 0,-1-1 0 0 0,0 1 0 0 0,1-1 1 0 0,-1 1-1 0 0,0-1 0 0 0,0 1 1 0 0,0-1-1 0 0,0 1 0 0 0,0-1 0 0 0,-1 1 1 0 0,1 0-1 0 0,0-1 0 0 0,-1 1 1 0 0,1-1-1 0 0,-1 0 0 0 0,1 1 0 0 0,-1-1 1 0 0,0 1-1 0 0,1-1 0 0 0,-1 0 1 0 0,0 1-1 0 0,0-1 0 0 0,0 0 0 0 0,-2 2 1 0 0,0 0 41 0 0,0 0 0 0 0,0-1 0 0 0,0 1 0 0 0,-1-1 0 0 0,1 0 0 0 0,-1 0 0 0 0,1 0 0 0 0,-1 0 0 0 0,0-1 0 0 0,1 1 0 0 0,-7 0 0 0 0,-177 26 916 0 0,5-1-136 0 0,101-13-476 0 0,-152 7 0 0 0,42-17 764 0 0,187-4-1285 0 0,0 0 0 0 0,0 1 0 0 0,0-1 0 0 0,1 1 0 0 0,-1-1 1 0 0,-7 4-1 0 0,9-4-239 0 0,1 1 0 0 0,-1 0 0 0 0,1 0 1 0 0,-1 0-1 0 0,1 0 0 0 0,0 0 1 0 0,-1 0-1 0 0,1 0 0 0 0,0 0 0 0 0,0 0 1 0 0,-2 3-1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13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6447 0 0,'-6'6'340'0'0,"1"0"0"0"0,0 1 0 0 0,0 0-1 0 0,1 0 1 0 0,0 1 0 0 0,0-1 0 0 0,-4 11 0 0 0,-14 58 1303 0 0,20-70-1423 0 0,1-1 46 0 0,-1 0 1 0 0,1 0-1 0 0,0 0 1 0 0,0 0-1 0 0,1 0 0 0 0,-1 0 1 0 0,1 0-1 0 0,0 1 1 0 0,1-1-1 0 0,1 7 0 0 0,-2-11-220 0 0,0-1 0 0 0,1 1 1 0 0,-1 0-1 0 0,1-1 0 0 0,-1 1 0 0 0,1-1 0 0 0,-1 1 0 0 0,1-1 0 0 0,-1 1 0 0 0,1-1 0 0 0,-1 0 0 0 0,1 1 0 0 0,0-1 0 0 0,-1 0 0 0 0,1 1 0 0 0,0-1 1 0 0,-1 0-1 0 0,1 0 0 0 0,0 1 0 0 0,-1-1 0 0 0,1 0 0 0 0,0 0 0 0 0,-1 0 0 0 0,1 0 0 0 0,0 0 0 0 0,0 0 0 0 0,0 0 0 0 0,22-4 758 0 0,-22 4-779 0 0,105-32 1087 0 0,-63 18-1274 0 0,48-10-1 0 0,-77 21 212 0 0,1 1 0 0 0,-1 1-1 0 0,1 0 1 0 0,0 1 0 0 0,-1 0 0 0 0,1 1-1 0 0,21 5 1 0 0,-29-4 30 0 0,-1-1 0 0 0,1 2 0 0 0,0-1-1 0 0,-1 1 1 0 0,0 0 0 0 0,0 0 0 0 0,7 5-1 0 0,-11-6-66 0 0,1-1 0 0 0,-1 1 0 0 0,0 0 0 0 0,0 0 0 0 0,-1 0 0 0 0,1 0 0 0 0,0 0 0 0 0,-1 0 0 0 0,1 0 0 0 0,-1 1 0 0 0,1-1 0 0 0,-1 0 0 0 0,0 1 0 0 0,0-1 0 0 0,0 1 0 0 0,-1-1 0 0 0,1 1 0 0 0,-1 0 0 0 0,1-1 0 0 0,-1 1 0 0 0,0 4 0 0 0,-1 4 103 0 0,-1-1 1 0 0,0 1 0 0 0,-1 0-1 0 0,0-1 1 0 0,-1 1 0 0 0,0-1-1 0 0,0 0 1 0 0,-1 0 0 0 0,0-1-1 0 0,-7 10 1 0 0,-1-1 94 0 0,-1 0 0 0 0,-1-1 1 0 0,-31 29-1 0 0,33-35-166 0 0,-1-1 1 0 0,-23 15 0 0 0,29-20-32 0 0,0-1 0 0 0,-1 0 0 0 0,1-1 0 0 0,0 0 0 0 0,-1 0 0 0 0,-15 2 0 0 0,22-5-115 0 0,1 1 0 0 0,-1-1 0 0 0,0 0 0 0 0,1 0 0 0 0,-1-1 0 0 0,0 1-1 0 0,0 0 1 0 0,1 0 0 0 0,-1-1 0 0 0,1 1 0 0 0,-1-1 0 0 0,0 0 0 0 0,1 1 0 0 0,-1-1 0 0 0,1 0 0 0 0,0 0-1 0 0,-1 0 1 0 0,1 0 0 0 0,0 0 0 0 0,-1 0 0 0 0,1 0 0 0 0,0 0 0 0 0,0-1 0 0 0,0 1 0 0 0,-1-2 0 0 0,-3-7-6372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37.9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 3679 0 0,'0'0'49'0'0,"0"1"-1"0"0,0-1 0 0 0,0 0 0 0 0,0 0 0 0 0,0 0 1 0 0,0 1-1 0 0,0-1 0 0 0,0 0 0 0 0,0 0 1 0 0,0 1-1 0 0,0-1 0 0 0,0 0 0 0 0,0 0 0 0 0,0 0 1 0 0,0 1-1 0 0,0-1 0 0 0,0 0 0 0 0,0 0 0 0 0,0 1 1 0 0,0-1-1 0 0,0 0 0 0 0,0 0 0 0 0,0 0 0 0 0,0 1 1 0 0,0-1-1 0 0,1 0 0 0 0,-1 0 0 0 0,0 0 0 0 0,0 0 1 0 0,0 1-1 0 0,0-1 0 0 0,1 0 0 0 0,-1 0 1 0 0,0 0-1 0 0,0 0 0 0 0,0 0 0 0 0,0 0 0 0 0,1 1 1 0 0,-1-1-1 0 0,0 0 0 0 0,0 0 0 0 0,0 0 0 0 0,1 0 1 0 0,-1 0-1 0 0,0 0 0 0 0,0 0 0 0 0,1 0 0 0 0,-1 0 1 0 0,0 0-1 0 0,1 0 0 0 0,35-9 2982 0 0,-25 6-2657 0 0,0 0 0 0 0,0 1-1 0 0,19-2 1 0 0,-7 5-346 0 0,-22 0-127 0 0,0-1 0 0 0,-1 1 0 0 0,1-1-1 0 0,0 1 1 0 0,-1 0 0 0 0,1 0 0 0 0,0-1 0 0 0,-1 1 0 0 0,1 0 0 0 0,-1 0 0 0 0,0 0-1 0 0,1-1 1 0 0,-1 1 0 0 0,0 0 0 0 0,1 0 0 0 0,-1 0 0 0 0,0 0 0 0 0,0 0-1 0 0,0 0 1 0 0,0 0 0 0 0,0 0 0 0 0,0 0 0 0 0,0 0 0 0 0,0-1 0 0 0,0 1-1 0 0,0 0 1 0 0,0 0 0 0 0,-1 1 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38.8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 80 2759 0 0,'-19'6'1651'0'0,"17"-5"-1333"0"0,0 0 0 0 0,-1 0 0 0 0,1 0-1 0 0,0 0 1 0 0,0-1 0 0 0,-1 1 0 0 0,-2-1 0 0 0,5 1-211 0 0,0-1 0 0 0,-1 0 1 0 0,1 0-1 0 0,-1 0 1 0 0,1 0-1 0 0,-1 0 0 0 0,1 0 1 0 0,-1 0-1 0 0,1 0 1 0 0,0 0-1 0 0,-1 0 0 0 0,1 0 1 0 0,-1 0-1 0 0,1-1 0 0 0,-1 1 1 0 0,1 0-1 0 0,0 0 1 0 0,-1 0-1 0 0,1-1 0 0 0,-1 1 1 0 0,1 0-1 0 0,0 0 1 0 0,-1-1-1 0 0,1 1 0 0 0,0 0 1 0 0,0-1-1 0 0,-1 1 0 0 0,1 0 1 0 0,0-1-1 0 0,-1 0 1 0 0,1 0 14 0 0,0 1 1 0 0,0-1-1 0 0,1 0 1 0 0,-1 0-1 0 0,0 0 1 0 0,0 1-1 0 0,1-1 1 0 0,-1 0-1 0 0,0 1 1 0 0,1-1-1 0 0,-1 0 1 0 0,1 1-1 0 0,-1-1 1 0 0,1 0-1 0 0,0 0 1 0 0,24-21 1694 0 0,-16 17-1351 0 0,1 0-1 0 0,-1 0 0 0 0,1 1 0 0 0,17-6 1 0 0,18-7-385 0 0,-21 10-1902 0 0,-22 9 265 0 0,-2-1 529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39.5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29 155 2759 0 0,'-10'4'184'0'0,"-8"2"4500"0"0,19-10-1238 0 0,7-5-2425 0 0,11-16 264 0 0,32-50-1 0 0,-48 70-1296 0 0,1 0-1 0 0,0 1 0 0 0,0-1 1 0 0,0 1-1 0 0,0 0 0 0 0,1 0 1 0 0,0 1-1 0 0,-1-1 0 0 0,1 1 1 0 0,1 0-1 0 0,5-3 0 0 0,-10 6 13 0 0,-1 0 0 0 0,0 0-1 0 0,1 0 1 0 0,-1-1 0 0 0,1 1-1 0 0,-1 0 1 0 0,0 0 0 0 0,1 0-1 0 0,-1 0 1 0 0,1 0 0 0 0,-1 0-1 0 0,1 0 1 0 0,-1 0 0 0 0,0 0-1 0 0,1 0 1 0 0,-1 0 0 0 0,1 0-1 0 0,-1 0 1 0 0,1 0 0 0 0,-1 0-1 0 0,0 0 1 0 0,1 1 0 0 0,-1-1-1 0 0,1 0 1 0 0,-1 0-1 0 0,0 0 1 0 0,1 1 0 0 0,-1-1-1 0 0,0 0 1 0 0,1 1 0 0 0,-1-1-1 0 0,0 0 1 0 0,1 1 0 0 0,-1-1-1 0 0,0 0 1 0 0,0 1 0 0 0,1-1-1 0 0,-1 0 1 0 0,0 1 0 0 0,0-1-1 0 0,0 1 1 0 0,1-1 0 0 0,-1 1-1 0 0,0 0 17 0 0,1 1 0 0 0,-1-1-1 0 0,0 1 1 0 0,0-1 0 0 0,1 1 0 0 0,-1-1-1 0 0,0 1 1 0 0,0 0 0 0 0,-1-1-1 0 0,1 1 1 0 0,-1 1 0 0 0,-1 8 273 0 0,-1 0 0 0 0,0 14 1 0 0,0-3 46 0 0,-16 120 986 0 0,-4 37-783 0 0,17-122-538 0 0,6-56-8 0 0,0 0-1 0 0,0-1 1 0 0,0 1 0 0 0,-1 0-1 0 0,1-1 1 0 0,0 1-1 0 0,0 0 1 0 0,0 0-1 0 0,0-1 1 0 0,1 1 0 0 0,-1 0-1 0 0,0 0 1 0 0,0-1-1 0 0,0 1 1 0 0,0 0 0 0 0,1-1-1 0 0,-1 1 1 0 0,0 0-1 0 0,1-1 1 0 0,-1 1-1 0 0,1-1 1 0 0,-1 1 0 0 0,0 0-1 0 0,1-1 1 0 0,0 1-1 0 0,0-1-45 0 0,0 1-1 0 0,-1-1 1 0 0,1 0-1 0 0,0-1 0 0 0,-1 1 1 0 0,1 0-1 0 0,0 0 1 0 0,-1 0-1 0 0,1 0 0 0 0,-1 0 1 0 0,1-1-1 0 0,0 1 1 0 0,-1 0-1 0 0,1 0 0 0 0,-1-1 1 0 0,1 1-1 0 0,-1-1 1 0 0,1 1-1 0 0,-1 0 0 0 0,1-1 1 0 0,-1 1-1 0 0,1-1 1 0 0,-1 1-1 0 0,1-1 0 0 0,-1 1 1 0 0,1-2-1 0 0,0 1-434 0 0,0-1-1 0 0,0 1 0 0 0,0-1 0 0 0,0 1 1 0 0,0-1-1 0 0,0 1 0 0 0,-1-1 0 0 0,2-3 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39.8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54 2759 0 0,'-1'-1'87'0'0,"1"0"-1"0"0,0 1 0 0 0,0-1 0 0 0,-1 0 0 0 0,1 1 0 0 0,0-1 0 0 0,0 0 0 0 0,0 1 0 0 0,0-1 0 0 0,0 0 0 0 0,0 0 0 0 0,0 1 1 0 0,0-1-1 0 0,0 0 0 0 0,0 1 0 0 0,0-1 0 0 0,1 0 0 0 0,-1-1 0 0 0,1 2 66 0 0,-1 0-1 0 0,0-1 1 0 0,1 1 0 0 0,-1 0-1 0 0,1-1 1 0 0,-1 1-1 0 0,0 0 1 0 0,1 0 0 0 0,-1 0-1 0 0,1-1 1 0 0,-1 1 0 0 0,1 0-1 0 0,-1 0 1 0 0,1 0-1 0 0,-1 0 1 0 0,1 0 0 0 0,-1 0-1 0 0,1 0 1 0 0,-1 0 0 0 0,1 0-1 0 0,4 0 1035 0 0,-1 1 0 0 0,0 0 0 0 0,0 0 0 0 0,8 3 0 0 0,-7-2-716 0 0,8 2 11 0 0,-1-2 0 0 0,1 1 0 0 0,0-2 0 0 0,-1 0 0 0 0,1 0 0 0 0,23-3-1 0 0,-11-1-542 0 0,0-1 0 0 0,35-11 0 0 0,-52 12-32 0 0,0-1 0 0 0,0 1 1 0 0,-1-1-1 0 0,9-6 0 0 0,-6 4-125 0 0,-10 6 183 0 0,1 0 0 0 0,-1-1 0 0 0,0 1 0 0 0,1 0 0 0 0,-1 0 0 0 0,0 0 0 0 0,1-1 0 0 0,-1 1 0 0 0,0 0 0 0 0,1 0 0 0 0,-1 0 0 0 0,0 0 0 0 0,1 0 0 0 0,-1 0 0 0 0,1 0 0 0 0,-1 0 0 0 0,0 0-1 0 0,1 0 1 0 0,-1 0 0 0 0,0 0 0 0 0,1 0 0 0 0,-1 0 0 0 0,1 0 0 0 0,-1 0 0 0 0,0 0 0 0 0,1 0 0 0 0,-1 0 0 0 0,0 1 0 0 0,1-1 0 0 0,-1 0 0 0 0,3 2-943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44.85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321 124 1839 0 0,'0'0'179'0'0,"-2"-10"1686"0"0,-2 4 2606 0 0,3 4-4310 0 0,-1 0 0 0 0,0 0 0 0 0,1 0 0 0 0,-1 1 0 0 0,0-1 0 0 0,0 1 0 0 0,0 0 0 0 0,0-1 0 0 0,0 1 0 0 0,0 0 0 0 0,0 0 0 0 0,0 0 0 0 0,0 0 0 0 0,0 1 0 0 0,-1-1 0 0 0,1 1 0 0 0,0-1 0 0 0,-4 1 0 0 0,-2-1-52 0 0,-1 2 1 0 0,0-1-1 0 0,1 1 1 0 0,-1 0-1 0 0,1 1 1 0 0,0 0-1 0 0,-1 0 1 0 0,1 1-1 0 0,-11 5 1 0 0,7-3 39 0 0,1 2-1 0 0,-1-1 1 0 0,1 2-1 0 0,0-1 1 0 0,-14 14-1 0 0,21-16-131 0 0,0-1 0 0 0,-1 1 0 0 0,1 0 0 0 0,1 1 0 0 0,-1-1 0 0 0,1 1 0 0 0,0-1-1 0 0,-4 11 1 0 0,7-14-13 0 0,-1-1 1 0 0,0 1-1 0 0,1-1 0 0 0,-1 1 0 0 0,1 0 0 0 0,0-1 0 0 0,-1 1 0 0 0,1 0 0 0 0,0 0 0 0 0,0-1 0 0 0,0 1 1 0 0,1 0-1 0 0,-1-1 0 0 0,0 1 0 0 0,0 0 0 0 0,1-1 0 0 0,-1 1 0 0 0,1 0 0 0 0,0-1 0 0 0,-1 1 1 0 0,1-1-1 0 0,0 1 0 0 0,0-1 0 0 0,0 1 0 0 0,0-1 0 0 0,0 0 0 0 0,0 1 0 0 0,0-1 0 0 0,1 0 1 0 0,-1 0-1 0 0,0 0 0 0 0,1 0 0 0 0,-1 0 0 0 0,1 0 0 0 0,-1 0 0 0 0,4 0 0 0 0,-1 1-9 0 0,0-2-1 0 0,-1 1 1 0 0,1 0-1 0 0,0-1 0 0 0,0 1 1 0 0,0-1-1 0 0,0 0 1 0 0,0-1-1 0 0,0 1 0 0 0,0-1 1 0 0,0 0-1 0 0,0 0 1 0 0,0 0-1 0 0,0 0 0 0 0,-1 0 1 0 0,8-4-1 0 0,4-4-33 0 0,1 0 0 0 0,19-16 0 0 0,-26 18 35 0 0,2-1-66 0 0,-1 0 0 0 0,0-1-1 0 0,0 0 1 0 0,-1-1 0 0 0,-1 0-1 0 0,1-1 1 0 0,6-11 0 0 0,-13 18 34 0 0,0 0 0 0 0,0 0 1 0 0,0 0-1 0 0,0-1 1 0 0,-1 1-1 0 0,0 0 1 0 0,0-1-1 0 0,0 1 0 0 0,0-1 1 0 0,0-7-1 0 0,-2 9 26 0 0,1 0-1 0 0,-1 0 1 0 0,1 0 0 0 0,-1 0-1 0 0,0 0 1 0 0,0 0-1 0 0,0 1 1 0 0,0-1 0 0 0,-1 0-1 0 0,1 1 1 0 0,-1-1-1 0 0,1 1 1 0 0,-1-1 0 0 0,0 1-1 0 0,0 0 1 0 0,0-1-1 0 0,-4-2 1 0 0,2 3 9 0 0,0-1 0 0 0,0 1 0 0 0,0 0-1 0 0,-1 0 1 0 0,1 0 0 0 0,0 1 0 0 0,-1-1 0 0 0,1 1 0 0 0,-1 0-1 0 0,1 0 1 0 0,-1 1 0 0 0,0 0 0 0 0,1-1 0 0 0,-1 2 0 0 0,1-1-1 0 0,-1 0 1 0 0,0 1 0 0 0,1 0 0 0 0,-8 2 0 0 0,1 0 65 0 0,0 1 1 0 0,0 0 0 0 0,0 0-1 0 0,1 1 1 0 0,-1 1 0 0 0,-15 11-1 0 0,20-12-11 0 0,0 0-1 0 0,1 1 0 0 0,0 0 0 0 0,0 0 1 0 0,0 0-1 0 0,1 0 0 0 0,0 1 0 0 0,0 0 1 0 0,0 0-1 0 0,1 0 0 0 0,0 0 0 0 0,1 1 1 0 0,0-1-1 0 0,0 1 0 0 0,-1 9 0 0 0,2-11-22 0 0,0 1 0 0 0,1-1 0 0 0,0 1 0 0 0,0 0 0 0 0,0-1 0 0 0,1 1 0 0 0,0 0-1 0 0,3 7 1 0 0,-3-10-9 0 0,1 0 0 0 0,-1 0 0 0 0,1 0 0 0 0,0 0 0 0 0,0 0-1 0 0,1-1 1 0 0,-1 1 0 0 0,1 0 0 0 0,0-1 0 0 0,0 0 0 0 0,0 0-1 0 0,7 5 1 0 0,-7-5-11 0 0,0-1-1 0 0,0-1 0 0 0,0 1 1 0 0,0 0-1 0 0,0-1 1 0 0,1 0-1 0 0,-1 1 0 0 0,1-1 1 0 0,-1-1-1 0 0,1 1 1 0 0,-1 0-1 0 0,1-1 0 0 0,0 0 1 0 0,4 0-1 0 0,-3-1 5 0 0,1 1 0 0 0,-1-1 0 0 0,0-1 0 0 0,1 1 0 0 0,-1-1 0 0 0,0 0 0 0 0,0 0 0 0 0,8-5 0 0 0,-3 1 7 0 0,0-1 0 0 0,0-1-1 0 0,-1 0 1 0 0,0 0-1 0 0,0-1 1 0 0,-1 0 0 0 0,13-18-1 0 0,-16 20-47 0 0,0-1 0 0 0,-1 0 0 0 0,0 0 0 0 0,0-1 1 0 0,-1 1-1 0 0,0-1 0 0 0,0 0 0 0 0,1-13 0 0 0,-3 19 2 0 0,-1 0-1 0 0,0 0 1 0 0,1 0 0 0 0,-1 1 0 0 0,-1-1-1 0 0,1 0 1 0 0,0 0 0 0 0,-1 0 0 0 0,1 0 0 0 0,-1 0-1 0 0,0 1 1 0 0,0-1 0 0 0,0 0 0 0 0,0 1 0 0 0,0-1-1 0 0,-1 1 1 0 0,1-1 0 0 0,-1 1 0 0 0,0-1 0 0 0,0 1-1 0 0,1 0 1 0 0,-1 0 0 0 0,-1 0 0 0 0,1 0 0 0 0,0 0-1 0 0,0 1 1 0 0,-1-1 0 0 0,1 1 0 0 0,-1-1 0 0 0,-4-1-1 0 0,-6-1 29 0 0,0 1 0 0 0,-1 0-1 0 0,1 1 1 0 0,-1 1 0 0 0,0 0-1 0 0,1 0 1 0 0,-1 1 0 0 0,0 1-1 0 0,0 1 1 0 0,1 0 0 0 0,-25 7-1 0 0,33-8 27 0 0,0 1 0 0 0,0-1 0 0 0,1 1 0 0 0,-1 1 1 0 0,1-1-1 0 0,-1 1 0 0 0,1 0 0 0 0,0 0 0 0 0,0 0 0 0 0,1 0 0 0 0,-1 1 0 0 0,0-1 0 0 0,1 1 0 0 0,0 0 0 0 0,0 0 0 0 0,-4 7 0 0 0,3-3 26 0 0,1 0-1 0 0,0 0 1 0 0,0 1-1 0 0,1-1 0 0 0,0 1 1 0 0,0-1-1 0 0,1 1 1 0 0,0 14-1 0 0,0-3 98 0 0,1 0 0 0 0,1 0 0 0 0,6 31-1 0 0,-5-43-103 0 0,0-1 1 0 0,0 1-1 0 0,0-1 0 0 0,1 0 0 0 0,0 0 0 0 0,1 0 1 0 0,-1 0-1 0 0,1-1 0 0 0,1 1 0 0 0,-1-1 0 0 0,1 0 0 0 0,8 8 1 0 0,-11-12-48 0 0,0 0 1 0 0,1-1 0 0 0,-1 1-1 0 0,1 0 1 0 0,-1-1 0 0 0,1 0-1 0 0,0 0 1 0 0,-1 1 0 0 0,1-1-1 0 0,0-1 1 0 0,0 1 0 0 0,0 0-1 0 0,0-1 1 0 0,0 0 0 0 0,4 1-1 0 0,-3-2 3 0 0,1 1-1 0 0,-1-1 0 0 0,1 0 0 0 0,-1 0 1 0 0,1 0-1 0 0,-1 0 0 0 0,1-1 0 0 0,-1 0 1 0 0,4-2-1 0 0,1-2 9 0 0,0 0 1 0 0,0 0-1 0 0,-1-1 1 0 0,0 1-1 0 0,-1-2 0 0 0,0 1 1 0 0,13-18-1 0 0,-11 12-21 0 0,-1-1-1 0 0,0 0 0 0 0,7-20 1 0 0,-12 27-22 0 0,0 0 1 0 0,-1 0-1 0 0,0-1 1 0 0,-1 1-1 0 0,1 0 0 0 0,-1-1 1 0 0,-1 1-1 0 0,0-1 1 0 0,0-9-1 0 0,-1 14 23 0 0,0 0-1 0 0,0-1 0 0 0,0 1 1 0 0,0 0-1 0 0,0 0 1 0 0,-1 0-1 0 0,1 0 0 0 0,-1 0 1 0 0,0 0-1 0 0,0 0 1 0 0,0 0-1 0 0,0 1 0 0 0,0-1 1 0 0,-1 1-1 0 0,1-1 0 0 0,-1 1 1 0 0,0 0-1 0 0,1 0 1 0 0,-1 0-1 0 0,0 1 0 0 0,0-1 1 0 0,0 1-1 0 0,-1-1 1 0 0,1 1-1 0 0,-4-1 0 0 0,-3 0-38 0 0,0-1 0 0 0,-1 2 0 0 0,1-1-1 0 0,0 1 1 0 0,-1 1 0 0 0,-20 1 0 0 0,27 0 32 0 0,0-1 1 0 0,0 1 0 0 0,0 0 0 0 0,0 0 0 0 0,1 0-1 0 0,-1 1 1 0 0,0-1 0 0 0,0 1 0 0 0,1 0 0 0 0,-1 0-1 0 0,1 0 1 0 0,0 0 0 0 0,-1 1 0 0 0,-2 3-1 0 0,2-2 11 0 0,1 0 0 0 0,-1 0 0 0 0,1 1 0 0 0,0-1-1 0 0,1 1 1 0 0,-1 0 0 0 0,1 0 0 0 0,0 0-1 0 0,-3 8 1 0 0,2-1 45 0 0,1 0-1 0 0,0 0 0 0 0,1 0 1 0 0,0 1-1 0 0,1-1 0 0 0,0 1 1 0 0,1-1-1 0 0,4 19 1 0 0,-4-24-19 0 0,0-1 1 0 0,1 0 0 0 0,0 0-1 0 0,0 0 1 0 0,1-1 0 0 0,0 1-1 0 0,0-1 1 0 0,0 1-1 0 0,0-1 1 0 0,1 0 0 0 0,0 0-1 0 0,7 6 1 0 0,-9-8-19 0 0,1-1-1 0 0,0 0 1 0 0,0 0-1 0 0,0 0 1 0 0,0 0-1 0 0,1-1 1 0 0,-1 1-1 0 0,0-1 0 0 0,1 0 1 0 0,-1 0-1 0 0,1 0 1 0 0,-1 0-1 0 0,1-1 1 0 0,-1 1-1 0 0,1-1 1 0 0,0 0-1 0 0,-1 0 1 0 0,1 0-1 0 0,-1-1 1 0 0,1 1-1 0 0,-1-1 1 0 0,8-2-1 0 0,-3 0 4 0 0,0-1-1 0 0,-1 1 0 0 0,1-2 1 0 0,-1 1-1 0 0,0-1 1 0 0,0 0-1 0 0,0 0 0 0 0,0-1 1 0 0,-1 0-1 0 0,0 0 1 0 0,0-1-1 0 0,-1 0 0 0 0,0 0 1 0 0,0 0-1 0 0,7-15 1 0 0,-10 18-42 0 0,0-1-1 0 0,0 0 1 0 0,-1 0 0 0 0,1-1 0 0 0,-1 1 0 0 0,0 0 0 0 0,0 0 0 0 0,-1-1 0 0 0,0 1 0 0 0,0 0 0 0 0,-1-10-1 0 0,0 11-35 0 0,0 0-1 0 0,0-1 0 0 0,0 1 0 0 0,-1 0 0 0 0,0 0 0 0 0,0 0 1 0 0,0 1-1 0 0,0-1 0 0 0,0 0 0 0 0,-1 1 0 0 0,0-1 1 0 0,0 1-1 0 0,0 0 0 0 0,0 0 0 0 0,-7-5 0 0 0,6 6 43 0 0,0-1 1 0 0,0 1-1 0 0,0 0 0 0 0,0 0 0 0 0,0 0 1 0 0,0 1-1 0 0,-1-1 0 0 0,1 1 0 0 0,-1 0 0 0 0,1 1 1 0 0,-1-1-1 0 0,1 1 0 0 0,-1 0 0 0 0,1 0 0 0 0,-1 0 1 0 0,1 0-1 0 0,-1 1 0 0 0,1 0 0 0 0,-1 0 1 0 0,1 0-1 0 0,-1 1 0 0 0,1-1 0 0 0,0 1 0 0 0,0 0 1 0 0,0 0-1 0 0,0 0 0 0 0,-4 4 0 0 0,3-2 55 0 0,0-1 0 0 0,0 1 1 0 0,1 0-1 0 0,0 0 0 0 0,0 0 0 0 0,0 0 0 0 0,0 1 0 0 0,1 0 0 0 0,-1 0 1 0 0,1 0-1 0 0,0 0 0 0 0,1 0 0 0 0,-1 0 0 0 0,1 1 0 0 0,0 0 0 0 0,1-1 0 0 0,-1 1 1 0 0,1 0-1 0 0,0 0 0 0 0,0 10 0 0 0,1-12-18 0 0,1 0 0 0 0,-1 1 1 0 0,1-1-1 0 0,0 0 0 0 0,0 1 0 0 0,0-1 0 0 0,1 0 0 0 0,-1 0 1 0 0,1 0-1 0 0,0 0 0 0 0,0 0 0 0 0,1-1 0 0 0,-1 1 1 0 0,1-1-1 0 0,4 6 0 0 0,-4-7 1 0 0,-1 0 1 0 0,1 0-1 0 0,-1-1 1 0 0,1 1-1 0 0,-1-1 1 0 0,1 1-1 0 0,0-1 0 0 0,0 0 1 0 0,0 0-1 0 0,0 0 1 0 0,0-1-1 0 0,0 1 1 0 0,0-1-1 0 0,0 1 0 0 0,0-1 1 0 0,0 0-1 0 0,0 0 1 0 0,0 0-1 0 0,0-1 1 0 0,0 1-1 0 0,0-1 0 0 0,0 0 1 0 0,3-1-1 0 0,-1 1-12 0 0,0-1-1 0 0,1 0 1 0 0,-1-1 0 0 0,-1 1-1 0 0,1-1 1 0 0,0 0-1 0 0,-1 0 1 0 0,1 0-1 0 0,-1-1 1 0 0,0 0 0 0 0,0 0-1 0 0,5-7 1 0 0,-7 9-28 0 0,0-1 1 0 0,0 0 0 0 0,-1 0-1 0 0,1-1 1 0 0,-1 1 0 0 0,0 0-1 0 0,0 0 1 0 0,0-1 0 0 0,0 1-1 0 0,0-1 1 0 0,-1 1 0 0 0,0 0-1 0 0,0-1 1 0 0,0 1 0 0 0,0-1-1 0 0,0 1 1 0 0,-1-1 0 0 0,1 1-1 0 0,-1-1 1 0 0,0 1 0 0 0,-1-4-1 0 0,0 2-113 0 0,-1-1 1 0 0,1 1-1 0 0,-1 0 0 0 0,0-1 0 0 0,0 2 0 0 0,0-1 1 0 0,-1 0-1 0 0,-7-6 0 0 0,9 9 78 0 0,0 0 0 0 0,0 0 0 0 0,0 0 0 0 0,0 1 0 0 0,-1 0 0 0 0,1-1 0 0 0,-1 1 0 0 0,1 0 0 0 0,-1 0 0 0 0,0 0 0 0 0,1 0 0 0 0,-1 1 0 0 0,0-1 0 0 0,0 1 0 0 0,1-1 0 0 0,-1 1 0 0 0,0 0 0 0 0,0 0 0 0 0,1 1 0 0 0,-5 0 0 0 0,0 0 141 0 0,1 1-1 0 0,-1 0 1 0 0,1 1-1 0 0,0 0 0 0 0,0 0 1 0 0,0 0-1 0 0,0 1 1 0 0,1-1-1 0 0,-1 1 0 0 0,1 1 1 0 0,0-1-1 0 0,-7 9 1 0 0,2-1 147 0 0,1 0 0 0 0,0 0 0 0 0,1 1 0 0 0,-10 22 0 0 0,9-15-276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46.19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258 1 5063 0 0,'-6'0'62'0'0,"0"0"0"0"0,0 0 0 0 0,0 1 0 0 0,0 0 0 0 0,0 0 0 0 0,0 0 0 0 0,0 1 0 0 0,0 0 0 0 0,1 0 0 0 0,-11 6 0 0 0,2-1 93 0 0,0 1 0 0 0,1 1 0 0 0,-13 11 0 0 0,15-10 407 0 0,1 1 0 0 0,0 0-1 0 0,0 1 1 0 0,1 0 0 0 0,1 0 0 0 0,0 1 0 0 0,0 0 0 0 0,1 0 0 0 0,1 1 0 0 0,1 0 0 0 0,-1 0-1 0 0,2 0 1 0 0,0 1 0 0 0,1 0 0 0 0,1 0 0 0 0,-2 28 0 0 0,3-28-326 0 0,1 0 0 0 0,1 0 0 0 0,0 0 0 0 0,1 0 1 0 0,1 0-1 0 0,0 0 0 0 0,1-1 0 0 0,1 1 0 0 0,0-1 0 0 0,1 0 0 0 0,0-1 1 0 0,1 1-1 0 0,0-1 0 0 0,1 0 0 0 0,1-1 0 0 0,18 20 0 0 0,-19-25-210 0 0,1 0 0 0 0,0 0 0 0 0,0-1 0 0 0,0-1 0 0 0,1 1 0 0 0,0-2 0 0 0,0 1 0 0 0,0-1 0 0 0,0-1-1 0 0,1 0 1 0 0,0 0 0 0 0,-1-1 0 0 0,16 1 0 0 0,-7-1 20 0 0,1-1 0 0 0,-1-2 0 0 0,1 1 0 0 0,0-2-1 0 0,-1-1 1 0 0,31-8 0 0 0,-40 8-73 0 0,0 0-1 0 0,0-1 1 0 0,0-1-1 0 0,-1 0 1 0 0,0 0-1 0 0,0-1 1 0 0,0 0-1 0 0,0 0 1 0 0,-1-1-1 0 0,0 0 1 0 0,7-9-1 0 0,-2 0-47 0 0,-1 0 1 0 0,0-1-1 0 0,-1 0 0 0 0,16-34 0 0 0,-15 26-214 0 0,-1-1-1 0 0,-1 0 0 0 0,-2-1 1 0 0,11-53-1 0 0,-17 68 139 0 0,-1 1 0 0 0,-1 0 0 0 0,0-1 0 0 0,-1 1 0 0 0,0 0 0 0 0,-3-17 0 0 0,1 20 111 0 0,1 1 0 0 0,-1-1 0 0 0,0 1 0 0 0,0-1-1 0 0,-1 1 1 0 0,0 0 0 0 0,0 0 0 0 0,-1 0 0 0 0,0 1 0 0 0,-6-7 0 0 0,6 8 151 0 0,-2 0 0 0 0,1 0 1 0 0,0 1-1 0 0,-1 0 0 0 0,0 0 1 0 0,0 0-1 0 0,0 1 1 0 0,0 0-1 0 0,0 0 0 0 0,-1 1 1 0 0,1 0-1 0 0,-1 0 1 0 0,0 1-1 0 0,0 0 0 0 0,-10 0 1 0 0,-7 1 225 0 0,-1 1 0 0 0,0 0 0 0 0,-33 8 0 0 0,47-7-260 0 0,1 0 0 0 0,-1 1 1 0 0,1 0-1 0 0,0 1 0 0 0,0 1 0 0 0,-11 5 0 0 0,22-10-85 0 0,-1 1 0 0 0,1-1 0 0 0,-1 0 1 0 0,1 0-1 0 0,-1 1 0 0 0,1-1 0 0 0,-1 1 0 0 0,1-1 0 0 0,0 0 0 0 0,-1 1 0 0 0,1-1 0 0 0,0 1 0 0 0,-1-1 1 0 0,1 1-1 0 0,0-1 0 0 0,-1 1 0 0 0,1-1 0 0 0,0 1 0 0 0,0-1 0 0 0,0 1 0 0 0,0-1 0 0 0,-1 1 0 0 0,1 0 1 0 0,0-1-1 0 0,0 1 0 0 0,0-1 0 0 0,0 1 0 0 0,0-1 0 0 0,0 1 0 0 0,1 0 0 0 0,-1-1 0 0 0,0 1 0 0 0,0-1 1 0 0,0 1-1 0 0,0-1 0 0 0,1 1 0 0 0,-1-1 0 0 0,0 1 0 0 0,1-1 0 0 0,-1 1 0 0 0,0-1 0 0 0,1 1 0 0 0,-1-1 1 0 0,0 0-1 0 0,1 1 0 0 0,3 3-500 0 0,0 0-1 0 0,0 0 1 0 0,9 5 0 0 0,-6-4-698 0 0,8 6-5052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46.71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1 144 4143 0 0,'13'13'595'0'0,"-6"-1"-47"0"0,-1 1 0 0 0,0-1 1 0 0,0 2-1 0 0,-2-1 0 0 0,1 0 0 0 0,2 20 0 0 0,7 86 3314 0 0,-7-45-2470 0 0,-7-73-1364 0 0,0 1 0 0 0,0-1 0 0 0,0 0 0 0 0,1 1 0 0 0,-1-1 0 0 0,0 0 0 0 0,1 0 0 0 0,-1 1 0 0 0,1-1 0 0 0,-1 0 0 0 0,1 0-1 0 0,-1 0 1 0 0,1 0 0 0 0,0 0 0 0 0,0 0 0 0 0,-1 0 0 0 0,1 0 0 0 0,0 0 0 0 0,1 1 0 0 0,-1-2-1 0 0,0 0-1 0 0,0 1 1 0 0,0-1 0 0 0,0 0-1 0 0,0 0 1 0 0,0 0-1 0 0,0 0 1 0 0,0-1-1 0 0,0 1 1 0 0,0 0-1 0 0,0 0 1 0 0,-1 0-1 0 0,1-1 1 0 0,0 1-1 0 0,0 0 1 0 0,0-1-1 0 0,0 1 1 0 0,0-1-1 0 0,-1 1 1 0 0,1-1-1 0 0,0 1 1 0 0,0-1 0 0 0,-1 0-1 0 0,1 1 1 0 0,0-1-1 0 0,0-1 1 0 0,2-2 34 0 0,0 0-1 0 0,0 1 1 0 0,-1-1 0 0 0,0 0 0 0 0,1 0 0 0 0,-1-1 0 0 0,-1 1 0 0 0,1 0 0 0 0,-1-1 0 0 0,2-8 0 0 0,1-7-79 0 0,0-24 1 0 0,-2 17 44 0 0,2-9-194 0 0,1-1 0 0 0,18-61 0 0 0,-20 88 132 0 0,0 0 0 0 0,1 1 0 0 0,0 0-1 0 0,0 0 1 0 0,1 0 0 0 0,1 0 0 0 0,-1 1 0 0 0,1 0-1 0 0,1 0 1 0 0,-1 0 0 0 0,1 1 0 0 0,1 0 0 0 0,-1 1 0 0 0,1-1-1 0 0,10-5 1 0 0,-10 8 18 0 0,1 0 0 0 0,-1 1 0 0 0,1 1 1 0 0,-1-1-1 0 0,1 1 0 0 0,0 0 0 0 0,0 1 0 0 0,0 0 0 0 0,0 1 0 0 0,0 0 0 0 0,0 0 0 0 0,0 1 0 0 0,0 0 0 0 0,0 1 0 0 0,0-1 0 0 0,8 5 0 0 0,-12-4 26 0 0,-2 0 0 0 0,1 0 0 0 0,0 1 0 0 0,0-1 0 0 0,-1 1 1 0 0,1 0-1 0 0,-1 0 0 0 0,0 1 0 0 0,0-1 0 0 0,0 1 0 0 0,0-1 0 0 0,-1 1 0 0 0,0 0 0 0 0,1 0 0 0 0,-1 0 0 0 0,-1 0 0 0 0,1 1 0 0 0,-1-1 0 0 0,1 0 0 0 0,-1 1 0 0 0,1 6 0 0 0,0 10 67 0 0,0 0 0 0 0,-1-1 0 0 0,-3 29-1 0 0,2-40-57 0 0,-5 46 503 0 0,-21 91 0 0 0,22-130-467 0 0,3-12-31 0 0,1 0-1 0 0,-1-1 0 0 0,1 1 1 0 0,0 7-1 0 0,0-11-35 0 0,0 1-1 0 0,0-1 1 0 0,0 1 0 0 0,0-1 0 0 0,0 1 0 0 0,0-1-1 0 0,0 0 1 0 0,0 1 0 0 0,0-1 0 0 0,0 1-1 0 0,1-1 1 0 0,-1 0 0 0 0,0 1 0 0 0,0-1-1 0 0,1 0 1 0 0,-1 1 0 0 0,0-1 0 0 0,0 0 0 0 0,1 1-1 0 0,-1-1 1 0 0,0 0 0 0 0,1 0 0 0 0,-1 1-1 0 0,0-1 1 0 0,1 0 0 0 0,-1 0 0 0 0,1 0-1 0 0,-1 1 1 0 0,0-1 0 0 0,1 0 0 0 0,-1 0 0 0 0,1 0-1 0 0,-1 0 1 0 0,1 0 0 0 0,-1 0 0 0 0,0 0-1 0 0,1 0 1 0 0,-1 0 0 0 0,1 0 0 0 0,-1 0 0 0 0,0 0-1 0 0,1 0 1 0 0,-1 0 0 0 0,1 0 0 0 0,-1-1-1 0 0,0 1 1 0 0,1 0 0 0 0,-1 0 0 0 0,1 0-1 0 0,-1-1 1 0 0,0 1 0 0 0,1 0 0 0 0,-1 0 0 0 0,1-1-1 0 0,6-2-1266 0 0,-1-2-3840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47.21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17 294 7831 0 0,'89'-5'7130'0'0,"55"-14"-3975"0"0,-32 4-2258 0 0,-103 14-1082 0 0,-1 0 1 0 0,0 0 0 0 0,0-1 0 0 0,0 0 0 0 0,0-1-1 0 0,0 0 1 0 0,0 0 0 0 0,12-8 0 0 0,-16 9 4 0 0,0-1-1 0 0,-1 0 1 0 0,0 0 0 0 0,0 0 0 0 0,0 0 0 0 0,0-1-1 0 0,0 1 1 0 0,0-1 0 0 0,-1 0 0 0 0,0 0 0 0 0,0 0-1 0 0,0 0 1 0 0,0 0 0 0 0,-1 0 0 0 0,1 0 0 0 0,-1 0-1 0 0,1-9 1 0 0,-1 7 128 0 0,-1 1-1 0 0,1-1 0 0 0,-1 1 0 0 0,-1-1 1 0 0,1 1-1 0 0,-1-1 0 0 0,0 1 1 0 0,0 0-1 0 0,0-1 0 0 0,-1 1 0 0 0,0 0 1 0 0,0 0-1 0 0,0 0 0 0 0,-1 0 1 0 0,0 0-1 0 0,1 0 0 0 0,-2 1 0 0 0,1-1 1 0 0,0 1-1 0 0,-1 0 0 0 0,0 0 1 0 0,-7-5-1 0 0,6 5 116 0 0,-1 0 1 0 0,0 0-1 0 0,0 1 1 0 0,0 0-1 0 0,0 0 0 0 0,-1 0 1 0 0,0 1-1 0 0,1 0 1 0 0,-1 0-1 0 0,0 0 1 0 0,0 1-1 0 0,0 0 0 0 0,0 1 1 0 0,1 0-1 0 0,-1 0 1 0 0,0 0-1 0 0,-10 2 1 0 0,4 1 14 0 0,0 1 0 0 0,0 0 0 0 0,1 1 0 0 0,-1 1 0 0 0,1 0 0 0 0,1 0 0 0 0,-1 1 0 0 0,1 1-1 0 0,0-1 1 0 0,1 2 0 0 0,-11 11 0 0 0,2-2 142 0 0,2 1 0 0 0,1 1 0 0 0,0 1-1 0 0,-23 42 1 0 0,27-41 226 0 0,1 0-1 0 0,-12 35 1 0 0,20-49-295 0 0,1 0 0 0 0,0 0 0 0 0,0 0 0 0 0,1 0 0 0 0,0 0 0 0 0,1 0-1 0 0,-1 1 1 0 0,1-1 0 0 0,1 0 0 0 0,0 0 0 0 0,2 12 0 0 0,-1-16-83 0 0,-1 1-1 0 0,1-1 0 0 0,0 0 1 0 0,0 0-1 0 0,1 0 0 0 0,-1 0 1 0 0,1-1-1 0 0,0 1 0 0 0,0 0 1 0 0,0-1-1 0 0,6 5 0 0 0,-2-3-12 0 0,-1 0-1 0 0,1-1 0 0 0,0 0 0 0 0,0-1 0 0 0,0 0 1 0 0,10 4-1 0 0,2-2 0 0 0,1 0-1 0 0,-1-2 1 0 0,1 0 0 0 0,31 0-1 0 0,-26-3-460 0 0,33-3 0 0 0,-23-3-4793 0 0,-9-1-1106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47.68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138 66 6447 0 0,'-3'-1'117'0'0,"1"0"0"0"0,-1 0 0 0 0,1 1 0 0 0,0-1 0 0 0,-1 1 0 0 0,0 0 0 0 0,1 0 0 0 0,-1 0 0 0 0,1 0 0 0 0,-1 0 0 0 0,1 0 0 0 0,-1 1 0 0 0,1-1 0 0 0,-1 1 0 0 0,1 0 0 0 0,0-1 0 0 0,-5 3 0 0 0,5-2 180 0 0,0 1 0 0 0,1-1 0 0 0,-1 0 0 0 0,0 0 0 0 0,1 1 0 0 0,-1-1 0 0 0,0 1-1 0 0,1 0 1 0 0,0-1 0 0 0,-1 1 0 0 0,1 0 0 0 0,0 0 0 0 0,-1 3 0 0 0,1-4-243 0 0,1-1 0 0 0,0 1 0 0 0,-1-1-1 0 0,1 1 1 0 0,0-1 0 0 0,0 1 0 0 0,0-1 0 0 0,0 1 0 0 0,-1-1 0 0 0,1 1-1 0 0,0-1 1 0 0,0 1 0 0 0,0-1 0 0 0,0 1 0 0 0,0 0 0 0 0,0-1 0 0 0,0 1 0 0 0,1-1-1 0 0,-1 1 1 0 0,0-1 0 0 0,0 1 0 0 0,0-1 0 0 0,1 1 0 0 0,-1-1 0 0 0,0 1-1 0 0,0-1 1 0 0,1 1 0 0 0,-1-1 0 0 0,1 1 0 0 0,0 0-1 0 0,0 0-1 0 0,0-1 1 0 0,0 1-1 0 0,1-1 1 0 0,-1 1 0 0 0,0-1-1 0 0,0 0 1 0 0,0 0 0 0 0,0 1-1 0 0,1-1 1 0 0,-1 0 0 0 0,2 0-1 0 0,3 0 25 0 0,0-1 0 0 0,0 0 0 0 0,-1 0 0 0 0,10-3 0 0 0,-9 2-142 0 0,0-1-1 0 0,0 0 0 0 0,0 0 1 0 0,-1 0-1 0 0,1-1 0 0 0,-1 1 0 0 0,0-2 1 0 0,0 1-1 0 0,0 0 0 0 0,-1-1 1 0 0,1 0-1 0 0,-1 0 0 0 0,-1 0 1 0 0,7-11-1 0 0,-9 15 15 0 0,-1 0 0 0 0,0 0 0 0 0,1 1 0 0 0,-1-1 0 0 0,0 0 0 0 0,0 0 0 0 0,0 0 0 0 0,1 0 1 0 0,-1 0-1 0 0,0 1 0 0 0,0-1 0 0 0,0 0 0 0 0,-1 0 0 0 0,1 0 0 0 0,0 0 0 0 0,0 0 0 0 0,0 1 0 0 0,-1-1 0 0 0,1 0 0 0 0,0 0 0 0 0,-1 0 0 0 0,1 1 0 0 0,-1-2 0 0 0,0 1 25 0 0,0 0-1 0 0,-1 0 0 0 0,1 0 0 0 0,0 0 0 0 0,0 0 0 0 0,-1 0 1 0 0,1 0-1 0 0,-1 0 0 0 0,1 1 0 0 0,-1-1 0 0 0,-2 0 0 0 0,-2-1 122 0 0,-1 1-1 0 0,1 0 1 0 0,-1 0 0 0 0,0 1-1 0 0,-7 0 1 0 0,-5 1 386 0 0,-28 6 1 0 0,42-6-504 0 0,0 0 1 0 0,0 0-1 0 0,0 1 0 0 0,0-1 1 0 0,0 1-1 0 0,1 1 0 0 0,-1-1 1 0 0,1 1-1 0 0,-1-1 1 0 0,-6 7-1 0 0,10-7-65 0 0,-1-1 0 0 0,1 0 0 0 0,1 0 0 0 0,-1 0 0 0 0,0 1 1 0 0,0-1-1 0 0,0 0 0 0 0,1 1 0 0 0,-1-1 0 0 0,0 2 0 0 0,-1 7-788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48.02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45 85 6911 0 0,'0'0'31'0'0,"-1"1"0"0"0,1-1-1 0 0,0 0 1 0 0,0 0 0 0 0,-1 0-1 0 0,1 1 1 0 0,0-1-1 0 0,0 0 1 0 0,-1 0 0 0 0,1 1-1 0 0,0-1 1 0 0,0 0 0 0 0,0 1-1 0 0,0-1 1 0 0,-1 0-1 0 0,1 1 1 0 0,0-1 0 0 0,0 0-1 0 0,0 0 1 0 0,0 1 0 0 0,0-1-1 0 0,0 1 1 0 0,0-1-1 0 0,0 0 1 0 0,0 1 0 0 0,0-1-1 0 0,0 0 1 0 0,0 1 0 0 0,0-1-1 0 0,0 0 1 0 0,0 1-1 0 0,8 14 868 0 0,-6-12-510 0 0,1 1 1 0 0,0-1-1 0 0,0 1 1 0 0,0-1-1 0 0,5 3 0 0 0,-5-4-340 0 0,0-1 0 0 0,0 0 1 0 0,1 1-1 0 0,-1-1 0 0 0,1 0 0 0 0,-1-1 0 0 0,1 1 0 0 0,-1-1 0 0 0,1 1 0 0 0,-1-1 0 0 0,1 0 0 0 0,-1 0 0 0 0,1-1 0 0 0,-1 1 0 0 0,1-1 1 0 0,-1 0-1 0 0,1 0 0 0 0,-1 0 0 0 0,0 0 0 0 0,1 0 0 0 0,-1-1 0 0 0,0 0 0 0 0,0 1 0 0 0,0-1 0 0 0,0 0 0 0 0,0 0 0 0 0,-1-1 0 0 0,1 1 1 0 0,2-4-1 0 0,-2 3-61 0 0,-1 1 1 0 0,1-1 0 0 0,-1 0 0 0 0,0 0-1 0 0,0-1 1 0 0,0 1 0 0 0,0 0 0 0 0,-1-1-1 0 0,1 1 1 0 0,-1-1 0 0 0,0 1 0 0 0,1-6-1 0 0,-2 6 25 0 0,0 0 0 0 0,0 0 1 0 0,0 1-1 0 0,0-1 0 0 0,0 0 0 0 0,-1 0 0 0 0,1 1 0 0 0,-1-1 0 0 0,0 0 0 0 0,1 1 0 0 0,-1-1 0 0 0,-1 1 0 0 0,1-1 0 0 0,0 1 0 0 0,-1-1 0 0 0,1 1 0 0 0,-1 0 0 0 0,-2-3 0 0 0,2 3 53 0 0,0 1-1 0 0,0-1 0 0 0,0 1 1 0 0,0 0-1 0 0,-1-1 0 0 0,1 1 0 0 0,0 0 1 0 0,-1 0-1 0 0,1 1 0 0 0,-1-1 1 0 0,1 0-1 0 0,-1 1 0 0 0,1-1 1 0 0,-1 1-1 0 0,0 0 0 0 0,1 0 1 0 0,-1 0-1 0 0,1 0 0 0 0,-1 1 1 0 0,0-1-1 0 0,1 1 0 0 0,-5 1 1 0 0,-4 1 305 0 0,0 1 0 0 0,0 0 0 0 0,-17 9 0 0 0,21-9-166 0 0,0 0 0 0 0,0 1-1 0 0,-12 9 1 0 0,18-12-182 0 0,-1-1 0 0 0,1 0 0 0 0,0 0 0 0 0,0 0 0 0 0,-1 1 0 0 0,1-1 0 0 0,0 1 0 0 0,0-1 0 0 0,0 1 0 0 0,0-1 0 0 0,0 1 1 0 0,1 0-1 0 0,-1-1 0 0 0,0 1 0 0 0,1 0 0 0 0,-1-1 0 0 0,1 1 0 0 0,0 0 0 0 0,0 0 0 0 0,-1 0 0 0 0,1-1 0 0 0,0 1 0 0 0,1 3 0 0 0,0-4-49 0 0,-1 1 0 0 0,1-1 0 0 0,0 0 0 0 0,0 0 0 0 0,0 0-1 0 0,0 0 1 0 0,0 0 0 0 0,0 0 0 0 0,1 0 0 0 0,-1 0 0 0 0,0 0 0 0 0,0 0 0 0 0,1-1-1 0 0,-1 1 1 0 0,0 0 0 0 0,1-1 0 0 0,-1 1 0 0 0,1-1 0 0 0,2 1 0 0 0,12 2-671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14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9671 0 0,'1'-2'127'0'0,"1"1"-1"0"0,0 0 0 0 0,0 0 0 0 0,0 0 1 0 0,0 0-1 0 0,0 0 0 0 0,0 0 0 0 0,0 1 1 0 0,0-1-1 0 0,4 0 0 0 0,26-3 261 0 0,-18 3-84 0 0,251-15 8143 0 0,-143 11-5979 0 0,-111 5-4322 0 0,-1-1 0 0 0,1-1-1 0 0,17-4 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48.42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 36 12439 0 0,'-1'0'40'0'0,"1"0"0"0"0,0-1 0 0 0,0 1 1 0 0,0 0-1 0 0,0 0 0 0 0,0 0 0 0 0,0-1 0 0 0,0 1 0 0 0,0 0 0 0 0,0 0 0 0 0,0-1 0 0 0,0 1 0 0 0,0 0 0 0 0,0 0 0 0 0,0-1 0 0 0,0 1 0 0 0,0 0 0 0 0,0 0 0 0 0,0-1 1 0 0,1 1-1 0 0,-1 0 0 0 0,0 0 0 0 0,0 0 0 0 0,0-1 0 0 0,0 1 0 0 0,0 0 0 0 0,1 0 0 0 0,-1 0 0 0 0,0-1 0 0 0,0 1 0 0 0,0 0 0 0 0,1 0 0 0 0,-1 0 0 0 0,0 0 0 0 0,0 0 1 0 0,0 0-1 0 0,1-1 0 0 0,-1 1 0 0 0,0 0 0 0 0,0 0 0 0 0,1 0 0 0 0,-1 0 0 0 0,0 0 0 0 0,0 0 0 0 0,1 0 0 0 0,-1 0 0 0 0,0 0 0 0 0,19-1 1267 0 0,-11 1-725 0 0,62-8 3318 0 0,-6 2-2646 0 0,0-3-4241 0 0,-55 8-1621 0 0,-1-1-1347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48.97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1 272 7831 0 0,'0'-1'107'0'0,"0"-1"1"0"0,0 1-1 0 0,0 0 0 0 0,1-1 0 0 0,-1 1 0 0 0,1 0 0 0 0,-1-1 0 0 0,1 1 0 0 0,-1 0 0 0 0,1-1 1 0 0,0 1-1 0 0,0 0 0 0 0,-1 0 0 0 0,1 0 0 0 0,2-2 0 0 0,19-15 1675 0 0,-10 10-1059 0 0,47-36 2869 0 0,86-47 0 0 0,-101 65-2857 0 0,-38 23-766 0 0,-1-1 1 0 0,1 0 0 0 0,-1 0 0 0 0,0 0-1 0 0,0-1 1 0 0,0 0 0 0 0,-1 0 0 0 0,1 0 0 0 0,-1-1-1 0 0,-1 1 1 0 0,5-8 0 0 0,-31 86-257 0 0,14-47 482 0 0,-41 125 433 0 0,40-112-461 0 0,-12 79 1 0 0,16 5-93 0 0,2-24-541 0 0,3-94 247 0 0,1-1-1 0 0,0 1 1 0 0,0 0 0 0 0,1 6 0 0 0,3 0-5770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49.30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57 11055 0 0,'-6'-12'1904'0'0,"6"12"-1724"0"0,0-1 0 0 0,0 1 0 0 0,0 0 0 0 0,1-1 0 0 0,-1 1 0 0 0,0-1 0 0 0,0 1 0 0 0,0-1-1 0 0,0 1 1 0 0,1 0 0 0 0,-1-1 0 0 0,0 1 0 0 0,0-1 0 0 0,1 1 0 0 0,-1 0 0 0 0,0-1-1 0 0,1 1 1 0 0,-1 0 0 0 0,0 0 0 0 0,1-1 0 0 0,-1 1 0 0 0,0 0 0 0 0,2-1 1204 0 0,3 0-170 0 0,34-7 146 0 0,55-4 1 0 0,48 5-1097 0 0,-69 4-25 0 0,64-1-118 0 0,-79 4-6768 0 0,-49 0-395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54.9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264 113 3679 0 0,'-2'0'345'0'0,"0"0"-527"0"0,0-8 2790 0 0,0-5-2315 0 0,-4-29 1832 0 0,6 38-1940 0 0,-1 0 0 0 0,0 0 0 0 0,0 1 0 0 0,0-1 0 0 0,-1 0 0 0 0,1 1 0 0 0,-1-1 0 0 0,-3-3 0 0 0,4 6-174 0 0,0 0-1 0 0,-1 0 1 0 0,1-1 0 0 0,-1 1 0 0 0,1 0 0 0 0,-1 1 0 0 0,1-1 0 0 0,-1 0 0 0 0,1 0-1 0 0,-1 1 1 0 0,0-1 0 0 0,0 1 0 0 0,1-1 0 0 0,-1 1 0 0 0,0 0 0 0 0,0 0 0 0 0,1 0-1 0 0,-1 0 1 0 0,0 0 0 0 0,0 0 0 0 0,1 0 0 0 0,-1 0 0 0 0,0 1 0 0 0,0-1 0 0 0,-2 2-1 0 0,-6 1-10 0 0,1 1 0 0 0,-1 1-1 0 0,-10 6 1 0 0,10-6-3 0 0,5-2 25 0 0,-1 0-1 0 0,1 0 1 0 0,0 1 0 0 0,0 0-1 0 0,0 0 1 0 0,1 0-1 0 0,0 1 1 0 0,-1-1 0 0 0,1 1-1 0 0,1 0 1 0 0,-1 0-1 0 0,1 0 1 0 0,-4 8-1 0 0,5-6 82 0 0,-1-1 1 0 0,1 1-1 0 0,1 0 0 0 0,-1 0 0 0 0,1-1 0 0 0,0 1 0 0 0,1 0 0 0 0,0 0 0 0 0,0 0 0 0 0,0 0 0 0 0,3 13 0 0 0,-2-12-14 0 0,1 0 0 0 0,0 1 0 0 0,0-1 0 0 0,1 0 0 0 0,0 0 0 0 0,1-1 0 0 0,5 11 0 0 0,-7-15-70 0 0,-1-1 1 0 0,1 0-1 0 0,0 0 1 0 0,0 0 0 0 0,0 0-1 0 0,0 0 1 0 0,0 0 0 0 0,0 0-1 0 0,0-1 1 0 0,1 1-1 0 0,-1-1 1 0 0,1 0 0 0 0,-1 0-1 0 0,1 0 1 0 0,-1 0-1 0 0,1 0 1 0 0,0 0 0 0 0,-1-1-1 0 0,1 1 1 0 0,0-1 0 0 0,0 0-1 0 0,-1 1 1 0 0,1-1-1 0 0,0-1 1 0 0,0 1 0 0 0,5-1-1 0 0,0-1 87 0 0,0-1 0 0 0,0 0 0 0 0,0 0-1 0 0,0 0 1 0 0,0-1 0 0 0,0 0 0 0 0,-1-1-1 0 0,0 1 1 0 0,12-11 0 0 0,-10 6 58 0 0,0 1-1 0 0,0-2 1 0 0,-1 1 0 0 0,-1-1 0 0 0,1 0-1 0 0,6-13 1 0 0,-12 19-229 0 0,1-1 1 0 0,-1-1-1 0 0,0 1 0 0 0,0 0 0 0 0,0 0 0 0 0,-1-1 0 0 0,0 1 1 0 0,0-1-1 0 0,0-7 0 0 0,-1 11-13 0 0,0-1 0 0 0,0 0 0 0 0,0 0 0 0 0,-1 0 0 0 0,1 1 0 0 0,-1-1 0 0 0,0 0 0 0 0,0 1 0 0 0,0-1 0 0 0,0 1 0 0 0,0-1 1 0 0,-1 1-1 0 0,1 0 0 0 0,-1-1 0 0 0,0 1 0 0 0,1 0 0 0 0,-1 0 0 0 0,0 0 0 0 0,0 0 0 0 0,-4-2 0 0 0,-2-2-72 0 0,0 1 0 0 0,-1 0 0 0 0,1 1 0 0 0,-1 0 0 0 0,0 0 0 0 0,0 1 0 0 0,0 0 0 0 0,-1 0 0 0 0,1 1 0 0 0,-1 0 0 0 0,1 1 0 0 0,-1 0 0 0 0,0 1 0 0 0,-17 1 0 0 0,19 0 253 0 0,1 0-1 0 0,0 1 1 0 0,0-1 0 0 0,0 1-1 0 0,0 1 1 0 0,0-1 0 0 0,0 1-1 0 0,1 1 1 0 0,-1-1-1 0 0,1 1 1 0 0,0 0 0 0 0,0 1-1 0 0,0-1 1 0 0,1 1 0 0 0,-1 0-1 0 0,1 1 1 0 0,1-1-1 0 0,-1 1 1 0 0,1 0 0 0 0,-5 7-1 0 0,8-10-84 0 0,-1 0 0 0 0,1 0 0 0 0,0 0 0 0 0,-1 0 0 0 0,1 0 0 0 0,1 0 0 0 0,-1 0 0 0 0,0 0 0 0 0,1 1 0 0 0,-1-1 0 0 0,1 0 0 0 0,0 0 0 0 0,0 0-1 0 0,1 1 1 0 0,-1-1 0 0 0,1 0 0 0 0,0 4 0 0 0,1-3 26 0 0,0 0 0 0 0,0 1 0 0 0,0-1 1 0 0,0 0-1 0 0,1 0 0 0 0,-1 0 0 0 0,1-1 0 0 0,0 1 0 0 0,1-1 0 0 0,5 6 0 0 0,-1-2 26 0 0,1-1 1 0 0,-1-1-1 0 0,1 1 1 0 0,0-1-1 0 0,0-1 1 0 0,1 0-1 0 0,-1 0 1 0 0,1-1-1 0 0,0 0 0 0 0,12 2 1 0 0,-9-4-41 0 0,1 0 1 0 0,-1-1 0 0 0,1 0-1 0 0,-1-1 1 0 0,0-1-1 0 0,0 0 1 0 0,22-6-1 0 0,-24 5-32 0 0,-1-1 0 0 0,0 0 1 0 0,0 0-1 0 0,-1-1 0 0 0,1-1 0 0 0,-1 0 0 0 0,0 0 0 0 0,-1 0 0 0 0,16-16 0 0 0,-22 20-47 0 0,0-1-1 0 0,1 1 1 0 0,-1-1-1 0 0,0 0 1 0 0,0 0-1 0 0,-1 0 0 0 0,1 0 1 0 0,-1 0-1 0 0,1-1 1 0 0,-1 1-1 0 0,0 0 1 0 0,0-1-1 0 0,0 1 1 0 0,-1-1-1 0 0,1 1 1 0 0,-1 0-1 0 0,0-1 0 0 0,0 1 1 0 0,0-1-1 0 0,-1 1 1 0 0,1-1-1 0 0,-1 1 1 0 0,0-1-1 0 0,-1-5 1 0 0,-1 4-19 0 0,1 1 0 0 0,0-1 1 0 0,-1 1-1 0 0,0 0 1 0 0,0-1-1 0 0,0 1 0 0 0,0 1 1 0 0,-1-1-1 0 0,0 0 1 0 0,0 1-1 0 0,0 0 0 0 0,0 0 1 0 0,0 0-1 0 0,0 0 1 0 0,-1 1-1 0 0,-5-3 0 0 0,-6 0 124 0 0,1 0 1 0 0,-1 1-1 0 0,1 1 0 0 0,-1 0 0 0 0,0 1 0 0 0,0 1 0 0 0,-1 1 1 0 0,1 0-1 0 0,0 1 0 0 0,0 0 0 0 0,0 2 0 0 0,0 0 0 0 0,1 0 1 0 0,-1 2-1 0 0,-22 9 0 0 0,35-13-21 0 0,1 0-1 0 0,0 0 1 0 0,-1 0 0 0 0,1 1-1 0 0,0-1 1 0 0,0 1 0 0 0,0-1-1 0 0,0 1 1 0 0,0 0 0 0 0,0 0-1 0 0,0 0 1 0 0,0 0 0 0 0,1 0-1 0 0,-1 1 1 0 0,1-1 0 0 0,0 0-1 0 0,-1 1 1 0 0,1-1 0 0 0,0 1-1 0 0,-1 4 1 0 0,2-3-11 0 0,0-1 0 0 0,0 1 0 0 0,0 0 1 0 0,0-1-1 0 0,0 1 0 0 0,1 0 0 0 0,0-1 0 0 0,-1 1 0 0 0,1-1 1 0 0,1 1-1 0 0,-1-1 0 0 0,0 1 0 0 0,1-1 0 0 0,0 0 0 0 0,2 4 1 0 0,1-1 18 0 0,-1 0 0 0 0,2 0 0 0 0,-1 0 1 0 0,1-1-1 0 0,0 1 0 0 0,0-1 0 0 0,0-1 0 0 0,1 1 1 0 0,-1-1-1 0 0,1 0 0 0 0,0-1 0 0 0,1 1 1 0 0,-1-1-1 0 0,0-1 0 0 0,1 1 0 0 0,0-2 1 0 0,-1 1-1 0 0,1-1 0 0 0,12 1 0 0 0,-10-1-37 0 0,-1-1-1 0 0,0 0 0 0 0,1-1 0 0 0,-1 0 0 0 0,0 0 1 0 0,0-1-1 0 0,0-1 0 0 0,0 1 0 0 0,0-1 0 0 0,0-1 1 0 0,0 1-1 0 0,-1-2 0 0 0,0 1 0 0 0,0-1 0 0 0,0 0 1 0 0,9-8-1 0 0,-15 11-51 0 0,1-1 0 0 0,-1 1 0 0 0,0-1 0 0 0,0 1 0 0 0,0-1 0 0 0,0 0 0 0 0,0 1 0 0 0,-1-1 0 0 0,1 0 0 0 0,-1 0 0 0 0,0-1-1 0 0,0 1 1 0 0,0 0 0 0 0,0 0 0 0 0,0-5 0 0 0,-1 5-13 0 0,0 1 0 0 0,0 0 0 0 0,0-1-1 0 0,-1 1 1 0 0,1 0 0 0 0,-1-1 0 0 0,1 1 0 0 0,-1 0-1 0 0,0 0 1 0 0,0 0 0 0 0,0 0 0 0 0,0 0-1 0 0,-1 0 1 0 0,1 0 0 0 0,0 0 0 0 0,-1 0 0 0 0,1 0-1 0 0,-1 1 1 0 0,0-1 0 0 0,1 1 0 0 0,-1-1 0 0 0,-3-1-1 0 0,-2-1-48 0 0,0 0 0 0 0,-1 0 0 0 0,0 0 0 0 0,0 1 0 0 0,0 1 0 0 0,0-1-1 0 0,0 1 1 0 0,-1 0 0 0 0,1 1 0 0 0,-1 0 0 0 0,1 1 0 0 0,-1-1 0 0 0,1 2 0 0 0,-13 1-1 0 0,12-1 139 0 0,-1 1 0 0 0,1 0-1 0 0,0 0 1 0 0,0 1 0 0 0,0 0 0 0 0,1 1-1 0 0,-1 0 1 0 0,1 0 0 0 0,0 1-1 0 0,0 0 1 0 0,0 0 0 0 0,-13 12-1 0 0,17-12 41 0 0,0 0 0 0 0,-1 0 0 0 0,1 1-1 0 0,1 0 1 0 0,-1 0 0 0 0,1-1 0 0 0,0 2-1 0 0,1-1 1 0 0,-1 0 0 0 0,1 1 0 0 0,1-1-1 0 0,-1 1 1 0 0,0 7 0 0 0,1-11-51 0 0,1 0 1 0 0,0 0-1 0 0,0 0 1 0 0,0-1 0 0 0,0 1-1 0 0,1 0 1 0 0,-1 0-1 0 0,1 0 1 0 0,0 0 0 0 0,0 0-1 0 0,0 0 1 0 0,0-1-1 0 0,0 1 1 0 0,0 0-1 0 0,1-1 1 0 0,-1 1 0 0 0,1-1-1 0 0,0 0 1 0 0,0 1-1 0 0,0-1 1 0 0,0 0 0 0 0,0 0-1 0 0,0 0 1 0 0,0 0-1 0 0,1-1 1 0 0,-1 1-1 0 0,1 0 1 0 0,0-1 0 0 0,-1 0-1 0 0,1 0 1 0 0,0 0-1 0 0,3 1 1 0 0,0-1-17 0 0,0 1-1 0 0,1-2 1 0 0,-1 1 0 0 0,0-1-1 0 0,1 0 1 0 0,-1 0 0 0 0,1-1-1 0 0,-1 0 1 0 0,0 0 0 0 0,0 0-1 0 0,1-1 1 0 0,9-4 0 0 0,-2 1 0 0 0,0-2 1 0 0,0 0 0 0 0,-1-1 0 0 0,15-11-1 0 0,-22 15-53 0 0,-1-1 0 0 0,1 0-1 0 0,-1-1 1 0 0,0 1 0 0 0,0-1-1 0 0,-1 0 1 0 0,0 0 0 0 0,6-11-1 0 0,-9 15 30 0 0,0 0-1 0 0,0 0 1 0 0,-1 0-1 0 0,1 0 1 0 0,-1 0-1 0 0,1-1 0 0 0,-1 1 1 0 0,0 0-1 0 0,1 0 1 0 0,-1 0-1 0 0,0 0 1 0 0,-1 0-1 0 0,1-1 1 0 0,-1-2-1 0 0,1 4 14 0 0,-1-1 0 0 0,0 0 0 0 0,0 1-1 0 0,0-1 1 0 0,0 1 0 0 0,0 0 0 0 0,0-1 0 0 0,0 1-1 0 0,-1 0 1 0 0,1 0 0 0 0,0-1 0 0 0,-1 1 0 0 0,1 0 0 0 0,-1 0-1 0 0,1 1 1 0 0,-1-1 0 0 0,1 0 0 0 0,-1 0 0 0 0,1 1-1 0 0,-4-1 1 0 0,-1-1-14 0 0,0 1-1 0 0,-1 0 1 0 0,1 0-1 0 0,-1 0 0 0 0,0 1 1 0 0,1 0-1 0 0,-1 0 1 0 0,1 1-1 0 0,-1 0 0 0 0,1 0 1 0 0,-13 4-1 0 0,12-2 63 0 0,0-1-1 0 0,1 1 1 0 0,-1 0-1 0 0,1 0 1 0 0,-1 1 0 0 0,1 0-1 0 0,0 0 1 0 0,1 0-1 0 0,-1 1 1 0 0,-8 8-1 0 0,13-11 25 0 0,0-1-1 0 0,-1 1 0 0 0,1-1 1 0 0,0 1-1 0 0,0-1 1 0 0,0 1-1 0 0,0 0 0 0 0,1-1 1 0 0,-1 1-1 0 0,0 0 0 0 0,1 0 1 0 0,-1 0-1 0 0,1-1 0 0 0,-1 1 1 0 0,1 0-1 0 0,0 0 1 0 0,0 0-1 0 0,0 0 0 0 0,0 0 1 0 0,0 0-1 0 0,1 0 0 0 0,-1-1 1 0 0,0 1-1 0 0,1 0 1 0 0,-1 0-1 0 0,1 0 0 0 0,0-1 1 0 0,0 1-1 0 0,-1 0 0 0 0,1-1 1 0 0,0 1-1 0 0,0 0 0 0 0,2 1 1 0 0,-1-1-20 0 0,1 0-1 0 0,-1 0 1 0 0,1 1 0 0 0,-1-2-1 0 0,1 1 1 0 0,0 0 0 0 0,0 0 0 0 0,0-1-1 0 0,0 0 1 0 0,0 1 0 0 0,0-1 0 0 0,0 0-1 0 0,0-1 1 0 0,0 1 0 0 0,1-1-1 0 0,-1 1 1 0 0,0-1 0 0 0,4 0 0 0 0,2-1-116 0 0,0 0 0 0 0,-1 0 0 0 0,1-1 1 0 0,0 0-1 0 0,-1-1 0 0 0,1 0 0 0 0,-1 0 0 0 0,0-1 1 0 0,0 0-1 0 0,-1 0 0 0 0,1-1 0 0 0,-1 0 1 0 0,0 0-1 0 0,0 0 0 0 0,0-1 0 0 0,6-8 1 0 0,-12 14 6 0 0,-1-1 1 0 0,0 1 0 0 0,1-1 0 0 0,-1 1-1 0 0,0-1 1 0 0,1 1 0 0 0,-1-1 0 0 0,0 1-1 0 0,1-1 1 0 0,-1 1 0 0 0,0-1 0 0 0,0 0 0 0 0,0 1-1 0 0,0-1 1 0 0,0 1 0 0 0,0-1 0 0 0,1 0-1 0 0,-1 1 1 0 0,0-1 0 0 0,-1 1 0 0 0,1-1-1 0 0,0 0 1 0 0,0 1 0 0 0,0-1 0 0 0,0 1-1 0 0,-1-2 1 0 0,1 2-20 0 0,-1-1-1 0 0,0 0 1 0 0,1 1-1 0 0,-1-1 1 0 0,0 0-1 0 0,0 1 1 0 0,1-1-1 0 0,-1 1 1 0 0,0-1 0 0 0,0 1-1 0 0,0-1 1 0 0,0 1-1 0 0,0 0 1 0 0,-1-1-1 0 0,-3 0-65 0 0,0 0 1 0 0,0 1-1 0 0,0 0 0 0 0,1-1 0 0 0,-9 2 1 0 0,-7 3 205 0 0,-1 0 0 0 0,1 2 0 0 0,0 0 0 0 0,0 2 0 0 0,-28 14 0 0 0,47-22-32 0 0,-1 1 0 0 0,1 0 1 0 0,0-1-1 0 0,0 1 0 0 0,0 0 0 0 0,0 0 1 0 0,0 0-1 0 0,0-1 0 0 0,0 1 1 0 0,0 0-1 0 0,0 1 0 0 0,0-1 1 0 0,0 0-1 0 0,1 0 0 0 0,-1 0 1 0 0,0 0-1 0 0,1 1 0 0 0,-1-1 0 0 0,1 0 1 0 0,-1 0-1 0 0,1 1 0 0 0,0-1 1 0 0,-1 0-1 0 0,1 1 0 0 0,0-1 1 0 0,0 1-1 0 0,0-1 0 0 0,0 0 1 0 0,0 1-1 0 0,1-1 0 0 0,-1 0 0 0 0,0 1 1 0 0,0-1-1 0 0,1 0 0 0 0,-1 1 1 0 0,1-1-1 0 0,0 0 0 0 0,-1 0 1 0 0,1 1-1 0 0,0-1 0 0 0,-1 0 1 0 0,1 0-1 0 0,0 0 0 0 0,0 0 0 0 0,0 0 1 0 0,0 0-1 0 0,0 0 0 0 0,0 0 1 0 0,0-1-1 0 0,1 1 0 0 0,-1 0 1 0 0,0-1-1 0 0,0 1 0 0 0,0-1 1 0 0,1 1-1 0 0,-1-1 0 0 0,0 1 0 0 0,1-1 1 0 0,-1 0-1 0 0,0 0 0 0 0,1 0 1 0 0,-1 0-1 0 0,1 0 0 0 0,0 0 1 0 0,3 0-1 0 0,-1-1 1 0 0,0 0-1 0 0,0 0 0 0 0,0 0 1 0 0,1 0-1 0 0,-1-1 1 0 0,-1 1-1 0 0,1-1 1 0 0,0 0-1 0 0,0-1 1 0 0,3-2-1 0 0,-4 4-12 0 0,-1-1 0 0 0,0 1 0 0 0,0-1 0 0 0,0 0 0 0 0,0 0 0 0 0,0 0 0 0 0,0 0 1 0 0,-1 0-1 0 0,1 0 0 0 0,-1 0 0 0 0,1-1 0 0 0,-1 1 0 0 0,0 0 0 0 0,0-1 0 0 0,0 1 0 0 0,0-1 0 0 0,0 0 0 0 0,0-4 0 0 0,-2 7-10 0 0,1-1-1 0 0,-1 1 0 0 0,1-1 0 0 0,-1 1 1 0 0,1-1-1 0 0,-1 1 0 0 0,1-1 0 0 0,-1 1 1 0 0,0 0-1 0 0,1-1 0 0 0,-1 1 1 0 0,0 0-1 0 0,0 0 0 0 0,1-1 0 0 0,-1 1 1 0 0,0 0-1 0 0,1 0 0 0 0,-1 0 1 0 0,-1 0-1 0 0,-16-2 75 0 0,18 2-74 0 0,-13-1 283 0 0,-1 1-1 0 0,1 0 1 0 0,0 1 0 0 0,0 0-1 0 0,0 1 1 0 0,-17 5-1 0 0,30-7-285 0 0,0 0-1 0 0,-1 0 1 0 0,1 0-1 0 0,-1 0 1 0 0,1 0 0 0 0,0 0-1 0 0,-1 0 1 0 0,1 1-1 0 0,-1-1 1 0 0,1 0-1 0 0,0 0 1 0 0,-1 0-1 0 0,1 1 1 0 0,0-1 0 0 0,-1 0-1 0 0,1 1 1 0 0,0-1-1 0 0,-1 0 1 0 0,1 1-1 0 0,0-1 1 0 0,0 0-1 0 0,-1 1 1 0 0,1-1 0 0 0,0 0-1 0 0,0 1 1 0 0,0-1-1 0 0,0 1 1 0 0,-1-1-1 0 0,1 0 1 0 0,0 1-1 0 0,0-1 1 0 0,0 1 0 0 0,0-1-1 0 0,0 1 1 0 0,3 4-277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55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1071 86 2759 0 0,'4'-8'347'0'0,"-1"0"-1"0"0,8-12 1 0 0,-7 13-44 0 0,0 0 1 0 0,-1 0-1 0 0,0 0 0 0 0,3-10 0 0 0,-6 17-280 0 0,0 0-1 0 0,1 0 0 0 0,-1 0 0 0 0,0-1 0 0 0,0 1 0 0 0,0 0 0 0 0,0 0 0 0 0,0 0 0 0 0,0 0 1 0 0,0 0-1 0 0,0 0 0 0 0,0 0 0 0 0,0 0 0 0 0,0-1 0 0 0,0 1 0 0 0,0 0 0 0 0,0 0 1 0 0,0 0-1 0 0,0 0 0 0 0,0 0 0 0 0,0 0 0 0 0,0 0 0 0 0,0-1 0 0 0,0 1 0 0 0,0 0 0 0 0,0 0 1 0 0,0 0-1 0 0,0 0 0 0 0,0 0 0 0 0,-1 0 0 0 0,1 0 0 0 0,0 0 0 0 0,0 0 0 0 0,0 0 1 0 0,0-1-1 0 0,0 1 0 0 0,0 0 0 0 0,0 0 0 0 0,0 0 0 0 0,0 0 0 0 0,0 0 0 0 0,-1 0 0 0 0,1 0 1 0 0,0 0-1 0 0,0 0 0 0 0,0 0 0 0 0,0 0 0 0 0,-6 3 625 0 0,-6 6 304 0 0,-30 33 1453 0 0,-66 86 1 0 0,-22 23-1082 0 0,-69 33 124 0 0,65-65-938 0 0,-176 186 297 0 0,275-271-748 0 0,-1-1 0 0 0,-52 35 0 0 0,81-65-595 0 0,11-10-3858 0 0,5 1-805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8:05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176 210 5983 0 0,'-3'-3'106'0'0,"1"1"-1"0"0,0-1 1 0 0,1 0-1 0 0,-1 0 1 0 0,1 0-1 0 0,-1 0 1 0 0,1 0 0 0 0,0-1-1 0 0,0 1 1 0 0,0 0-1 0 0,0-1 1 0 0,1 1-1 0 0,-1 0 1 0 0,1-1-1 0 0,0 1 1 0 0,0-1-1 0 0,0 1 1 0 0,1 0-1 0 0,-1-1 1 0 0,1 1-1 0 0,1-5 1 0 0,0 1 312 0 0,1 1 1 0 0,-1 0-1 0 0,1-1 1 0 0,1 2-1 0 0,-1-1 1 0 0,1 0 0 0 0,0 1-1 0 0,0-1 1 0 0,1 1-1 0 0,5-6 1 0 0,0 3 191 0 0,0-1-1 0 0,1 1 1 0 0,0 1 0 0 0,15-9 0 0 0,-20 13-579 0 0,0 1 0 0 0,-1-1 0 0 0,1 1 0 0 0,0 1 1 0 0,0-1-1 0 0,0 1 0 0 0,0 0 0 0 0,0 0 0 0 0,0 1 0 0 0,0 0 0 0 0,1 0 0 0 0,-1 0 0 0 0,8 2 1 0 0,-9-1-22 0 0,-1 0 1 0 0,0 0 0 0 0,0 1-1 0 0,0-1 1 0 0,0 1 0 0 0,0 0-1 0 0,0 0 1 0 0,0 0 0 0 0,-1 1-1 0 0,1-1 1 0 0,-1 1 0 0 0,0 0-1 0 0,1 0 1 0 0,-1 0 0 0 0,0 0 0 0 0,-1 0-1 0 0,1 1 1 0 0,-1-1 0 0 0,4 7-1 0 0,-2 0 0 0 0,-1 0 0 0 0,0 1 0 0 0,0-1 1 0 0,-1 1-1 0 0,0-1 0 0 0,-1 1 0 0 0,-1-1 0 0 0,1 1 0 0 0,-1 0 0 0 0,-1 0 0 0 0,0-1 0 0 0,-1 1 0 0 0,-4 14 0 0 0,0-1 28 0 0,-2 1 1 0 0,-1-1-1 0 0,-1 0 0 0 0,-19 33 0 0 0,9-24 14 0 0,0-1 0 0 0,-3-1 0 0 0,0-1 0 0 0,-2-2 0 0 0,-1 0 0 0 0,-1-1 0 0 0,-2-2 0 0 0,-49 35 0 0 0,77-59-52 0 0,-11 6 17 0 0,-22 11-1 0 0,31-16-14 0 0,0-1 0 0 0,0 0 0 0 0,0 0 0 0 0,0 0 0 0 0,0-1 0 0 0,0 1 1 0 0,0-1-1 0 0,0 1 0 0 0,0-1 0 0 0,0 0 0 0 0,0 0 0 0 0,0 0 0 0 0,0-1 0 0 0,-4 0 0 0 0,6 0-5 0 0,-1 1 0 0 0,1-1-1 0 0,0 0 1 0 0,0 0 0 0 0,0 1 0 0 0,0-1-1 0 0,0 0 1 0 0,0 0 0 0 0,0 0 0 0 0,1 0-1 0 0,-1 0 1 0 0,0 0 0 0 0,0 0 0 0 0,1 0-1 0 0,-1-1 1 0 0,1 1 0 0 0,-1 0-1 0 0,1 0 1 0 0,-1-1 0 0 0,1 1 0 0 0,0 0-1 0 0,0 0 1 0 0,-1-1 0 0 0,1 1 0 0 0,0 0-1 0 0,0-1 1 0 0,0 1 0 0 0,1 0 0 0 0,-1-1-1 0 0,0 1 1 0 0,0 0 0 0 0,1-2 0 0 0,0-3-29 0 0,1 0 0 0 0,0 1 1 0 0,-1-1-1 0 0,2 0 1 0 0,4-8-1 0 0,-2 6-29 0 0,0 0-1 0 0,1 0 1 0 0,0 1-1 0 0,0 0 1 0 0,1 0 0 0 0,0 0-1 0 0,0 1 1 0 0,1 0 0 0 0,9-6-1 0 0,-5 5 14 0 0,1 1 0 0 0,0 0 0 0 0,0 0 0 0 0,0 1 0 0 0,23-5 0 0 0,-10 6 233 0 0,-1 0 0 0 0,1 2 0 0 0,-1 0 0 0 0,1 2 0 0 0,0 1 0 0 0,37 6 0 0 0,-36-2-50 0 0,1 2 0 0 0,-1 0 0 0 0,-1 2 0 0 0,1 0 1 0 0,-1 2-1 0 0,-1 1 0 0 0,0 1 0 0 0,-1 1 0 0 0,32 25 0 0 0,-37-25-304 0 0,-8-7-454 0 0,-1 1 1 0 0,0 1-1 0 0,10 11 0 0 0,-16-15-444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8:12.5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209 71 3679 0 0,'-3'1'259'0'0,"-4"3"-150"0"0,6-4-93 0 0,1 0 0 0 0,0 0 0 0 0,0 0 1 0 0,0 0-1 0 0,0 0 0 0 0,0 0 0 0 0,-1 0 0 0 0,1 0 0 0 0,0 0 1 0 0,0 0-1 0 0,0 0 0 0 0,0-1 0 0 0,0 1 0 0 0,-1 0 1 0 0,1 0-1 0 0,0 0 0 0 0,0 0 0 0 0,0 0 0 0 0,0 0 1 0 0,0 0-1 0 0,0 0 0 0 0,-1 0 0 0 0,1 0 0 0 0,0-1 0 0 0,0 1 1 0 0,0 0-1 0 0,0 0 0 0 0,0 0 0 0 0,0 0 0 0 0,0 0 1 0 0,0-1-1 0 0,0 1 0 0 0,0 0 0 0 0,0 0 0 0 0,0 0 1 0 0,0 0-1 0 0,0 0 0 0 0,0-1 0 0 0,0 1 0 0 0,0 0 0 0 0,0 0 1 0 0,0-1 1111 0 0,3-3-310 0 0,0 2-385 0 0,0-1 1 0 0,0 0-1 0 0,0 0 1 0 0,0 1-1 0 0,1 0 1 0 0,-1 0 0 0 0,1 0-1 0 0,0 0 1 0 0,-1 0-1 0 0,1 1 1 0 0,5-2-1 0 0,-9 3-406 0 0,1 0 0 0 0,-1 0 0 0 0,0 0 0 0 0,0 0 0 0 0,0 0 0 0 0,1-1 0 0 0,-1 1 0 0 0,0 0 0 0 0,0 0 0 0 0,0 0 0 0 0,0 0 0 0 0,1 0 0 0 0,-1-1 0 0 0,0 1 0 0 0,0 0 0 0 0,0 0 0 0 0,0 0 0 0 0,0 0 0 0 0,1-1 0 0 0,-1 1 0 0 0,0 0 0 0 0,0 0 0 0 0,0 0 0 0 0,0-1 0 0 0,0 1 0 0 0,0 0 0 0 0,0 0 0 0 0,0-1 0 0 0,0 1 1 0 0,0 0-1 0 0,0 0 0 0 0,0 0 0 0 0,0-1 0 0 0,0 1 0 0 0,0 0 0 0 0,0 0 0 0 0,0-1 0 0 0,-5-11 115 0 0,3 10-126 0 0,1 0 0 0 0,0 0-1 0 0,0 0 1 0 0,0 1-1 0 0,-1-1 1 0 0,1 1-1 0 0,-1-1 1 0 0,1 1 0 0 0,-1 0-1 0 0,0-1 1 0 0,-2 0-1 0 0,2 2 5 0 0,-1-1 1 0 0,0 1-1 0 0,1 0 0 0 0,-1 0 0 0 0,0 1 0 0 0,0-1 0 0 0,1 0 1 0 0,-1 1-1 0 0,1 0 0 0 0,-1 0 0 0 0,0 0 0 0 0,1 0 0 0 0,-1 0 0 0 0,1 0 1 0 0,0 0-1 0 0,-1 1 0 0 0,1-1 0 0 0,-3 4 0 0 0,-7 5 42 0 0,1 0 0 0 0,-10 12 0 0 0,16-17 3 0 0,2-1-47 0 0,-1-1 0 0 0,1 1 0 0 0,0 0 1 0 0,0 0-1 0 0,1 0 0 0 0,-1 0 1 0 0,1 1-1 0 0,0-1 0 0 0,0 1 0 0 0,0-1 1 0 0,1 1-1 0 0,-1 0 0 0 0,1 0 0 0 0,0 0 1 0 0,1-1-1 0 0,-1 7 0 0 0,1-10-16 0 0,0 0-1 0 0,0 1 0 0 0,1-1 1 0 0,-1 0-1 0 0,0 0 0 0 0,1 0 0 0 0,-1 0 1 0 0,1 1-1 0 0,-1-1 0 0 0,1 0 1 0 0,0 0-1 0 0,-1 0 0 0 0,1 0 1 0 0,0 0-1 0 0,0-1 0 0 0,0 1 1 0 0,0 0-1 0 0,1 1 0 0 0,1 0 6 0 0,-1-1-1 0 0,1 0 1 0 0,-1 0 0 0 0,1 0-1 0 0,0 0 1 0 0,-1 0-1 0 0,1 0 1 0 0,3 0 0 0 0,2 0 19 0 0,1-1 0 0 0,0 0 0 0 0,0 0 0 0 0,12-2 0 0 0,-13 1-3 0 0,1 0 0 0 0,-1-1 0 0 0,0-1 0 0 0,1 0 0 0 0,-1 0 0 0 0,0 0 1 0 0,0-1-1 0 0,-1 0 0 0 0,1 0 0 0 0,-1-1 0 0 0,0 0 0 0 0,0-1 0 0 0,-1 1 0 0 0,1-1 0 0 0,6-9 0 0 0,-12 14-43 0 0,1-1-1 0 0,-1 1 0 0 0,0-1 1 0 0,0 0-1 0 0,-1 1 0 0 0,1-1 1 0 0,0 0-1 0 0,-1 0 0 0 0,1 1 1 0 0,-1-1-1 0 0,1 0 1 0 0,-1 0-1 0 0,0 0 0 0 0,1 0 1 0 0,-1 0-1 0 0,0 0 0 0 0,-1 0 1 0 0,1 1-1 0 0,0-1 0 0 0,0 0 1 0 0,-1 0-1 0 0,1 0 0 0 0,-1 0 1 0 0,0 1-1 0 0,1-1 0 0 0,-1 0 1 0 0,0 0-1 0 0,0 1 0 0 0,0-1 1 0 0,0 1-1 0 0,-1-1 1 0 0,1 1-1 0 0,0-1 0 0 0,0 1 1 0 0,-1 0-1 0 0,-2-2 0 0 0,-1-1-42 0 0,1 1-1 0 0,-1 0 0 0 0,0 0 1 0 0,0 0-1 0 0,-1 0 0 0 0,1 1 1 0 0,0 0-1 0 0,-1 0 0 0 0,0 1 1 0 0,1-1-1 0 0,-7 0 0 0 0,2 2 228 0 0,0 0 1 0 0,1 0-1 0 0,-1 1 0 0 0,0 1 0 0 0,1-1 0 0 0,-1 1 0 0 0,1 1 0 0 0,0 0 0 0 0,-1 0 0 0 0,1 1 1 0 0,-8 5-1 0 0,5-3 71 0 0,1 1 1 0 0,1 0-1 0 0,-1 1 1 0 0,1 0-1 0 0,1 1 1 0 0,-1 0-1 0 0,-14 18 1 0 0,23-25-214 0 0,-1 0 0 0 0,1 0 0 0 0,-1 0 0 0 0,1 0 0 0 0,0 0 0 0 0,0 0 0 0 0,0 1 0 0 0,0-1 0 0 0,0 0 0 0 0,1 1 1 0 0,-1-1-1 0 0,1 1 0 0 0,-1-1 0 0 0,1 1 0 0 0,0-1 0 0 0,0 0 0 0 0,0 1 0 0 0,0-1 0 0 0,1 1 0 0 0,0 4 0 0 0,0-5-19 0 0,0 0 0 0 0,1 1-1 0 0,-1-1 1 0 0,0 0-1 0 0,1 0 1 0 0,-1 0-1 0 0,1 0 1 0 0,0 0-1 0 0,0 0 1 0 0,0 0-1 0 0,0 0 1 0 0,0-1-1 0 0,0 1 1 0 0,0-1 0 0 0,1 0-1 0 0,-1 0 1 0 0,0 1-1 0 0,1-1 1 0 0,4 1-1 0 0,6 1 1 0 0,0 0 0 0 0,0-1 0 0 0,1 0 1 0 0,-1-1-1 0 0,1-1 0 0 0,0 0 0 0 0,-1 0 0 0 0,1-2 0 0 0,19-3 0 0 0,-12 0-237 0 0,-1-1 0 0 0,0 0 0 0 0,0-2 0 0 0,0 0 0 0 0,26-16 0 0 0,-42 22 127 0 0,0-1 0 0 0,0 0 0 0 0,0 0-1 0 0,-1 0 1 0 0,1 0 0 0 0,-1-1 0 0 0,0 1 0 0 0,0-1 0 0 0,0 0 0 0 0,0 0 0 0 0,-1 0-1 0 0,1 0 1 0 0,1-5 0 0 0,-4 7 23 0 0,1 0 0 0 0,-1 0 0 0 0,1 1-1 0 0,-1-1 1 0 0,0 0 0 0 0,0 0 0 0 0,0 1 0 0 0,1-1-1 0 0,-2 0 1 0 0,1 0 0 0 0,0 1 0 0 0,0-1 0 0 0,-1 0 0 0 0,1 0-1 0 0,-2-2 1 0 0,1 2 16 0 0,0 0-1 0 0,0 0 0 0 0,0 1 1 0 0,-1-1-1 0 0,1 0 1 0 0,-1 1-1 0 0,1-1 1 0 0,-1 1-1 0 0,0 0 0 0 0,1-1 1 0 0,-1 1-1 0 0,0 0 1 0 0,0 0-1 0 0,0 0 1 0 0,-4-1-1 0 0,-2-1 182 0 0,-1 1 0 0 0,1 0 0 0 0,-1 0-1 0 0,1 1 1 0 0,-1 0 0 0 0,0 0 0 0 0,0 1 0 0 0,1 0 0 0 0,-1 0-1 0 0,0 1 1 0 0,0 1 0 0 0,1-1 0 0 0,-1 2 0 0 0,1-1 0 0 0,-11 5 0 0 0,12-4 49 0 0,2-1 1 0 0,-1 1-1 0 0,0 1 1 0 0,0-1-1 0 0,1 1 1 0 0,0 0-1 0 0,0 0 1 0 0,0 1-1 0 0,0-1 1 0 0,1 1-1 0 0,0 0 1 0 0,0 0-1 0 0,0 1 1 0 0,0-1 0 0 0,1 1-1 0 0,0 0 1 0 0,0 0-1 0 0,1 0 1 0 0,0 0-1 0 0,0 0 1 0 0,-2 8-1 0 0,3-10-145 0 0,1-1 0 0 0,-1 1 1 0 0,1 0-1 0 0,0 0 0 0 0,0-1 0 0 0,0 1 0 0 0,1 0 0 0 0,-1-1 0 0 0,1 1 1 0 0,0-1-1 0 0,0 1 0 0 0,0-1 0 0 0,1 1 0 0 0,-1-1 0 0 0,1 1 0 0 0,0-1 0 0 0,-1 0 1 0 0,2 0-1 0 0,-1 0 0 0 0,0 0 0 0 0,0 0 0 0 0,5 3 0 0 0,-3-3 3 0 0,1 0 0 0 0,-1 0 0 0 0,1 0 0 0 0,-1-1 0 0 0,1 1-1 0 0,0-1 1 0 0,0 0 0 0 0,0-1 0 0 0,0 1 0 0 0,0-1 0 0 0,1 0 0 0 0,-1-1 0 0 0,0 1-1 0 0,1-1 1 0 0,5 0 0 0 0,1-1-166 0 0,0 0 0 0 0,-1-1 0 0 0,1-1-1 0 0,0 0 1 0 0,-1 0 0 0 0,11-5 0 0 0,-16 5 51 0 0,1 0 0 0 0,-2 0 0 0 0,1 0 0 0 0,0 0 0 0 0,-1-1 0 0 0,1 0 0 0 0,-1 0 0 0 0,0-1 1 0 0,0 0-1 0 0,-1 1 0 0 0,1-1 0 0 0,4-8 0 0 0,-9 12 48 0 0,1 0 1 0 0,0 0-1 0 0,-1-1 0 0 0,1 1 1 0 0,-1 0-1 0 0,0 0 1 0 0,1-1-1 0 0,-1 1 0 0 0,0 0 1 0 0,0-1-1 0 0,1 1 0 0 0,-1-1 1 0 0,0 1-1 0 0,-1 0 1 0 0,1-1-1 0 0,0 1 0 0 0,0 0 1 0 0,0-1-1 0 0,-1 1 0 0 0,1 0 1 0 0,-1 0-1 0 0,1-1 1 0 0,-1 1-1 0 0,0 0 0 0 0,1 0 1 0 0,-1 0-1 0 0,0-1 1 0 0,0 1-1 0 0,0 0 0 0 0,1 0 1 0 0,-1 0-1 0 0,0 1 0 0 0,0-1 1 0 0,-1 0-1 0 0,1 0 1 0 0,0 0-1 0 0,0 1 0 0 0,-2-2 1 0 0,-6-2 7 0 0,0-1 1 0 0,-1 1 0 0 0,1 1 0 0 0,-12-4 0 0 0,10 4 46 0 0,4 1 72 0 0,0 0-1 0 0,0 1 1 0 0,-1 0 0 0 0,1 0 0 0 0,-1 0 0 0 0,1 1 0 0 0,-1 0 0 0 0,1 1 0 0 0,-1-1 0 0 0,1 2 0 0 0,-11 1 0 0 0,14-1 57 0 0,-1-1 0 0 0,1 1 1 0 0,0 0-1 0 0,-1 0 0 0 0,1 0 1 0 0,0 1-1 0 0,0-1 1 0 0,0 1-1 0 0,1 0 0 0 0,-1 0 1 0 0,1 1-1 0 0,-1-1 1 0 0,1 1-1 0 0,0-1 0 0 0,0 1 1 0 0,1 0-1 0 0,-1 0 0 0 0,1 0 1 0 0,-2 6-1 0 0,3-8-73 0 0,0 1 0 0 0,0-1 0 0 0,0 0 0 0 0,0 1 0 0 0,1-1 0 0 0,0 1 0 0 0,-1-1 0 0 0,1 1 0 0 0,0 0 0 0 0,0-1 0 0 0,0 1 0 0 0,1-1 0 0 0,-1 1 0 0 0,1-1 0 0 0,-1 1 0 0 0,1-1 0 0 0,1 3 0 0 0,-2-4-36 0 0,1 0 0 0 0,0 0 0 0 0,0 1 0 0 0,0-1 0 0 0,0 0 0 0 0,0 0 0 0 0,0 0 0 0 0,0-1 0 0 0,1 1 0 0 0,-1 0 0 0 0,0 0 0 0 0,0-1 0 0 0,1 1 0 0 0,-1 0 0 0 0,0-1 0 0 0,1 1 0 0 0,-1-1 0 0 0,1 0 0 0 0,-1 0 0 0 0,0 1 0 0 0,1-1 0 0 0,-1 0 0 0 0,1 0 0 0 0,-1 0 0 0 0,1 0 0 0 0,-1 0 0 0 0,0-1 0 0 0,1 1 0 0 0,-1 0 0 0 0,1-1 0 0 0,1 0 0 0 0,3-1-113 0 0,0 0-1 0 0,-1-1 0 0 0,1 1 1 0 0,7-5-1 0 0,-11 5 37 0 0,1 1 0 0 0,-1-1 0 0 0,1 0 0 0 0,-1 1 0 0 0,0-1 0 0 0,0 0 0 0 0,0 0 0 0 0,0-1 0 0 0,-1 1 0 0 0,1 0 0 0 0,2-5 0 0 0,-4 6 28 0 0,1 1 0 0 0,-1-1-1 0 0,0 1 1 0 0,0-1 0 0 0,0 1 0 0 0,0-1-1 0 0,0 1 1 0 0,0-1 0 0 0,0 1 0 0 0,0 0-1 0 0,0-1 1 0 0,0 1 0 0 0,0-1 0 0 0,0 1-1 0 0,0-1 1 0 0,0 1 0 0 0,0-1 0 0 0,-1 1-1 0 0,1-1 1 0 0,0 1 0 0 0,0 0 0 0 0,0-1-1 0 0,-1 1 1 0 0,1-1 0 0 0,0 1 0 0 0,-1-1-1 0 0,-12-6-221 0 0,-18 3 188 0 0,-26 4 269 0 0,50 0-122 0 0,0 1-1 0 0,0 0 1 0 0,0 0 0 0 0,1 0 0 0 0,-1 1-1 0 0,-7 3 1 0 0,13-4-75 0 0,0-1 0 0 0,-1 1 0 0 0,1 0 0 0 0,0 0-1 0 0,-1-1 1 0 0,1 1 0 0 0,0 0 0 0 0,0 0 0 0 0,0 1 0 0 0,0-1-1 0 0,0 0 1 0 0,0 0 0 0 0,0 0 0 0 0,0 1 0 0 0,0 0 0 0 0,-2 6-111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8:14.4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71 60 3679 0 0,'-17'1'2009'0'0,"-1"0"0"0"0,-18 4 0 0 0,78-10 3765 0 0,30 1-4040 0 0,-34 3-1071 0 0,540-41 2094 0 0,-513 36-2592 0 0,-42 4-405 0 0,76-5 395 0 0,-33 8-4375 0 0,-57 1-1875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8:14.8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 1 4487 0 0,'-7'51'1511'0'0,"2"1"0"0"0,3 89-1 0 0,2-93-392 0 0,0-37-781 0 0,9 256 3582 0 0,-8-262-4237 0 0,2 15 870 0 0,0-8-4772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8:15.2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1 6911 0 0,'0'0'29'0'0,"-1"0"-1"0"0,1 0 0 0 0,0 0 0 0 0,-1 0 0 0 0,1 0 0 0 0,0 0 0 0 0,-1 1 1 0 0,1-1-1 0 0,0 0 0 0 0,0 0 0 0 0,-1 0 0 0 0,1 0 0 0 0,0 0 1 0 0,0 1-1 0 0,-1-1 0 0 0,1 0 0 0 0,0 0 0 0 0,0 1 0 0 0,-1-1 0 0 0,1 0 1 0 0,0 0-1 0 0,0 1 0 0 0,0-1 0 0 0,0 0 0 0 0,-1 0 0 0 0,1 1 0 0 0,0-1 1 0 0,0 0-1 0 0,0 1 0 0 0,0-1 0 0 0,0 0 0 0 0,0 1 0 0 0,0-1 1 0 0,0 0-1 0 0,0 1 0 0 0,0-1 0 0 0,0 0 0 0 0,0 1 0 0 0,3 15 1632 0 0,-2-10-680 0 0,11 103 2500 0 0,3 19-562 0 0,-3-59-1998 0 0,-4 0 0 0 0,1 75 0 0 0,-3-32-848 0 0,-8-123-609 0 0,-2-9 228 0 0,1-1 0 0 0,-1-30 0 0 0,5 36 266 0 0,1 0-1 0 0,1 0 0 0 0,0 0 0 0 0,1 0 1 0 0,1 0-1 0 0,0 1 0 0 0,1-1 1 0 0,1 1-1 0 0,0 1 0 0 0,0-1 1 0 0,2 1-1 0 0,14-17 0 0 0,-18 23 11 0 0,1 1-1 0 0,1 0 0 0 0,0 0 1 0 0,-1 0-1 0 0,2 1 1 0 0,-1 0-1 0 0,0 0 1 0 0,1 1-1 0 0,0 0 0 0 0,9-3 1 0 0,-10 5 22 0 0,0 0 0 0 0,0 1-1 0 0,-1-1 1 0 0,1 2 0 0 0,0-1 0 0 0,0 1 0 0 0,0 0 0 0 0,1 0 0 0 0,-2 1 0 0 0,1 0 0 0 0,0 0 0 0 0,0 1-1 0 0,0-1 1 0 0,6 4 0 0 0,-7-2 31 0 0,0-1 0 0 0,0 2-1 0 0,0-1 1 0 0,0 1 0 0 0,-1-1 0 0 0,0 2-1 0 0,0-1 1 0 0,0 0 0 0 0,0 1 0 0 0,-1 0-1 0 0,1 0 1 0 0,-1 0 0 0 0,0 1-1 0 0,-1 0 1 0 0,0-1 0 0 0,0 1 0 0 0,0 0-1 0 0,4 13 1 0 0,0 7 121 0 0,-1 1 1 0 0,-1-1-1 0 0,2 39 1 0 0,-1-11-51 0 0,-1-32 6 0 0,-3-18-107 0 0,-1 1 1 0 0,0 0-1 0 0,0-1 0 0 0,0 7 0 0 0,-1-11-11 0 0,0 1 0 0 0,0-1-1 0 0,0 0 1 0 0,0 0 0 0 0,0 0-1 0 0,0 1 1 0 0,0-1 0 0 0,0 0-1 0 0,0 0 1 0 0,0 0 0 0 0,0 0-1 0 0,0 1 1 0 0,0-1 0 0 0,0 0-1 0 0,0 0 1 0 0,0 0 0 0 0,0 1-1 0 0,-1-1 1 0 0,1 0 0 0 0,0 0-1 0 0,0 0 1 0 0,0 0 0 0 0,0 1-1 0 0,0-1 1 0 0,0 0 0 0 0,-1 0-1 0 0,1 0 1 0 0,0 0-1 0 0,0 0 1 0 0,0 0 0 0 0,0 1-1 0 0,-1-1 1 0 0,1 0 0 0 0,0 0-1 0 0,0 0 1 0 0,0 0 0 0 0,0 0-1 0 0,-1 0 1 0 0,1 0 0 0 0,0 0-1 0 0,0 0 1 0 0,0 0 0 0 0,-1 0-1 0 0,1 0 1 0 0,0 0 0 0 0,-8-6-2075 0 0,5 2 853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19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149 163 3679 0 0,'1'-7'535'0'0,"0"1"-1"0"0,0 0 1 0 0,0 0 0 0 0,1-1-1 0 0,3-5 1 0 0,5-26 2161 0 0,-10 38-2643 0 0,1-6 657 0 0,-1 0-1 0 0,1-1 1 0 0,-1 1-1 0 0,-1-9 1 0 0,1 14-626 0 0,0 0 1 0 0,-1 0-1 0 0,1 0 1 0 0,0 0-1 0 0,0 1 0 0 0,-1-1 1 0 0,1 0-1 0 0,0 0 1 0 0,-1 0-1 0 0,1 1 1 0 0,-1-1-1 0 0,1 0 1 0 0,-1 1-1 0 0,1-1 0 0 0,-1 0 1 0 0,0 1-1 0 0,0-2 1 0 0,0 2-28 0 0,0 0 0 0 0,0-1 0 0 0,0 1 0 0 0,0 0 0 0 0,0 0 0 0 0,0 0 0 0 0,1 0 0 0 0,-1 0 0 0 0,0 0 0 0 0,0 0 0 0 0,0 0 1 0 0,0 0-1 0 0,0 1 0 0 0,0-1 0 0 0,1 0 0 0 0,-1 0 0 0 0,0 1 0 0 0,0-1 0 0 0,0 1 0 0 0,0-1 0 0 0,0 1 0 0 0,-7 4 150 0 0,1 0 1 0 0,0 0-1 0 0,1 1 0 0 0,-1-1 0 0 0,1 1 0 0 0,0 1 1 0 0,1-1-1 0 0,-1 1 0 0 0,1 0 0 0 0,1 1 0 0 0,-1-1 1 0 0,1 1-1 0 0,1-1 0 0 0,-1 1 0 0 0,-2 12 0 0 0,3-13-149 0 0,2 1-1 0 0,-1-1 0 0 0,1 1 0 0 0,0-1 0 0 0,0 1 0 0 0,1 0 1 0 0,0-1-1 0 0,0 1 0 0 0,1-1 0 0 0,0 1 0 0 0,0 0 0 0 0,1-1 0 0 0,0 0 1 0 0,0 1-1 0 0,1-1 0 0 0,0 0 0 0 0,6 11 0 0 0,-7-16-53 0 0,-1 0 1 0 0,0 0-1 0 0,1 0 0 0 0,0 0 0 0 0,-1-1 0 0 0,1 1 1 0 0,0 0-1 0 0,0-1 0 0 0,0 0 0 0 0,0 1 0 0 0,0-1 1 0 0,0 0-1 0 0,0 0 0 0 0,0 0 0 0 0,0 0 0 0 0,1 0 0 0 0,-1-1 1 0 0,3 2-1 0 0,-1-2 12 0 0,0 0-1 0 0,0 0 1 0 0,0 0 0 0 0,0 0 0 0 0,0-1 0 0 0,0 0 0 0 0,0 0-1 0 0,0 0 1 0 0,0 0 0 0 0,4-2 0 0 0,4-3 40 0 0,0-1 0 0 0,0 0 0 0 0,-1-1 0 0 0,1 0 0 0 0,12-12 0 0 0,-15 11-70 0 0,0 0 1 0 0,-1 0 0 0 0,0-1 0 0 0,0 0 0 0 0,-1 0 0 0 0,-1-1 0 0 0,0 0 0 0 0,8-17 0 0 0,-12 23-15 0 0,-1 0 1 0 0,1 0-1 0 0,-1-1 0 0 0,0 1 0 0 0,0 0 0 0 0,-1 0 0 0 0,0-1 0 0 0,0 1 0 0 0,-1-10 0 0 0,0 11 8 0 0,0 0-1 0 0,0 0 1 0 0,0 1 0 0 0,0-1-1 0 0,-1 0 1 0 0,0 1-1 0 0,0 0 1 0 0,0-1 0 0 0,0 1-1 0 0,0 0 1 0 0,0 0-1 0 0,-1 0 1 0 0,0 0 0 0 0,0 1-1 0 0,-3-3 1 0 0,0 1 19 0 0,1 0 1 0 0,-2 1 0 0 0,1 0-1 0 0,0 0 1 0 0,-1 0-1 0 0,1 1 1 0 0,-1 0-1 0 0,0 1 1 0 0,1-1 0 0 0,-1 1-1 0 0,0 0 1 0 0,-14 1-1 0 0,6 0 164 0 0,0 1-1 0 0,-1 1 1 0 0,1 0-1 0 0,-26 8 1 0 0,36-8-105 0 0,0-1 1 0 0,0 1 0 0 0,0 0 0 0 0,1 0 0 0 0,-1 1 0 0 0,1 0 0 0 0,-1-1 0 0 0,1 2 0 0 0,0-1 0 0 0,0 0 0 0 0,0 1 0 0 0,1-1 0 0 0,-6 8 0 0 0,6-6-34 0 0,0 0 0 0 0,1 0 0 0 0,-1 0 0 0 0,1 0 0 0 0,0 1 0 0 0,1-1 0 0 0,-1 1 0 0 0,1-1 0 0 0,0 1 0 0 0,1 0 0 0 0,-1 0 0 0 0,1 5 0 0 0,0-1-8 0 0,0-1 0 0 0,1 0 0 0 0,0 0 0 0 0,1 0 0 0 0,0 0 0 0 0,0-1 0 0 0,1 1 0 0 0,0 0-1 0 0,1-1 1 0 0,0 0 0 0 0,0 0 0 0 0,6 9 0 0 0,-7-13-9 0 0,0 0 0 0 0,0-1 1 0 0,1 1-1 0 0,-1-1 0 0 0,1 1 0 0 0,0-1 0 0 0,0 0 0 0 0,0-1 1 0 0,0 1-1 0 0,0-1 0 0 0,1 0 0 0 0,-1 0 0 0 0,1 0 0 0 0,0 0 1 0 0,-1-1-1 0 0,1 0 0 0 0,0 0 0 0 0,0 0 0 0 0,0-1 0 0 0,0 1 1 0 0,-1-1-1 0 0,1 0 0 0 0,10-2 0 0 0,-3 0-44 0 0,0-1 0 0 0,0 0-1 0 0,-1 0 1 0 0,1-2 0 0 0,-1 1 0 0 0,0-1 0 0 0,0-1-1 0 0,0 0 1 0 0,12-10 0 0 0,-18 13 14 0 0,0-1 0 0 0,0 0 0 0 0,0-1 1 0 0,-1 1-1 0 0,1-1 0 0 0,-1 0 0 0 0,0 0 0 0 0,-1 0 0 0 0,1-1 1 0 0,-1 1-1 0 0,0-1 0 0 0,0 0 0 0 0,-1 0 0 0 0,0 0 1 0 0,0 0-1 0 0,0 0 0 0 0,-1 0 0 0 0,0 0 0 0 0,1-10 1 0 0,-2 14-19 0 0,0-1 1 0 0,0 0 0 0 0,-1 0 0 0 0,1 0 0 0 0,0 0 0 0 0,-1 0 0 0 0,0 0 0 0 0,0 1 0 0 0,0-1-1 0 0,0 0 1 0 0,0 1 0 0 0,-1-1 0 0 0,1 1 0 0 0,-1-1 0 0 0,1 1 0 0 0,-1-1 0 0 0,-4-3 0 0 0,3 4 1 0 0,0 0 1 0 0,-1-1 0 0 0,1 1 0 0 0,-1 0 0 0 0,1 1 0 0 0,-1-1 0 0 0,0 1 0 0 0,0-1 0 0 0,1 1 0 0 0,-1 0 0 0 0,-7 0 0 0 0,0 0 23 0 0,-1 0 0 0 0,0 2 0 0 0,1-1 0 0 0,-1 1 0 0 0,1 1 0 0 0,-1 0 0 0 0,-21 7 1 0 0,24-5 96 0 0,1-1 0 0 0,-1 1 0 0 0,1 1 0 0 0,0-1 0 0 0,0 1 1 0 0,1 1-1 0 0,-1 0 0 0 0,1 0 0 0 0,0 0 0 0 0,-8 10 0 0 0,11-11-42 0 0,1 0-1 0 0,-1 0 1 0 0,1 0-1 0 0,0 0 1 0 0,0 0-1 0 0,1 1 0 0 0,0-1 1 0 0,0 1-1 0 0,0 0 1 0 0,0-1-1 0 0,1 1 1 0 0,0 0-1 0 0,0 0 0 0 0,1 0 1 0 0,-1 0-1 0 0,2 0 1 0 0,0 7-1 0 0,-1-10-35 0 0,0 0 0 0 0,1-1-1 0 0,-1 1 1 0 0,1 0 0 0 0,0-1 0 0 0,0 1 0 0 0,0-1-1 0 0,0 1 1 0 0,0-1 0 0 0,1 1 0 0 0,-1-1-1 0 0,1 0 1 0 0,0 0 0 0 0,-1 0 0 0 0,1 0 0 0 0,0 0-1 0 0,4 3 1 0 0,-3-3-4 0 0,1-1-1 0 0,-1 1 0 0 0,0-1 1 0 0,0 1-1 0 0,1-1 1 0 0,-1 0-1 0 0,1-1 1 0 0,-1 1-1 0 0,1 0 0 0 0,0-1 1 0 0,6 0-1 0 0,2-1 6 0 0,-1-1 1 0 0,1 0-1 0 0,-1 0 0 0 0,1-1 1 0 0,-1-1-1 0 0,0 0 0 0 0,12-6 0 0 0,-5 1 19 0 0,33-22 0 0 0,-43 25-81 0 0,0 0 0 0 0,-1 0 0 0 0,0-1 0 0 0,0 0 1 0 0,-1 0-1 0 0,7-10 0 0 0,-11 16 31 0 0,-1-1 1 0 0,0 0-1 0 0,0 0 0 0 0,0 0 1 0 0,0 0-1 0 0,0 0 0 0 0,0 0 0 0 0,0-1 1 0 0,-1 1-1 0 0,1 0 0 0 0,-1 0 1 0 0,0 0-1 0 0,1-1 0 0 0,-1 1 0 0 0,0 0 1 0 0,0 0-1 0 0,-1-1 0 0 0,1 1 1 0 0,0 0-1 0 0,-1 0 0 0 0,1 0 1 0 0,-1 0-1 0 0,0-1 0 0 0,0 1 0 0 0,0 0 1 0 0,0 0-1 0 0,0 0 0 0 0,0 1 1 0 0,0-1-1 0 0,-1 0 0 0 0,1 0 0 0 0,-1 1 1 0 0,1-1-1 0 0,-1 0 0 0 0,0 1 1 0 0,-2-2-1 0 0,-1-1 11 0 0,0 1 0 0 0,0 0-1 0 0,0 1 1 0 0,0-1 0 0 0,-1 1 0 0 0,1 0 0 0 0,-1 0 0 0 0,1 1 0 0 0,-1-1 0 0 0,0 1 0 0 0,1 1-1 0 0,-1-1 1 0 0,-7 1 0 0 0,5 0 17 0 0,1 1-1 0 0,-1 1 0 0 0,0 0 1 0 0,0 0-1 0 0,1 0 0 0 0,-1 1 1 0 0,1 0-1 0 0,0 0 0 0 0,0 1 1 0 0,0 0-1 0 0,-9 7 0 0 0,12-8 30 0 0,0 0 0 0 0,0 1 0 0 0,0-1-1 0 0,0 1 1 0 0,1 0 0 0 0,-1 0 0 0 0,1 1-1 0 0,0-1 1 0 0,1 1 0 0 0,-1-1 0 0 0,1 1 0 0 0,0 0-1 0 0,0 0 1 0 0,0 0 0 0 0,1 0 0 0 0,-1 0-1 0 0,0 10 1 0 0,2-14-19 0 0,0 1 1 0 0,0 0-1 0 0,0-1 0 0 0,0 1 0 0 0,0 0 1 0 0,0-1-1 0 0,0 1 0 0 0,1 0 1 0 0,-1-1-1 0 0,1 1 0 0 0,-1 0 0 0 0,1-1 1 0 0,0 1-1 0 0,-1-1 0 0 0,1 1 0 0 0,0-1 1 0 0,0 0-1 0 0,0 1 0 0 0,0-1 0 0 0,0 0 1 0 0,2 2-1 0 0,-1-2-9 0 0,1 1-1 0 0,-1-1 1 0 0,0 0 0 0 0,1 0-1 0 0,-1 0 1 0 0,1 0 0 0 0,-1-1-1 0 0,1 1 1 0 0,-1-1 0 0 0,1 1 0 0 0,0-1-1 0 0,3 0 1 0 0,4 0-10 0 0,1-1-1 0 0,-1-1 1 0 0,0 1-1 0 0,0-2 1 0 0,17-5 0 0 0,-17 4-123 0 0,0-1 1 0 0,-1 1 0 0 0,1-2 0 0 0,-1 1-1 0 0,0-2 1 0 0,-1 1 0 0 0,1-1 0 0 0,-1 0 0 0 0,-1-1-1 0 0,1 0 1 0 0,7-11 0 0 0,-14 18 99 0 0,0 0 0 0 0,0 0-1 0 0,-1 0 1 0 0,1 0 0 0 0,0 0 0 0 0,-1 0 0 0 0,1-1 0 0 0,-1 1-1 0 0,1 0 1 0 0,-1 0 0 0 0,0 0 0 0 0,0 0 0 0 0,1-1 0 0 0,-1 1-1 0 0,0 0 1 0 0,0 0 0 0 0,0 0 0 0 0,0-1 0 0 0,0 1 0 0 0,0 0-1 0 0,-1-2 1 0 0,0 2 14 0 0,1 0-1 0 0,-1 0 1 0 0,0 0 0 0 0,0 0-1 0 0,1 0 1 0 0,-1 0-1 0 0,0 0 1 0 0,0 1 0 0 0,0-1-1 0 0,0 0 1 0 0,0 0-1 0 0,0 1 1 0 0,0-1 0 0 0,0 1-1 0 0,-1-1 1 0 0,1 1-1 0 0,-1-1 1 0 0,-3 0 7 0 0,0 0-1 0 0,1 0 1 0 0,-1 0-1 0 0,0 1 1 0 0,0 0 0 0 0,0 0-1 0 0,1 0 1 0 0,-1 0 0 0 0,-8 2-1 0 0,6 1 48 0 0,-1-1 0 0 0,1 1 0 0 0,0 0 0 0 0,-1 1 0 0 0,2 0 0 0 0,-1 0 0 0 0,0 0 0 0 0,-11 11 0 0 0,14-11 50 0 0,0-1-1 0 0,1 2 1 0 0,-1-1-1 0 0,1 0 0 0 0,0 1 1 0 0,0 0-1 0 0,0-1 1 0 0,1 1-1 0 0,-1 0 1 0 0,1 1-1 0 0,1-1 1 0 0,-1 0-1 0 0,-1 9 1 0 0,3-12-85 0 0,-1-1 0 0 0,1 0 1 0 0,0 1-1 0 0,0-1 1 0 0,0 0-1 0 0,0 1 1 0 0,0-1-1 0 0,0 0 1 0 0,0 1-1 0 0,0-1 0 0 0,1 0 1 0 0,-1 1-1 0 0,0-1 1 0 0,1 0-1 0 0,-1 0 1 0 0,1 1-1 0 0,-1-1 1 0 0,1 0-1 0 0,0 0 1 0 0,-1 0-1 0 0,1 0 0 0 0,0 0 1 0 0,0 0-1 0 0,0 0 1 0 0,0 0-1 0 0,0 0 1 0 0,0 0-1 0 0,0-1 1 0 0,0 1-1 0 0,0 0 0 0 0,1-1 1 0 0,-1 1-1 0 0,0 0 1 0 0,0-1-1 0 0,1 0 1 0 0,-1 1-1 0 0,0-1 1 0 0,0 0-1 0 0,1 0 0 0 0,-1 1 1 0 0,0-1-1 0 0,3 0 1 0 0,4-1 17 0 0,0 1 0 0 0,0-1 0 0 0,0 0-1 0 0,-1 0 1 0 0,14-5 0 0 0,-7 1-96 0 0,0 0-1 0 0,24-13 0 0 0,-32 15 48 0 0,1-1-1 0 0,-1 0 1 0 0,-1 0-1 0 0,1-1 0 0 0,-1 1 1 0 0,1-1-1 0 0,-1 0 1 0 0,4-7-1 0 0,-8 12 21 0 0,0-1 0 0 0,-1 0 0 0 0,1 0 0 0 0,0-1 0 0 0,-1 1 0 0 0,1 0 0 0 0,0 0 0 0 0,-1 0 0 0 0,0 0 0 0 0,1 0 0 0 0,-1-1 0 0 0,0 1 0 0 0,1 0 0 0 0,-1 0 0 0 0,0-1 0 0 0,0 1 0 0 0,0 0 0 0 0,0 0 0 0 0,0-1 0 0 0,0 1 0 0 0,0 0 0 0 0,-1 0 0 0 0,1-1 0 0 0,0 1 0 0 0,-1 0 0 0 0,1 0 0 0 0,-1 0 0 0 0,1-1 0 0 0,-1 1 0 0 0,0 0 0 0 0,1 0 0 0 0,-1 0 0 0 0,0 0 0 0 0,0 0 0 0 0,0 0 0 0 0,0 1 0 0 0,0-1 0 0 0,-1-1 0 0 0,0 0 0 0 0,-1 1-1 0 0,1 0 1 0 0,-1 0 0 0 0,0 0-1 0 0,1 0 1 0 0,-1 0 0 0 0,0 0-1 0 0,1 0 1 0 0,-1 1 0 0 0,0 0 0 0 0,0-1-1 0 0,0 1 1 0 0,1 0 0 0 0,-1 1-1 0 0,0-1 1 0 0,-4 1 0 0 0,-4 2 26 0 0,0 0 1 0 0,0 1-1 0 0,0 1 0 0 0,0 0 0 0 0,-15 10 1 0 0,21-13 16 0 0,1 1-1 0 0,0 1 1 0 0,0-1 0 0 0,0 1 0 0 0,0-1 0 0 0,0 1 0 0 0,1 0-1 0 0,0 1 1 0 0,-1-1 0 0 0,2 1 0 0 0,-1-1 0 0 0,0 1 0 0 0,1 0-1 0 0,-3 7 1 0 0,5-11-31 0 0,-1 0-1 0 0,1 0 0 0 0,0 1 1 0 0,-1-1-1 0 0,1 0 0 0 0,0 0 1 0 0,0 0-1 0 0,0 0 0 0 0,0 0 1 0 0,0 0-1 0 0,0 0 0 0 0,0 0 1 0 0,0 1-1 0 0,0-1 0 0 0,1 0 1 0 0,-1 0-1 0 0,0 0 1 0 0,1 0-1 0 0,-1 0 0 0 0,0 0 1 0 0,1 0-1 0 0,0 0 0 0 0,-1 0 1 0 0,1 0-1 0 0,-1-1 0 0 0,1 1 1 0 0,0 0-1 0 0,0 0 0 0 0,0 0 1 0 0,-1-1-1 0 0,1 1 0 0 0,0 0 1 0 0,0-1-1 0 0,0 1 1 0 0,0-1-1 0 0,0 1 0 0 0,0-1 1 0 0,0 1-1 0 0,0-1 0 0 0,0 0 1 0 0,0 0-1 0 0,0 1 0 0 0,1-1 1 0 0,-1 0-1 0 0,0 0 0 0 0,0 0 1 0 0,0 0-1 0 0,1-1 1 0 0,4 1-20 0 0,-1 0 0 0 0,1-1 1 0 0,-1 1-1 0 0,0-1 0 0 0,1-1 1 0 0,-1 1-1 0 0,0-1 0 0 0,8-3 1 0 0,-5 0-112 0 0,1 0 0 0 0,-1 0 0 0 0,8-7 0 0 0,-14 11 72 0 0,-1 0 0 0 0,1-1 1 0 0,-1 1-1 0 0,1-1 0 0 0,-1 1 0 0 0,0-1 1 0 0,1 1-1 0 0,-1-1 0 0 0,0 0 1 0 0,0 0-1 0 0,0 0 0 0 0,0 1 0 0 0,-1-1 1 0 0,1 0-1 0 0,0 0 0 0 0,-1 0 0 0 0,1 0 1 0 0,-1 0-1 0 0,0 0 0 0 0,0-5 1 0 0,0 6 39 0 0,0 0 1 0 0,-1 0 0 0 0,1 0 0 0 0,0 1 0 0 0,-1-1 0 0 0,1 0-1 0 0,-1 0 1 0 0,1 0 0 0 0,-1 0 0 0 0,0 0 0 0 0,1 1 0 0 0,-1-1 0 0 0,0 0-1 0 0,1 0 1 0 0,-1 1 0 0 0,0-1 0 0 0,0 1 0 0 0,0-1 0 0 0,0 1 0 0 0,0-1-1 0 0,0 1 1 0 0,1-1 0 0 0,-1 1 0 0 0,0 0 0 0 0,0-1 0 0 0,0 1-1 0 0,0 0 1 0 0,0 0 0 0 0,-1 0 0 0 0,1 0 0 0 0,0 0 0 0 0,0 0 0 0 0,0 0-1 0 0,0 0 1 0 0,0 0 0 0 0,-1 1 0 0 0,-5 0 44 0 0,0 0 0 0 0,1 1 0 0 0,-1 0 0 0 0,-6 3 0 0 0,-2 1 233 0 0,2 1 1 0 0,-17 10-1 0 0,25-14-91 0 0,0 1-1 0 0,0-1 1 0 0,0 1-1 0 0,0 1 1 0 0,1-1 0 0 0,-1 1-1 0 0,1 0 1 0 0,-4 5-1 0 0,8-9-192 0 0,0-1 0 0 0,0 0-1 0 0,0 0 1 0 0,0 0 0 0 0,0 0-1 0 0,0 0 1 0 0,0 1 0 0 0,0-1-1 0 0,0 0 1 0 0,0 0 0 0 0,0 0-1 0 0,0 0 1 0 0,0 0 0 0 0,0 1-1 0 0,0-1 1 0 0,0 0 0 0 0,0 0 0 0 0,0 0-1 0 0,0 0 1 0 0,0 0 0 0 0,0 1-1 0 0,0-1 1 0 0,0 0 0 0 0,0 0-1 0 0,0 0 1 0 0,0 0 0 0 0,0 0-1 0 0,0 1 1 0 0,0-1 0 0 0,0 0-1 0 0,0 0 1 0 0,1 0 0 0 0,-1 0-1 0 0,0 0 1 0 0,0 0 0 0 0,0 1 0 0 0,0-1-1 0 0,0 0 1 0 0,0 0 0 0 0,1 0-1 0 0,-1 0 1 0 0,0 0 0 0 0,0 0-1 0 0,0 0 1 0 0,0 0 0 0 0,0 0-1 0 0,1 0 1 0 0,-1 0 0 0 0,0 0-1 0 0,0 0 1 0 0,0 0 0 0 0,0 0 0 0 0,0 0-1 0 0,1 0 1 0 0,-1 0 0 0 0,0 0-1 0 0,0 0 1 0 0,0 0 0 0 0,0 0-1 0 0,1 0 1 0 0,-1 0 0 0 0,0 0-1 0 0,0 0 1 0 0,0 0 0 0 0,0 0-1 0 0,0-1 1 0 0,1 1 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8:15.5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40 6911 0 0,'-1'1'39'0'0,"1"-1"1"0"0,-1 1-1 0 0,1 0 0 0 0,-1-1 0 0 0,1 1 0 0 0,-1-1 0 0 0,1 1 0 0 0,-1 0 0 0 0,1-1 0 0 0,-1 1 0 0 0,1 0 0 0 0,0 0 0 0 0,-1-1 0 0 0,1 1 0 0 0,0 0 1 0 0,0 0-1 0 0,-1-1 0 0 0,1 1 0 0 0,0 0 0 0 0,0 0 0 0 0,0 0 0 0 0,0-1 0 0 0,0 1 0 0 0,0 0 0 0 0,1 1 0 0 0,6 22 499 0 0,-2-11-233 0 0,10 46 1491 0 0,-2 0 1 0 0,5 70-1 0 0,-17-118-1704 0 0,1 0 0 0 0,-1-1 0 0 0,5 12 0 0 0,-9-36-117 0 0,1 0 0 0 0,0-1-1 0 0,1 1 1 0 0,2-27-1 0 0,-1 13 9 0 0,0 5 75 0 0,0 6 161 0 0,0 0 0 0 0,1 0 0 0 0,3-19 0 0 0,-3 31-171 0 0,1 0 1 0 0,-1-1-1 0 0,1 1 1 0 0,0 0 0 0 0,0 0-1 0 0,1 0 1 0 0,0 0-1 0 0,-1 1 1 0 0,2-1-1 0 0,-1 1 1 0 0,0 0-1 0 0,1 0 1 0 0,8-8 0 0 0,1 2-79 0 0,0 1 0 0 0,1-1 1 0 0,0 2-1 0 0,0 0 1 0 0,1 1-1 0 0,0 0 1 0 0,0 1-1 0 0,28-6 0 0 0,-26 8-1119 0 0,1 1 0 0 0,22 0 0 0 0,-22 2-3423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8: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1 259 6911 0 0,'8'-4'4422'0'0,"16"-5"-2468"0"0,62-23 1829 0 0,-52 16-3460 0 0,55-34-1 0 0,-81 45-411 0 0,0-1 0 0 0,0 0 0 0 0,0 0 0 0 0,-1-1 0 0 0,0 0 0 0 0,9-11 0 0 0,-15 17 56 0 0,0-1-1 0 0,0 1 1 0 0,0-1-1 0 0,0 0 1 0 0,0 1-1 0 0,0-1 1 0 0,0 0 0 0 0,-1 0-1 0 0,1 1 1 0 0,-1-1-1 0 0,1 0 1 0 0,-1 0-1 0 0,0 0 1 0 0,0 0-1 0 0,1 0 1 0 0,-1 0-1 0 0,-1 0 1 0 0,1 0 0 0 0,0 1-1 0 0,0-1 1 0 0,-1 0-1 0 0,1 0 1 0 0,-1 0-1 0 0,0 0 1 0 0,1 1-1 0 0,-1-1 1 0 0,0 0-1 0 0,0 0 1 0 0,0 1-1 0 0,0-1 1 0 0,0 1 0 0 0,-1-1-1 0 0,1 1 1 0 0,0 0-1 0 0,-1-1 1 0 0,1 1-1 0 0,-1 0 1 0 0,1 0-1 0 0,-4-2 1 0 0,0 0 35 0 0,0 0 0 0 0,0 0 1 0 0,-1 0-1 0 0,1 1 0 0 0,-1-1 0 0 0,1 2 0 0 0,-1-1 0 0 0,0 0 1 0 0,1 1-1 0 0,-1 0 0 0 0,0 1 0 0 0,0-1 0 0 0,0 1 1 0 0,0 0-1 0 0,0 1 0 0 0,0-1 0 0 0,0 1 0 0 0,0 0 1 0 0,1 1-1 0 0,-1-1 0 0 0,0 1 0 0 0,1 0 0 0 0,-9 5 1 0 0,5-2 50 0 0,0 0 1 0 0,1 1 0 0 0,0 0 0 0 0,0 0 0 0 0,1 1 0 0 0,0 0 0 0 0,0 0-1 0 0,0 1 1 0 0,1-1 0 0 0,0 2 0 0 0,1-1 0 0 0,0 1 0 0 0,-6 13 0 0 0,6-12 60 0 0,2 0 0 0 0,-1 0 1 0 0,1 0-1 0 0,1 0 0 0 0,0 1 0 0 0,0 0 1 0 0,1-1-1 0 0,1 16 0 0 0,0-22-63 0 0,0 1-1 0 0,1-1 0 0 0,0 1 0 0 0,-1-1 0 0 0,2 1 0 0 0,-1-1 1 0 0,0 0-1 0 0,1 0 0 0 0,0 0 0 0 0,0 1 0 0 0,0-2 0 0 0,0 1 1 0 0,1 0-1 0 0,0 0 0 0 0,-1-1 0 0 0,1 1 0 0 0,1-1 0 0 0,-1 0 1 0 0,0 0-1 0 0,1 0 0 0 0,0-1 0 0 0,5 4 0 0 0,-1-3-2 0 0,0 1-1 0 0,0-2 1 0 0,0 1-1 0 0,1-1 1 0 0,-1 0 0 0 0,1-1-1 0 0,-1 0 1 0 0,1 0-1 0 0,0-1 1 0 0,-1 0-1 0 0,1-1 1 0 0,13-2 0 0 0,5-2-118 0 0,1-2 0 0 0,40-15 1 0 0,-39 11-663 0 0,-1-2-218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8:16.3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0 341 8287 0 0,'18'-10'1456'0'0,"27"-15"5"0"0,-1-1 0 0 0,-2-3 0 0 0,0-1-1 0 0,50-49 1 0 0,-89 76-1467 0 0,1-1-1 0 0,-1 0 1 0 0,0 0-1 0 0,0-1 0 0 0,-1 1 1 0 0,1 0-1 0 0,-1-1 1 0 0,0 0-1 0 0,0 1 0 0 0,-1-1 1 0 0,0 0-1 0 0,1 0 1 0 0,0-9-1 0 0,-2 11 6 0 0,0 0-1 0 0,0 1 0 0 0,0-1 1 0 0,0 0-1 0 0,-1 0 0 0 0,1 0 1 0 0,-1 1-1 0 0,1-1 1 0 0,-1 0-1 0 0,0 1 0 0 0,0-1 1 0 0,0 1-1 0 0,0-1 0 0 0,-1 1 1 0 0,1-1-1 0 0,-1 1 1 0 0,0 0-1 0 0,1 0 0 0 0,-1-1 1 0 0,0 1-1 0 0,0 1 0 0 0,0-1 1 0 0,-1 0-1 0 0,1 0 1 0 0,0 1-1 0 0,-4-2 0 0 0,3 2 9 0 0,0 0 0 0 0,0 0 0 0 0,0 0 0 0 0,0 0 0 0 0,0 1 0 0 0,-1 0 1 0 0,1-1-1 0 0,0 1 0 0 0,0 0 0 0 0,0 1 0 0 0,-1-1 0 0 0,1 1 0 0 0,0-1 0 0 0,0 1 0 0 0,0 0 0 0 0,-6 2 0 0 0,2 1 42 0 0,-1-1 1 0 0,1 1-1 0 0,0 0 0 0 0,1 1 1 0 0,-10 7-1 0 0,2 0 197 0 0,1 1 0 0 0,0 0 0 0 0,1 1 0 0 0,0 1 0 0 0,2-1 0 0 0,-1 2 0 0 0,2-1 0 0 0,0 2 0 0 0,1-1 0 0 0,1 1 0 0 0,-9 29 0 0 0,15-43-205 0 0,0 0 1 0 0,1 0-1 0 0,-1 1 0 0 0,1-1 0 0 0,-1 0 0 0 0,1 1 0 0 0,0-1 0 0 0,0 0 1 0 0,1 1-1 0 0,-1-1 0 0 0,1 0 0 0 0,-1 0 0 0 0,1 1 0 0 0,0-1 1 0 0,0 0-1 0 0,1 0 0 0 0,-1 0 0 0 0,1 0 0 0 0,-1 0 0 0 0,1 0 1 0 0,0 0-1 0 0,0-1 0 0 0,0 1 0 0 0,1-1 0 0 0,-1 1 0 0 0,0-1 1 0 0,1 0-1 0 0,0 0 0 0 0,-1 0 0 0 0,1 0 0 0 0,0-1 0 0 0,0 1 1 0 0,0-1-1 0 0,0 1 0 0 0,0-1 0 0 0,1 0 0 0 0,-1-1 0 0 0,6 2 1 0 0,1-1-24 0 0,0 0 0 0 0,0 0 0 0 0,0-1 0 0 0,0-1 0 0 0,0 0 0 0 0,16-3 0 0 0,59-19-204 0 0,-57 14 20 0 0,1 1-359 0 0,0-1-154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8:16.8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106 47 1375 0 0,'-1'-1'146'0'0,"0"-1"0"0"0,0 1 0 0 0,0 0 0 0 0,0 0-1 0 0,0 0 1 0 0,0 0 0 0 0,0 0 0 0 0,0 0-1 0 0,0 1 1 0 0,0-1 0 0 0,-1 0 0 0 0,1 0-1 0 0,0 1 1 0 0,-1-1 0 0 0,1 1 0 0 0,0-1-1 0 0,-1 1 1 0 0,1 0 0 0 0,-1 0 0 0 0,1-1-1 0 0,-1 1 1 0 0,1 0 0 0 0,-3 0 0 0 0,0 0 334 0 0,1 0 1 0 0,-1 0-1 0 0,0 0 0 0 0,0 0 1 0 0,1 1-1 0 0,-1 0 1 0 0,0-1-1 0 0,1 1 1 0 0,-5 2-1 0 0,5-1-15 0 0,0 0 0 0 0,0-1 0 0 0,1 1 0 0 0,-1 0 0 0 0,1 0 1 0 0,0 1-1 0 0,0-1 0 0 0,-1 0 0 0 0,1 1 0 0 0,-3 5 0 0 0,5-7-362 0 0,-1-1 0 0 0,1 1 0 0 0,0 0 0 0 0,-1 0 0 0 0,1 0 0 0 0,0 0 0 0 0,0 0-1 0 0,0 0 1 0 0,0 0 0 0 0,0-1 0 0 0,0 1 0 0 0,0 0 0 0 0,0 0 0 0 0,0 0 0 0 0,0 0 0 0 0,0 0 0 0 0,1 0 0 0 0,-1 0 0 0 0,0-1 0 0 0,0 1 0 0 0,1 0 0 0 0,-1 0 0 0 0,1 0 0 0 0,-1-1 0 0 0,1 1-1 0 0,-1 0 1 0 0,1 0 0 0 0,-1-1 0 0 0,1 1 0 0 0,0 0 0 0 0,0-1 0 0 0,-1 1 0 0 0,1-1 0 0 0,0 1 0 0 0,0-1 0 0 0,-1 1 0 0 0,1-1 0 0 0,0 0 0 0 0,0 1 0 0 0,0-1 0 0 0,0 0 0 0 0,0 0 0 0 0,5 2-74 0 0,-1 0 0 0 0,1-1 0 0 0,-1 0 1 0 0,1 0-1 0 0,-1-1 0 0 0,1 0 0 0 0,-1 0 1 0 0,1 0-1 0 0,-1 0 0 0 0,1-1 0 0 0,-1 0 1 0 0,1 0-1 0 0,-1-1 0 0 0,10-3 0 0 0,-11 4-78 0 0,-1-1 0 0 0,1 1-1 0 0,0-1 1 0 0,0-1-1 0 0,-1 1 1 0 0,1 0 0 0 0,-1-1-1 0 0,0 1 1 0 0,0-1-1 0 0,0 0 1 0 0,0 0 0 0 0,0-1-1 0 0,-1 1 1 0 0,1 0-1 0 0,-1-1 1 0 0,0 0 0 0 0,0 1-1 0 0,0-1 1 0 0,-1 0-1 0 0,2-5 1 0 0,-2 8-13 0 0,-1 0-1 0 0,0 1 1 0 0,0-1-1 0 0,0 0 1 0 0,1 0 0 0 0,-1 0-1 0 0,0 0 1 0 0,0 0 0 0 0,-1 1-1 0 0,1-1 1 0 0,0 0 0 0 0,0 0-1 0 0,0 0 1 0 0,0 0 0 0 0,-1 1-1 0 0,1-1 1 0 0,0 0 0 0 0,-1 0-1 0 0,1 1 1 0 0,-1-1-1 0 0,1 0 1 0 0,-1 0 0 0 0,1 1-1 0 0,-1-1 1 0 0,1 1 0 0 0,-2-2-1 0 0,0 1 18 0 0,1 0-1 0 0,-1 0 0 0 0,0 1 0 0 0,0-1 0 0 0,1 1 1 0 0,-1-1-1 0 0,0 1 0 0 0,0-1 0 0 0,0 1 1 0 0,0 0-1 0 0,-3 0 0 0 0,0 0-38 0 0,1 0 0 0 0,-1 1 1 0 0,0 0-1 0 0,1 0 0 0 0,-1 0 0 0 0,1 0 1 0 0,-1 1-1 0 0,1-1 0 0 0,-6 4 0 0 0,-6 8-2056 0 0,9-6-2784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8:17.1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69 7 2303 0 0,'-1'-1'87'0'0,"1"1"0"0"0,-1-1 0 0 0,1 1-1 0 0,-1-1 1 0 0,1 1 0 0 0,-1-1 0 0 0,1 1-1 0 0,-1 0 1 0 0,1-1 0 0 0,-1 1-1 0 0,0 0 1 0 0,1-1 0 0 0,-1 1 0 0 0,0 0-1 0 0,1 0 1 0 0,-1 0 0 0 0,0 0 0 0 0,1 0-1 0 0,-1 0 1 0 0,0-1 0 0 0,1 2-1 0 0,-1-1 1 0 0,0 0 0 0 0,1 0 0 0 0,-1 0-1 0 0,0 0 1 0 0,0 1 0 0 0,-1 0 369 0 0,1 0 0 0 0,0 1 0 0 0,0-1 0 0 0,0 1 0 0 0,0 0 0 0 0,0-1 0 0 0,1 1 0 0 0,-1 0 0 0 0,0 2 0 0 0,0-1-321 0 0,-2 3 687 0 0,1 0 1 0 0,1 0-1 0 0,-1 1 0 0 0,1-1 0 0 0,0 0 0 0 0,0 1 0 0 0,1-1 0 0 0,0 1 1 0 0,1 7-1 0 0,-1-13-750 0 0,0 1 0 0 0,1 0 0 0 0,-1 0 0 0 0,0-1 1 0 0,1 1-1 0 0,0 0 0 0 0,-1 0 0 0 0,1-1 0 0 0,0 1 0 0 0,0-1 1 0 0,0 1-1 0 0,0-1 0 0 0,0 1 0 0 0,0-1 0 0 0,0 0 0 0 0,1 1 1 0 0,-1-1-1 0 0,0 0 0 0 0,1 0 0 0 0,-1 0 0 0 0,1 0 0 0 0,0 0 1 0 0,-1 0-1 0 0,1 0 0 0 0,-1-1 0 0 0,1 1 0 0 0,0-1 0 0 0,0 1 1 0 0,-1-1-1 0 0,1 1 0 0 0,0-1 0 0 0,0 0 0 0 0,0 0 0 0 0,-1 0 1 0 0,1 0-1 0 0,0 0 0 0 0,2-1 0 0 0,-2 1-78 0 0,1-1 1 0 0,0 1-1 0 0,-1-1 0 0 0,1 0 0 0 0,-1 1 1 0 0,0-1-1 0 0,1 0 0 0 0,-1-1 0 0 0,0 1 0 0 0,1 0 1 0 0,-1-1-1 0 0,0 1 0 0 0,0-1 0 0 0,0 0 1 0 0,0 1-1 0 0,-1-1 0 0 0,1 0 0 0 0,0 0 0 0 0,-1-1 1 0 0,1 1-1 0 0,-1 0 0 0 0,0 0 0 0 0,0-1 1 0 0,0 1-1 0 0,1-4 0 0 0,-1 4 12 0 0,0 0-1 0 0,-1 0 1 0 0,0 0-1 0 0,1-1 1 0 0,-1 1-1 0 0,0 0 1 0 0,0 0-1 0 0,0 0 1 0 0,0 0-1 0 0,-1-1 1 0 0,1 1-1 0 0,-1 0 1 0 0,1 0-1 0 0,-1 0 1 0 0,0 0 0 0 0,1 0-1 0 0,-1 0 1 0 0,0 0-1 0 0,0 0 1 0 0,-1 0-1 0 0,1 1 1 0 0,0-1-1 0 0,-1 0 1 0 0,1 1-1 0 0,-1-1 1 0 0,1 1-1 0 0,-1-1 1 0 0,0 1-1 0 0,1 0 1 0 0,-4-2 0 0 0,0 1 2 0 0,0 0 1 0 0,0 1 0 0 0,1 0 0 0 0,-1 0-1 0 0,0 0 1 0 0,0 0 0 0 0,-1 1 0 0 0,1 0-1 0 0,0 0 1 0 0,0 0 0 0 0,0 1 0 0 0,0-1 0 0 0,0 1-1 0 0,0 0 1 0 0,0 1 0 0 0,1-1 0 0 0,-1 1-1 0 0,-6 3 1 0 0,10-4-7 0 0,1-1 0 0 0,0 0 0 0 0,-1 0 0 0 0,1 0 1 0 0,0 0-1 0 0,0 0 0 0 0,-1 1 0 0 0,1-1 0 0 0,0 0 0 0 0,-1 0 0 0 0,1 0 0 0 0,0 1 0 0 0,0-1 0 0 0,-1 0 0 0 0,1 0 0 0 0,0 1 0 0 0,0-1 0 0 0,0 0 0 0 0,-1 1 0 0 0,1-1 1 0 0,0 0-1 0 0,0 1 0 0 0,0-1 0 0 0,0 0 0 0 0,0 1 0 0 0,0-1 0 0 0,0 0 0 0 0,0 1 0 0 0,0-1 0 0 0,0 0 0 0 0,0 1 0 0 0,0-1 0 0 0,0 0 0 0 0,0 1 0 0 0,0 0-24 0 0,1 0 0 0 0,0-1-1 0 0,-1 1 1 0 0,1-1 0 0 0,0 1 0 0 0,0 0-1 0 0,-1-1 1 0 0,1 0 0 0 0,0 1-1 0 0,0-1 1 0 0,0 1 0 0 0,1-1-1 0 0,29 7-1364 0 0,-29-7 1226 0 0,14 3-1061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8:17.8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19 268 2759 0 0,'0'0'14'0'0,"-1"0"-1"0"0,1 0 1 0 0,0 0 0 0 0,-1 0-1 0 0,1 0 1 0 0,0 0-1 0 0,-1-1 1 0 0,1 1-1 0 0,-1 0 1 0 0,1 0-1 0 0,0 0 1 0 0,-1 0-1 0 0,1-1 1 0 0,0 1-1 0 0,0 0 1 0 0,-1 0-1 0 0,1-1 1 0 0,0 1-1 0 0,0 0 1 0 0,-1-1-1 0 0,1 1 1 0 0,0 0-1 0 0,0-1 1 0 0,0 1-1 0 0,-1 0 1 0 0,1-1-1 0 0,0 0 1 0 0,-2-14 1532 0 0,4-17 1386 0 0,-2 31-2895 0 0,2-8 679 0 0,0-1 1 0 0,0 1 0 0 0,1-1 0 0 0,0 1 0 0 0,0 0-1 0 0,1 0 1 0 0,1 0 0 0 0,-1 0 0 0 0,1 1 0 0 0,10-12-1 0 0,-8 11-430 0 0,1 2 0 0 0,-1-1 0 0 0,2 1 1 0 0,-1 0-1 0 0,1 1 0 0 0,0 0 0 0 0,0 0 0 0 0,0 1 0 0 0,16-6 0 0 0,-11 5-214 0 0,1 1 0 0 0,0 0 0 0 0,0 1 1 0 0,0 1-1 0 0,1 0 0 0 0,-1 2 0 0 0,1-1 0 0 0,-1 2 0 0 0,1 0 1 0 0,0 1-1 0 0,-1 0 0 0 0,1 2 0 0 0,-1-1 0 0 0,0 2 0 0 0,24 8 1 0 0,-34-10-69 0 0,1 1 0 0 0,-1 0 0 0 0,1 0 0 0 0,-1 1 0 0 0,0-1 0 0 0,0 1 0 0 0,0 0 0 0 0,-1 1 0 0 0,0-1 0 0 0,1 1 0 0 0,-1 0 0 0 0,-1 0 0 0 0,1 0 0 0 0,-1 0 0 0 0,0 1 1 0 0,0-1-1 0 0,-1 1 0 0 0,3 7 0 0 0,-2-4-9 0 0,-1 0 1 0 0,0 0 0 0 0,-1 0 0 0 0,0 0 0 0 0,0 0 0 0 0,-1 0-1 0 0,0 0 1 0 0,-1 0 0 0 0,0 0 0 0 0,0 0 0 0 0,-1 0-1 0 0,-2 9 1 0 0,-5 6 8 0 0,-1-1 0 0 0,0 0 1 0 0,-2 0-1 0 0,-28 41 0 0 0,5-17 58 0 0,-43 44-1 0 0,48-59-580 0 0,-51 41-1 0 0,63-58-59 0 0,-2-1 0 0 0,0-1-1 0 0,-1 0 1 0 0,-29 12-1 0 0,44-23 436 0 0,1 0-1 0 0,-1 0 1 0 0,0 0-1 0 0,0-1 1 0 0,0 0-1 0 0,-12 1 1 0 0,17-2 159 0 0,0 0 0 0 0,0 0 0 0 0,0 0 1 0 0,0 0-1 0 0,0 0 0 0 0,0-1 0 0 0,0 1 0 0 0,0 0 0 0 0,0-1 1 0 0,0 1-1 0 0,0-1 0 0 0,0 1 0 0 0,0-1 0 0 0,0 1 0 0 0,1-1 0 0 0,-1 1 1 0 0,0-1-1 0 0,0 0 0 0 0,0 0 0 0 0,0-1 26 0 0,1 1 0 0 0,-1 0 0 0 0,1 0 0 0 0,-1-1 0 0 0,1 1 1 0 0,0 0-1 0 0,0-1 0 0 0,0 1 0 0 0,0 0 0 0 0,0-1 0 0 0,0 1 0 0 0,0 0 0 0 0,0-1 0 0 0,0 1 0 0 0,0 0 0 0 0,1-1 0 0 0,-1 1 0 0 0,1 0 1 0 0,0-2-1 0 0,2-6-42 0 0,0-1-1 0 0,1 1 1 0 0,1 0 0 0 0,-1 1 0 0 0,2-1 0 0 0,-1 1 0 0 0,1 0 0 0 0,0 0 0 0 0,1 0 0 0 0,0 1 0 0 0,0 0 0 0 0,0 0 0 0 0,1 1 0 0 0,0 0-1 0 0,0 1 1 0 0,1-1 0 0 0,-1 2 0 0 0,1-1 0 0 0,0 1 0 0 0,1 0 0 0 0,-1 1 0 0 0,1 0 0 0 0,-1 1 0 0 0,1 0 0 0 0,0 0 0 0 0,0 1 0 0 0,0 0-1 0 0,0 1 1 0 0,0 0 0 0 0,11 2 0 0 0,34 9 58 0 0,-1 3 0 0 0,72 28 0 0 0,-57-18 455 0 0,22 5 2074 0 0,103 20 0 0 0,-167-47-4274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2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542 193 5063 0 0,'0'-6'570'0'0,"0"0"-1"0"0,-1 0 1 0 0,0 0-1 0 0,0 1 0 0 0,-1-1 1 0 0,0 1-1 0 0,0-1 1 0 0,-4-9-1 0 0,5 13-401 0 0,0 0 0 0 0,0 0 0 0 0,-1 0 0 0 0,1 0 0 0 0,0 0 0 0 0,-1 1 0 0 0,1-1 1 0 0,-1 0-1 0 0,1 1 0 0 0,-1-1 0 0 0,0 1 0 0 0,0-1 0 0 0,0 1 0 0 0,0 0 0 0 0,0 0 0 0 0,0 0 0 0 0,0 0 0 0 0,0 0 0 0 0,0 1 0 0 0,0-1 1 0 0,-1 0-1 0 0,1 1 0 0 0,0 0 0 0 0,0-1 0 0 0,-3 1 0 0 0,-5 2-20 0 0,0-1 0 0 0,0 1-1 0 0,0 1 1 0 0,0 0 0 0 0,0 1 0 0 0,1-1 0 0 0,-13 8 0 0 0,-62 42 693 0 0,72-45-698 0 0,-16 12 189 0 0,1 0 1 0 0,0 3-1 0 0,2 0 1 0 0,-40 47 0 0 0,49-50-123 0 0,1 1 0 0 0,1 1 0 0 0,1 0 0 0 0,1 0 0 0 0,1 1 0 0 0,1 0 0 0 0,-8 29 1 0 0,15-41-154 0 0,1-1 0 0 0,0 1 1 0 0,1 0-1 0 0,0 0 1 0 0,1 0-1 0 0,0 0 1 0 0,1 0-1 0 0,0 0 1 0 0,3 15-1 0 0,0-11 3 0 0,0 0-1 0 0,2 0 1 0 0,0 0-1 0 0,0-1 1 0 0,17 28-1 0 0,-8-21-17 0 0,1 0-1 0 0,0-1 0 0 0,2-1 0 0 0,0 0 0 0 0,1-1 0 0 0,1-1 1 0 0,37 24-1 0 0,-42-32-32 0 0,0-1 0 0 0,1 0 0 0 0,0-1 0 0 0,0-1 0 0 0,0-1 0 0 0,1 0 0 0 0,0-1 0 0 0,0-1 1 0 0,0-1-1 0 0,0 0 0 0 0,0-1 0 0 0,0-1 0 0 0,1 0 0 0 0,22-5 0 0 0,-17 1 9 0 0,1-1 1 0 0,-1-1-1 0 0,0-1 1 0 0,-1-1-1 0 0,0-1 0 0 0,0-1 1 0 0,-1-1-1 0 0,0-1 0 0 0,35-26 1 0 0,-25 12 29 0 0,-1-2 0 0 0,-1-1 0 0 0,-1-1 0 0 0,-1-1 0 0 0,-2-1 0 0 0,-2-2 0 0 0,20-36 0 0 0,-33 52-11 0 0,-1 0 1 0 0,0-1-1 0 0,-2 0 1 0 0,0-1-1 0 0,-1 0 1 0 0,-1 0-1 0 0,3-23 1 0 0,-6 27-10 0 0,-1 0-1 0 0,-1-1 1 0 0,0 1-1 0 0,-2 0 1 0 0,1-1-1 0 0,-2 1 1 0 0,0 0 0 0 0,-1 0-1 0 0,-8-22 1 0 0,4 18-5 0 0,-1 1 1 0 0,0 0-1 0 0,-2 1 0 0 0,0 0 1 0 0,-1 0-1 0 0,0 1 1 0 0,-2 1-1 0 0,-19-19 0 0 0,23 26-9 0 0,-1 0 0 0 0,0 0 0 0 0,-1 1 0 0 0,0 0 0 0 0,0 1 0 0 0,-1 1 0 0 0,0 0 0 0 0,0 0 0 0 0,0 1 0 0 0,-1 1-1 0 0,0 1 1 0 0,0 0 0 0 0,-17-2 0 0 0,10 3-9 0 0,0 2 1 0 0,0 0-1 0 0,0 2 0 0 0,0 0 1 0 0,0 1-1 0 0,0 1 0 0 0,1 1 1 0 0,0 1-1 0 0,0 0 0 0 0,0 2 1 0 0,-29 15-1 0 0,43-19-65 0 0,0 0 0 0 0,0 0 0 0 0,0 1 0 0 0,1-1 0 0 0,-1 1 0 0 0,1 0 0 0 0,0 1 0 0 0,1-1 0 0 0,-1 1 0 0 0,-4 8 0 0 0,7-10-10 0 0,0 0 1 0 0,0 0-1 0 0,1 1 1 0 0,-1-1 0 0 0,1 1-1 0 0,0-1 1 0 0,0 1-1 0 0,1-1 1 0 0,-1 1-1 0 0,1 0 1 0 0,0-1-1 0 0,0 1 1 0 0,1-1-1 0 0,-1 1 1 0 0,1-1-1 0 0,0 1 1 0 0,2 4 0 0 0,0-2-650 0 0,-1 0 1 0 0,2 0-1 0 0,-1 0 1 0 0,9 12 0 0 0,6 4-5820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2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2671 0 0,'0'-3'106'0'0,"0"0"-1"0"0,1 1 0 0 0,-1-1 0 0 0,1 0 0 0 0,0 1 0 0 0,0-1 0 0 0,0 1 0 0 0,0-1 0 0 0,0 1 0 0 0,1 0 1 0 0,-1-1-1 0 0,1 1 0 0 0,-1 0 0 0 0,1 0 0 0 0,2-3 0 0 0,-2 4-23 0 0,-1 0 0 0 0,1 1 0 0 0,-1-1-1 0 0,1 0 1 0 0,-1 0 0 0 0,1 1 0 0 0,0-1 0 0 0,-1 1 0 0 0,1 0-1 0 0,0-1 1 0 0,-1 1 0 0 0,1 0 0 0 0,0 0 0 0 0,-1 0 0 0 0,1 0-1 0 0,0 0 1 0 0,0 0 0 0 0,-1 1 0 0 0,1-1 0 0 0,0 1 0 0 0,-1-1-1 0 0,1 1 1 0 0,-1-1 0 0 0,1 1 0 0 0,2 1 0 0 0,-1 1 127 0 0,1-1 0 0 0,-1 0 1 0 0,1 1-1 0 0,-1 0 0 0 0,0 0 1 0 0,0 0-1 0 0,0 0 0 0 0,-1 0 1 0 0,1 0-1 0 0,-1 1 0 0 0,1-1 1 0 0,-1 1-1 0 0,0 0 0 0 0,-1 0 1 0 0,1 0-1 0 0,-1 0 1 0 0,0 0-1 0 0,1 0 0 0 0,-1 4 1 0 0,2 10 494 0 0,-1 1 0 0 0,-1-1 0 0 0,-1 21 0 0 0,0-23-182 0 0,-1 57 584 0 0,2 75-27 0 0,-1-145-1079 0 0,0 1 0 0 0,1-1 0 0 0,-1 1 0 0 0,1-1 0 0 0,0 0 0 0 0,0 1 0 0 0,0-1 0 0 0,1 0 0 0 0,-1 0 0 0 0,3 5 0 0 0,-3-7 0 0 0,0-1 0 0 0,-1 1 0 0 0,1 0 0 0 0,0 0 0 0 0,0-1 0 0 0,0 1 0 0 0,0 0 0 0 0,0-1 0 0 0,0 1 0 0 0,0-1 0 0 0,0 1 0 0 0,1-1 0 0 0,-1 0 0 0 0,0 1 0 0 0,0-1 0 0 0,0 0 0 0 0,0 0 0 0 0,0 0 0 0 0,1 0 0 0 0,-1 0 0 0 0,0 0 0 0 0,0 0 0 0 0,0 0 0 0 0,1 0 0 0 0,-1 0 0 0 0,0-1 0 0 0,0 1 0 0 0,0-1 0 0 0,0 1 0 0 0,0-1 0 0 0,0 1 0 0 0,0-1 0 0 0,2-1 0 0 0,8-5-3 0 0,0 0 0 0 0,0-1 0 0 0,-1 0 0 0 0,0-1 0 0 0,0 0 0 0 0,14-17 0 0 0,45-69-199 0 0,-62 85 169 0 0,103-165-1303 0 0,-94 145 1213 0 0,-1-1 0 0 0,-1 0-1 0 0,19-66 1 0 0,-32 95 127 0 0,6-35 63 0 0,-6 33-48 0 0,-1 1-1 0 0,1-1 1 0 0,-1 1-1 0 0,0 0 0 0 0,-1-1 1 0 0,1 1-1 0 0,0-1 1 0 0,-2-5-1 0 0,2 9-10 0 0,0 0 0 0 0,0 0 0 0 0,0-1 0 0 0,0 1 0 0 0,0 0 0 0 0,-1-1 0 0 0,1 1 0 0 0,0 0 0 0 0,0 0 0 0 0,0-1 0 0 0,0 1 0 0 0,0 0 0 0 0,0 0 0 0 0,0 0 0 0 0,-1-1 0 0 0,1 1-1 0 0,0 0 1 0 0,0 0 0 0 0,0-1 0 0 0,0 1 0 0 0,-1 0 0 0 0,1 0 0 0 0,0 0 0 0 0,0 0 0 0 0,-1-1 0 0 0,1 1 0 0 0,0 0 0 0 0,0 0 0 0 0,-1 0 0 0 0,1 0 0 0 0,0 0 0 0 0,0 0 0 0 0,-1 0 0 0 0,1 0 0 0 0,0 0 0 0 0,0 0 0 0 0,-1 0-1 0 0,1 0 1 0 0,-1 0 0 0 0,-6 10 291 0 0,0 17 156 0 0,-5 70 210 0 0,6-41-443 0 0,1-20-95 0 0,-5 62 156 0 0,10-88-249 0 0,0 1 0 0 0,1-1 0 0 0,0 1 0 0 0,0-1 0 0 0,1 0 0 0 0,1 0 1 0 0,3 11-1 0 0,-5-17-33 0 0,1-1 0 0 0,-1 1 1 0 0,1-1-1 0 0,0 0 0 0 0,0 0 1 0 0,0 0-1 0 0,0 0 1 0 0,1 0-1 0 0,-1 0 0 0 0,1-1 1 0 0,-1 1-1 0 0,1-1 1 0 0,0 0-1 0 0,0 0 0 0 0,0 0 1 0 0,6 3-1 0 0,-5-4-19 0 0,1 1 0 0 0,0-1 0 0 0,-1 0 0 0 0,1 0 0 0 0,0 0 0 0 0,0-1 0 0 0,-1 0 0 0 0,1 0 0 0 0,0 0 0 0 0,0 0 0 0 0,6-2 0 0 0,0-1-237 0 0,0 0 0 0 0,0 0-1 0 0,-1-1 1 0 0,1 0-1 0 0,-1-1 1 0 0,0-1-1 0 0,0 1 1 0 0,-1-2-1 0 0,17-13 1 0 0,-9 4-342 0 0,-3-3 11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2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0,'1'2'87'0'0,"-1"-1"-1"0"0,1 1 0 0 0,0 0 0 0 0,-1 0 0 0 0,1-1 1 0 0,-1 1-1 0 0,0 0 0 0 0,0 0 0 0 0,1-1 0 0 0,-1 1 1 0 0,-1 3-1 0 0,2 3 314 0 0,3 143 4099 0 0,-3-38-1217 0 0,10 2-1043 0 0,31 140-1 0 0,-32-203-2307 0 0,-9-50-13 0 0,5 24 217 0 0,-6-25-237 0 0,0 0-1 0 0,1 0 0 0 0,-1 0 0 0 0,0 0 0 0 0,1 0 1 0 0,-1 0-1 0 0,1 0 0 0 0,-1 0 0 0 0,1 0 0 0 0,-1 0 1 0 0,1 0-1 0 0,0-1 0 0 0,0 1 0 0 0,-1 0 0 0 0,1 0 1 0 0,0-1-1 0 0,0 1 0 0 0,1 1 0 0 0,2-4-1882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2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9215 0 0,'0'-1'38'0'0,"1"0"-1"0"0,-1 1 0 0 0,0-1 1 0 0,0 1-1 0 0,1-1 0 0 0,-1 1 1 0 0,0-1-1 0 0,1 1 0 0 0,-1-1 1 0 0,1 1-1 0 0,-1-1 0 0 0,0 1 1 0 0,1-1-1 0 0,-1 1 0 0 0,1 0 1 0 0,-1-1-1 0 0,1 1 0 0 0,-1 0 1 0 0,1 0-1 0 0,0-1 0 0 0,-1 1 1 0 0,1 0-1 0 0,-1 0 0 0 0,1 0 1 0 0,0-1-1 0 0,-1 1 0 0 0,1 0 1 0 0,1 0-1 0 0,19 4-118 0 0,-8-1 173 0 0,289 23 6954 0 0,-23-4-4687 0 0,-272-21-2354 0 0,7 1-403 0 0,0 0 0 0 0,0 0-1 0 0,0 2 1 0 0,0-1 0 0 0,23 11 0 0 0,-36-13 367 0 0,1 0 0 0 0,0 1 0 0 0,-1-1 0 0 0,1 1-1 0 0,-1-1 1 0 0,1 1 0 0 0,-1-1 0 0 0,0 1 0 0 0,1 0 0 0 0,-1-1 0 0 0,0 1 0 0 0,0 0 0 0 0,0 0 0 0 0,-1 0-1 0 0,1 0 1 0 0,0 0 0 0 0,-1 0 0 0 0,1 0 0 0 0,-1 0 0 0 0,1 4 0 0 0,-1 5 41 0 0,0-1 0 0 0,0 1 1 0 0,-3 11-1 0 0,1 4 118 0 0,7 148 1208 0 0,0 12-407 0 0,-32 40-729 0 0,-1 4-80 0 0,28-203-557 0 0,2 0 0 0 0,0 0-1 0 0,2 0 1 0 0,11 44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21.2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1 0 455 0 0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2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89 8287 0 0,'0'0'29'0'0,"-1"0"-1"0"0,1-1 0 0 0,-1 1 0 0 0,1-1 0 0 0,-1 1 0 0 0,1-1 0 0 0,-1 1 1 0 0,1-1-1 0 0,0 0 0 0 0,-1 1 0 0 0,1-1 0 0 0,0 1 0 0 0,-1-1 0 0 0,1 0 1 0 0,0 1-1 0 0,0-1 0 0 0,0 0 0 0 0,0 1 0 0 0,-1-1 0 0 0,1 0 0 0 0,0 1 1 0 0,0-1-1 0 0,0 0 0 0 0,0 1 0 0 0,1-1 0 0 0,-1 0 0 0 0,0 1 1 0 0,0-1-1 0 0,0 0 0 0 0,0 1 0 0 0,1-1 0 0 0,-1 1 0 0 0,1-2 0 0 0,1 1 25 0 0,0-1-1 0 0,0 1 0 0 0,0 0 0 0 0,0 0 0 0 0,0 0 1 0 0,0 0-1 0 0,1 0 0 0 0,2 0 0 0 0,2-2 105 0 0,38-11 772 0 0,0 3 0 0 0,1 1 0 0 0,-1 2 0 0 0,2 2 0 0 0,-1 2 0 0 0,1 2-1 0 0,-1 2 1 0 0,72 10 0 0 0,-92-6-814 0 0,0 0 0 0 0,28 10-1 0 0,-47-12-100 0 0,0 1-1 0 0,-1-1 1 0 0,1 1-1 0 0,-1 0 1 0 0,0 1-1 0 0,1 0 1 0 0,-1 0 0 0 0,-1 0-1 0 0,1 0 1 0 0,-1 1-1 0 0,0 0 1 0 0,9 11-1 0 0,-11-12-18 0 0,-1-1-1 0 0,0 1 1 0 0,0 0-1 0 0,-1 0 1 0 0,1 0-1 0 0,-1 0 1 0 0,0 0 0 0 0,0 0-1 0 0,0 0 1 0 0,-1 0-1 0 0,1 1 1 0 0,-1 7-1 0 0,-1-6-14 0 0,0 0 0 0 0,0 1 0 0 0,0-1 0 0 0,-1 0 0 0 0,0 0 0 0 0,0 0 0 0 0,-6 11 0 0 0,1-6-13 0 0,0 1-1 0 0,-1-1 0 0 0,0-1 1 0 0,-1 1-1 0 0,0-1 0 0 0,-1-1 1 0 0,-15 13-1 0 0,4-7-22 0 0,-1-2 0 0 0,0 0 0 0 0,-1-1-1 0 0,0-1 1 0 0,-28 9 0 0 0,2-5 91 0 0,-80 15 1 0 0,128-30-34 0 0,-27 6 135 0 0,-54 2 0 0 0,81-8-134 0 0,0 1 1 0 0,0-1-1 0 0,0 0 1 0 0,0 0-1 0 0,0 0 1 0 0,0 0-1 0 0,0-1 1 0 0,0 1-1 0 0,0 0 1 0 0,1 0-1 0 0,-1 0 1 0 0,0-1-1 0 0,0 1 1 0 0,0 0-1 0 0,0-1 1 0 0,0 1-1 0 0,1-1 1 0 0,-1 1-1 0 0,0-1 1 0 0,0 0-1 0 0,1 1 1 0 0,-1-1-1 0 0,1 1 1 0 0,-1-1-1 0 0,0 0 1 0 0,0-1-1 0 0,1 1-112 0 0,0 0 0 0 0,0 0 0 0 0,0 0 0 0 0,0-1 0 0 0,0 1 0 0 0,0 0 0 0 0,0 0 0 0 0,0 0 0 0 0,1 0-1 0 0,-1 0 1 0 0,0-1 0 0 0,1 1 0 0 0,-1 0 0 0 0,1 0 0 0 0,-1 0 0 0 0,1 0 0 0 0,-1 0 0 0 0,1 0 0 0 0,1-1 0 0 0,4-7-5754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2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6911 0 0,'17'129'1623'0'0,"-13"-88"208"0"0,1 0 1 0 0,15 55 0 0 0,-19-92-1716 0 0,1-1 1 0 0,-1 1 0 0 0,0-1 0 0 0,1 1 0 0 0,0-1 0 0 0,0 1 0 0 0,0-1-1 0 0,0 0 1 0 0,0 0 0 0 0,1 0 0 0 0,-1 0 0 0 0,1-1 0 0 0,0 1 0 0 0,0-1-1 0 0,0 1 1 0 0,4 1 0 0 0,-4-3-75 0 0,-1 1 0 0 0,1-1 0 0 0,0 0 0 0 0,0 0 0 0 0,0-1 0 0 0,1 1-1 0 0,-1-1 1 0 0,0 0 0 0 0,0 1 0 0 0,0-1 0 0 0,0-1 0 0 0,0 1 0 0 0,0 0 0 0 0,0-1 0 0 0,0 1 0 0 0,0-1 0 0 0,0 0 0 0 0,0 0-1 0 0,0 0 1 0 0,3-2 0 0 0,5-3 89 0 0,-1-1-1 0 0,1 0 0 0 0,-2 0 0 0 0,1-1 1 0 0,-1 0-1 0 0,0 0 0 0 0,-1-1 0 0 0,1 0 1 0 0,11-19-1 0 0,3-8-361 0 0,25-54 0 0 0,-46 86 185 0 0,8-18-295 0 0,0-1-1 0 0,-2 1 1 0 0,0-2 0 0 0,-2 1-1 0 0,-1-1 1 0 0,0 0 0 0 0,1-45-1 0 0,-5 56 177 0 0,-2 8 265 0 0,1 0 0 0 0,0 0 0 0 0,1 0 0 0 0,-1 0-1 0 0,1 0 1 0 0,0 0 0 0 0,3-6 0 0 0,-4 10-83 0 0,0 1 0 0 0,0 0 0 0 0,0 0 0 0 0,0 0 0 0 0,0 0 0 0 0,0 0 0 0 0,0 0 0 0 0,0 0 0 0 0,0-1 0 0 0,0 1 0 0 0,0 0 0 0 0,0 0 0 0 0,0 0 0 0 0,0 0 1 0 0,1 0-1 0 0,-1 0 0 0 0,0 0 0 0 0,0 0 0 0 0,0 0 0 0 0,0 0 0 0 0,0 0 0 0 0,0-1 0 0 0,0 1 0 0 0,0 0 0 0 0,1 0 0 0 0,-1 0 0 0 0,0 0 0 0 0,0 0 0 0 0,0 0 0 0 0,0 0 1 0 0,0 0-1 0 0,0 0 0 0 0,0 0 0 0 0,1 0 0 0 0,-1 0 0 0 0,0 0 0 0 0,0 0 0 0 0,0 0 0 0 0,0 0 0 0 0,0 0 0 0 0,0 0 0 0 0,0 0 0 0 0,1 0 0 0 0,-1 1 0 0 0,0-1 0 0 0,4 6 400 0 0,2 11 3 0 0,22 153 1321 0 0,-20-107-790 0 0,20 75 0 0 0,-26-128-923 0 0,1-1 0 0 0,1 1 0 0 0,-1-1 0 0 0,2 0 0 0 0,5 10 0 0 0,-8-16-34 0 0,-1-1 0 0 0,1 1 0 0 0,0-1 0 0 0,0 0 0 0 0,0 0 0 0 0,0 0 0 0 0,0 0 0 0 0,0 0 0 0 0,0-1 0 0 0,1 1 0 0 0,-1-1 0 0 0,1 1 0 0 0,-1-1 0 0 0,1 0 0 0 0,0 0 0 0 0,-1 0 0 0 0,1 0 0 0 0,0-1 0 0 0,0 1 0 0 0,0-1 0 0 0,-1 1 0 0 0,6-1 0 0 0,0-1-198 0 0,0 0-1 0 0,0 0 1 0 0,0-1 0 0 0,0 0-1 0 0,-1-1 1 0 0,1 0 0 0 0,7-4-1 0 0,27-17-5646 0 0,-18 6 65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2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10135 0 0,'-1'2'34'0'0,"0"-1"-1"0"0,0 0 1 0 0,0 1-1 0 0,0-1 0 0 0,1 0 1 0 0,-1 1-1 0 0,0-1 1 0 0,1 1-1 0 0,-1-1 0 0 0,1 1 1 0 0,0-1-1 0 0,0 1 1 0 0,-1 0-1 0 0,1 2 0 0 0,3 28 462 0 0,-2-16-395 0 0,26 327 7095 0 0,-14-195-4971 0 0,-10-88-1620 0 0,-1-27-335 0 0,9 58-1 0 0,-5-75 60 0 0,0-11-1470 0 0,-5-5 912 0 0,-1 0 0 0 0,0 0 1 0 0,1 0-1 0 0,-1 0 1 0 0,0 0-1 0 0,0-1 0 0 0,1 1 1 0 0,-1 0-1 0 0,0 0 1 0 0,1 0-1 0 0,-1 0 0 0 0,0 0 1 0 0,1-1-1 0 0,-1 1 1 0 0,2-3-2067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2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10591 0 0,'1'-1'47'0'0,"-1"0"-1"0"0,0 1 0 0 0,0-1 0 0 0,1 0 0 0 0,-1 1 0 0 0,0-1 1 0 0,1 0-1 0 0,-1 1 0 0 0,1-1 0 0 0,-1 1 0 0 0,1-1 0 0 0,-1 0 1 0 0,1 1-1 0 0,0-1 0 0 0,-1 1 0 0 0,1 0 0 0 0,-1-1 0 0 0,1 1 1 0 0,0-1-1 0 0,0 1 0 0 0,-1 0 0 0 0,1 0 0 0 0,0-1 0 0 0,-1 1 1 0 0,1 0-1 0 0,0 0 0 0 0,0 0 0 0 0,0 0 0 0 0,30-4 809 0 0,-22 3-149 0 0,172-21 5554 0 0,-2-13-4625 0 0,-103 18-1625 0 0,-25 10-3267 0 0,-40 5-3379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2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27 3223 0 0,'0'-1'15'0'0,"-1"1"-1"0"0,1 0 1 0 0,-1 0-1 0 0,0 0 0 0 0,1-1 1 0 0,-1 1-1 0 0,1 0 0 0 0,-1 0 1 0 0,0 0-1 0 0,1 0 0 0 0,-1 0 1 0 0,0 0-1 0 0,1 0 0 0 0,-1 0 1 0 0,0 0-1 0 0,1 1 0 0 0,-1-1 1 0 0,1 0-1 0 0,-1 0 0 0 0,0 1 1 0 0,1-1-1 0 0,-2 1 1 0 0,-7 13 41 0 0,8-11 19 0 0,-2 4 613 0 0,0 0-1 0 0,0 1 1 0 0,1-1 0 0 0,0 1-1 0 0,0 0 1 0 0,1-1 0 0 0,0 1 0 0 0,0 0-1 0 0,2 13 1 0 0,-1-18-452 0 0,0 0 0 0 0,1 0 1 0 0,-1 0-1 0 0,1 0 0 0 0,0 0 0 0 0,0 0 0 0 0,0 0 1 0 0,0 0-1 0 0,1-1 0 0 0,-1 1 0 0 0,1-1 0 0 0,2 4 1 0 0,-2-4-137 0 0,-1-1 1 0 0,1 1-1 0 0,0-1 1 0 0,0 1-1 0 0,0-1 1 0 0,0 0 0 0 0,0 0-1 0 0,0 0 1 0 0,0 0-1 0 0,0 0 1 0 0,0 0-1 0 0,1-1 1 0 0,-1 1-1 0 0,0-1 1 0 0,1 1 0 0 0,-1-1-1 0 0,0 0 1 0 0,3 0-1 0 0,3-1-217 0 0,0 0 0 0 0,-1 0 0 0 0,1-1 1 0 0,-1 0-1 0 0,1 0 0 0 0,-1-1 0 0 0,0 0 0 0 0,0 0 0 0 0,0-1 0 0 0,0 0 0 0 0,0 0 0 0 0,7-7 0 0 0,-12 9-39 0 0,0 1 1 0 0,0-1-1 0 0,-1 0 0 0 0,1 0 0 0 0,-1 0 0 0 0,1 0 0 0 0,-1 0 0 0 0,0 0 0 0 0,0-1 0 0 0,0 1 0 0 0,0 0 1 0 0,0-1-1 0 0,-1 1 0 0 0,1 0 0 0 0,-1-1 0 0 0,1 1 0 0 0,-1-1 0 0 0,0 1 0 0 0,0-1 0 0 0,0 1 1 0 0,0-1-1 0 0,0 1 0 0 0,-1-1 0 0 0,1 1 0 0 0,-1 0 0 0 0,1-1 0 0 0,-3-3 0 0 0,1 1 183 0 0,0 0 0 0 0,-1 0 0 0 0,1 1 1 0 0,-1-1-1 0 0,0 1 0 0 0,0 0 0 0 0,0 0 0 0 0,-1 0 0 0 0,0 0 0 0 0,1 0 0 0 0,-1 1 0 0 0,-5-3 0 0 0,2 2 61 0 0,1 0 0 0 0,-1 1 0 0 0,0 0 0 0 0,0 1 0 0 0,0-1 0 0 0,-8 0-1 0 0,11 2-86 0 0,0 0 0 0 0,0 0 0 0 0,0 1 0 0 0,0 0 0 0 0,0 0 0 0 0,0 0 0 0 0,-1 0 0 0 0,1 1 0 0 0,0-1 0 0 0,0 1 0 0 0,0 0 0 0 0,-6 3 0 0 0,3 0-464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2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1839 0 0,'-2'0'284'0'0,"0"0"-1"0"0,0 0 0 0 0,0 0 0 0 0,1 1 0 0 0,-1-1 0 0 0,0 1 0 0 0,0-1 1 0 0,1 1-1 0 0,-1-1 0 0 0,0 1 0 0 0,1 0 0 0 0,-1 0 0 0 0,1 0 0 0 0,-1 0 1 0 0,1 0-1 0 0,-1 0 0 0 0,1 0 0 0 0,0 0 0 0 0,-1 1 0 0 0,1-1 0 0 0,0 1 1 0 0,0-1-1 0 0,0 1 0 0 0,-1 1 0 0 0,-1 1 86 0 0,1 0 1 0 0,0 0-1 0 0,0 0 0 0 0,0 0 0 0 0,0 1 1 0 0,1-1-1 0 0,0 0 0 0 0,0 1 0 0 0,0-1 1 0 0,0 1-1 0 0,1 0 0 0 0,-1-1 0 0 0,1 1 1 0 0,1 7-1 0 0,0-9-209 0 0,-1 0 0 0 0,1 1 0 0 0,0-1 0 0 0,0 0 0 0 0,0 0 0 0 0,0 0 0 0 0,1 0 0 0 0,-1 0 0 0 0,1 0 0 0 0,0 0 0 0 0,0 0 0 0 0,0 0 0 0 0,0-1 0 0 0,0 1 0 0 0,1-1 0 0 0,-1 0 0 0 0,1 0 0 0 0,-1 0 0 0 0,1 0 0 0 0,6 3 0 0 0,-2-2-83 0 0,1 0 1 0 0,0 0-1 0 0,0-1 1 0 0,0 0-1 0 0,0-1 1 0 0,1 0 0 0 0,-1 0-1 0 0,0-1 1 0 0,0 0-1 0 0,1 0 1 0 0,-1-1-1 0 0,0 0 1 0 0,0-1-1 0 0,0 0 1 0 0,0 0 0 0 0,14-5-1 0 0,-21 6-74 0 0,0 1 0 0 0,0-1-1 0 0,0 1 1 0 0,0-1 0 0 0,0 1-1 0 0,0-1 1 0 0,0 0 0 0 0,0 0-1 0 0,0 1 1 0 0,0-1 0 0 0,0 0-1 0 0,0 0 1 0 0,0 0 0 0 0,-1 0-1 0 0,1 0 1 0 0,0 0 0 0 0,-1 0 0 0 0,1 0-1 0 0,-1 0 1 0 0,1 0 0 0 0,-1 0-1 0 0,1-2 1 0 0,-1 1-3 0 0,0 0 1 0 0,0 1-1 0 0,0-1 1 0 0,0 0-1 0 0,0 0 0 0 0,-1 0 1 0 0,1 1-1 0 0,-1-1 0 0 0,1 0 1 0 0,-1 1-1 0 0,0-1 1 0 0,1 0-1 0 0,-3-2 0 0 0,-1-2-16 0 0,-1 0 0 0 0,1 0 0 0 0,-1 1 0 0 0,-1-1 0 0 0,1 1 0 0 0,-7-5 0 0 0,-2 1-12 0 0,1-1 0 0 0,-2 2 1 0 0,-16-8-1 0 0,22 12 16 0 0,1 1-1 0 0,-1 0 1 0 0,1 0 0 0 0,-1 1-1 0 0,0 0 1 0 0,0 1 0 0 0,-13-1 0 0 0,21 2-96 0 0,0 0 1 0 0,0 0-1 0 0,0 0 0 0 0,1 0 1 0 0,-1 0-1 0 0,0 0 1 0 0,0 0-1 0 0,0 1 1 0 0,0-1-1 0 0,0 0 1 0 0,0 1-1 0 0,0-1 1 0 0,1 0-1 0 0,-1 1 1 0 0,0-1-1 0 0,0 1 1 0 0,1-1-1 0 0,-1 1 1 0 0,0 0-1 0 0,0-1 1 0 0,0 2-1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3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3820 1 10591 0 0,'-112'-1'-350'0'0,"-383"17"5858"0"0,80 31-3642 0 0,8-3-1513 0 0,-64 7 233 0 0,-664 36 1763 0 0,500-66-1493 0 0,612-20-826 0 0,10-1-19 0 0,-1 0 0 0 0,1 0 0 0 0,-1-1 0 0 0,0-1 0 0 0,-23-6 0 0 0,35 8-193 0 0,1-1 0 0 0,-1 0-1 0 0,0 1 1 0 0,0-1 0 0 0,1 0 0 0 0,-1 0-1 0 0,0-1 1 0 0,-2-1 0 0 0,4 2 56 0 0,-1 1 1 0 0,1-1-1 0 0,0 1 0 0 0,-1 0 1 0 0,1-1-1 0 0,0 1 0 0 0,0-1 1 0 0,-1 1-1 0 0,1-1 0 0 0,0 1 1 0 0,0-1-1 0 0,0 1 1 0 0,0-1-1 0 0,0 1 0 0 0,0-1 1 0 0,0 1-1 0 0,0-1 0 0 0,0 1 1 0 0,0-1-1 0 0,0 1 0 0 0,0-1 1 0 0,0 1-1 0 0,0-1 1 0 0,0 1-1 0 0,0-1 0 0 0,1 1 1 0 0,-1 0-1 0 0,0-1 0 0 0,0 1 1 0 0,1-1-1 0 0,-1 1 0 0 0,0-1 1 0 0,0 1-1 0 0,1 0 1 0 0,-1-1-1 0 0,1 1 0 0 0,0-1 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8:2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71 1375 0 0,'-31'-30'-999'0'0,"24"25"2414"0"0,1 1 1 0 0,-1 0-1 0 0,1 0 0 0 0,-1 0 1 0 0,0 1-1 0 0,-13-4 0 0 0,-10 0 197 0 0,23 6-1632 0 0,-1 0 0 0 0,1 1 0 0 0,0 0 0 0 0,0 0 1 0 0,-14 2-1 0 0,19-2 15 0 0,1 0 1 0 0,0 0 0 0 0,-1 1 0 0 0,1-1 0 0 0,0 1-1 0 0,0-1 1 0 0,-1 1 0 0 0,1-1 0 0 0,0 1 0 0 0,0 0-1 0 0,0 0 1 0 0,0-1 0 0 0,0 1 0 0 0,0 0-1 0 0,0 0 1 0 0,0 0 0 0 0,0 0 0 0 0,0 0 0 0 0,0 0-1 0 0,1 1 1 0 0,-1-1 0 0 0,0 0 0 0 0,1 0 0 0 0,-1 0-1 0 0,1 1 1 0 0,-1-1 0 0 0,1 0 0 0 0,0 1 0 0 0,0-1-1 0 0,-1 0 1 0 0,1 1 0 0 0,0-1 0 0 0,0 0 0 0 0,0 1-1 0 0,0-1 1 0 0,1 0 0 0 0,-1 1 0 0 0,0-1 0 0 0,1 2-1 0 0,18 73 8 0 0,5 28-66 0 0,-16-36 124 0 0,-2 110-1 0 0,-17 71 433 0 0,5-140-231 0 0,-4 1100 346 0 0,38-286-114 0 0,-16-442-212 0 0,30 348 1084 0 0,22-1-548 0 0,-44-576-655 0 0,40 782 1608 0 0,31-8-123 0 0,-24-381-1427 0 0,-60 3-16 0 0,-41-211-127 0 0,14-202-17 0 0,13-74 267 0 0,6-160-352 0 0,1 0 1 0 0,0 0 0 0 0,0 0-1 0 0,0 0 1 0 0,0 0-1 0 0,1 0 1 0 0,-1 0-1 0 0,0 0 1 0 0,0-1 0 0 0,0 1-1 0 0,1 0 1 0 0,-1 0-1 0 0,0 0 1 0 0,1 0 0 0 0,-1-1-1 0 0,2 2 1 0 0,-2-1 12 0 0,0-1 1 0 0,1 0-1 0 0,-1 0 0 0 0,0 0 1 0 0,1 0-1 0 0,-1 0 1 0 0,0 0-1 0 0,1 0 1 0 0,-1 0-1 0 0,1 0 0 0 0,-1 0 1 0 0,0 0-1 0 0,1 0 1 0 0,-1 0-1 0 0,0 0 0 0 0,1 0 1 0 0,-1 0-1 0 0,0 0 1 0 0,1 0-1 0 0,-1 0 1 0 0,0-1-1 0 0,1 1 0 0 0,-1 0 1 0 0,0 0-1 0 0,1 0 1 0 0,-1-1-1 0 0,1 1 1 0 0,3-4-22 0 0,1-1 0 0 0,-1 1 0 0 0,7-10 0 0 0,-5 6 210 0 0,0 1-152 0 0,0 1-1 0 0,0 0 1 0 0,0 0 0 0 0,1 0-1 0 0,0 1 1 0 0,0 0 0 0 0,0 0 0 0 0,1 1-1 0 0,-1 0 1 0 0,1 0 0 0 0,0 0-1 0 0,0 1 1 0 0,17-3 0 0 0,0 2-230 0 0,-1 1 0 0 0,48 0-1 0 0,50 11-195 0 0,-99-7 342 0 0,375 56-235 0 0,-158-17 309 0 0,-111-22 30 0 0,450 56 79 0 0,1446 22 21 0 0,-1292-100-149 0 0,366 2 236 0 0,-112 5 120 0 0,-184-1-152 0 0,-290 7-140 0 0,-441-7-58 0 0,615 53-17 0 0,-674-53-94 0 0,4 0-112 0 0,0 0 0 0 0,0 1 1 0 0,-1 1-1 0 0,1 1 0 0 0,27 11 0 0 0,-37-11-459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9:5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19 719 4263 0 0,'-1'-1'41'0'0,"-1"0"-1"0"0,1 0 0 0 0,0 0 0 0 0,-1 0 0 0 0,1 0 0 0 0,0 0 0 0 0,0 0 0 0 0,0 0 0 0 0,0 0 0 0 0,0-1 1 0 0,0 1-1 0 0,0-1 0 0 0,1 1 0 0 0,-1 0 0 0 0,0-1 0 0 0,1 1 0 0 0,-1-1 0 0 0,1 1 0 0 0,-1-4 0 0 0,1 3 88 0 0,1 0-1 0 0,-1 0 0 0 0,1 1 0 0 0,-1-1 0 0 0,1 0 0 0 0,-1 1 0 0 0,1-1 0 0 0,0 0 0 0 0,0 1 0 0 0,0-1 0 0 0,0 1 0 0 0,0-1 0 0 0,0 1 0 0 0,0-1 1 0 0,1 1-1 0 0,-1 0 0 0 0,2-2 0 0 0,1 0 67 0 0,-1 1 0 0 0,1 0 1 0 0,0-1-1 0 0,0 1 0 0 0,0 0 1 0 0,0 1-1 0 0,0-1 0 0 0,0 1 1 0 0,0 0-1 0 0,0 0 0 0 0,6-1 1 0 0,8 0 153 0 0,26 1 0 0 0,-11 1 394 0 0,23-1 23 0 0,0 4 1 0 0,93 15-1 0 0,-6 0-337 0 0,300 18-324 0 0,-376-35-82 0 0,-1-2-1 0 0,121-18 0 0 0,-81 8 1237 0 0,200 4-1 0 0,-172 6-814 0 0,222-28-1 0 0,-106-9-429 0 0,169-18 62 0 0,-172 41 146 0 0,123-11 110 0 0,-112 8-299 0 0,275 15 0 0 0,-437 6-40 0 0,295-1 164 0 0,134-59-2 0 0,-123 10-21 0 0,-174 27-5 0 0,343-37-11 0 0,-13-3-117 0 0,-473 51 0 0 0,237-7 0 0 0,-77 7 0 0 0,206 2 0 0 0,-144 6 0 0 0,-109-2 0 0 0,217-18 0 0 0,-105 3 25 0 0,-197 13 25 0 0,87-9 54 0 0,67-2 0 0 0,149-20-55 0 0,-315 24-45 0 0,271-14 53 0 0,-248 20-35 0 0,206-2 216 0 0,-3 0-163 0 0,58-4 230 0 0,-226 8-226 0 0,369 4-79 0 0,-442 1 0 0 0,241-4 0 0 0,-165 0 0 0 0,144-4 0 0 0,129 0 0 0 0,-339 7 0 0 0,451 5 0 0 0,-206-4 0 0 0,-4-1 0 0 0,-3 2 67 0 0,-77-2-3 0 0,-71 0 89 0 0,147 5 179 0 0,-260-1-429 0 0,-69-5-146 0 0,-8-3-141 0 0,-9-2-598 0 0,2 5-773 0 0,-3 2-4472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9:5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 6911 0 0,'-6'-11'692'0'0,"4"11"-549"0"0,1 8 97 0 0,0 105 6437 0 0,-8 56-2341 0 0,-5 69-2488 0 0,12-197-1781 0 0,2-29-57 0 0,-1 0 1 0 0,0 0 0 0 0,0 0-1 0 0,-1 0 1 0 0,0 0 0 0 0,-1 0 0 0 0,-7 17-1 0 0,10-29-11 0 0,0 1 0 0 0,0-1 1 0 0,0 0-1 0 0,-1 0 0 0 0,1 0 0 0 0,0 1 0 0 0,0-1 0 0 0,0 0 0 0 0,0 0 1 0 0,0 0-1 0 0,0 1 0 0 0,0-1 0 0 0,0 0 0 0 0,0 0 0 0 0,0 0 0 0 0,-1 1 0 0 0,1-1 1 0 0,0 0-1 0 0,0 0 0 0 0,0 0 0 0 0,0 0 0 0 0,-1 0 0 0 0,1 0 0 0 0,0 1 0 0 0,0-1 1 0 0,0 0-1 0 0,-1 0 0 0 0,1 0 0 0 0,0 0 0 0 0,0 0 0 0 0,0 0 0 0 0,-1 0 1 0 0,1 0-1 0 0,0 0 0 0 0,-2-8-126 0 0,4-13-212 0 0,8-20-732 0 0,-6 28-21 0 0,0-1 0 0 0,-1 1-1 0 0,1-19 1 0 0,-4 15-396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23.2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105 274 2127 0 0,'-4'-6'37'0'0,"0"1"-1"0"0,1-1 0 0 0,0 0 0 0 0,0 0 0 0 0,0 0 0 0 0,1-1 1 0 0,-1 1-1 0 0,0-8 0 0 0,2 11 189 0 0,1-1-1 0 0,-1 1 1 0 0,1-1 0 0 0,0 1-1 0 0,0-1 1 0 0,0 1 0 0 0,0-1-1 0 0,1 1 1 0 0,-1-1 0 0 0,1 1-1 0 0,0-1 1 0 0,0 1-1 0 0,0 0 1 0 0,1-1 0 0 0,-1 1-1 0 0,1 0 1 0 0,2-4 0 0 0,-3 7-134 0 0,-1-1 1 0 0,0 1-1 0 0,0-1 1 0 0,1 1-1 0 0,-1-1 1 0 0,0 1-1 0 0,1-1 1 0 0,-1 1-1 0 0,1-1 1 0 0,-1 1-1 0 0,0 0 1 0 0,1-1-1 0 0,-1 1 1 0 0,1 0-1 0 0,-1 0 1 0 0,1-1-1 0 0,-1 1 1 0 0,1 0-1 0 0,0 0 1 0 0,-1 0-1 0 0,1-1 1 0 0,-1 1-1 0 0,1 0 1 0 0,-1 0-1 0 0,1 0 1 0 0,-1 0-1 0 0,1 0 1 0 0,0 0-1 0 0,-1 0 1 0 0,1 0-1 0 0,-1 0 1 0 0,2 1-1 0 0,-2-1-21 0 0,1 1 0 0 0,-1-1 0 0 0,0 1 0 0 0,1 0 0 0 0,-1-1 0 0 0,1 1 0 0 0,-1-1 0 0 0,0 1 0 0 0,1 0 0 0 0,-1-1 0 0 0,0 1 0 0 0,0 0-1 0 0,0-1 1 0 0,1 1 0 0 0,-1 0 0 0 0,0-1 0 0 0,0 1 0 0 0,0 0 0 0 0,0 0 0 0 0,0-1 0 0 0,0 1 0 0 0,-1 0 0 0 0,1-1 0 0 0,0 1 0 0 0,0 0 0 0 0,-1 0 0 0 0,-10 44 1974 0 0,0-7-679 0 0,-9 73 0 0 0,12-47-921 0 0,-2-2 0 0 0,-21 67 0 0 0,27-115-398 0 0,1-5-34 0 0,1-1 0 0 0,-1 1-1 0 0,2 0 1 0 0,-1-1 0 0 0,1 1-1 0 0,0 17 1 0 0,1-26-12 0 0,0 0 0 0 0,0 0 0 0 0,0 0 0 0 0,0 0 0 0 0,0 0 0 0 0,0 1 0 0 0,0-1 0 0 0,0 0 0 0 0,0 0 0 0 0,0 0 0 0 0,0 0 0 0 0,0 0 0 0 0,0 0 0 0 0,0 0 0 0 0,0 1 0 0 0,0-1 0 0 0,0 0 0 0 0,0 0 0 0 0,0 0 0 0 0,0 0 0 0 0,0 0 0 0 0,0 0 0 0 0,0 1 0 0 0,0-1 0 0 0,0 0 0 0 0,0 0 0 0 0,0 0 0 0 0,0 0 0 0 0,0 0 0 0 0,0 0 0 0 0,1 0 0 0 0,-1 0 0 0 0,0 0 0 0 0,0 1 0 0 0,0-1 0 0 0,0 0 0 0 0,0 0 0 0 0,0 0 0 0 0,0 0 0 0 0,0 0 0 0 0,1 0 0 0 0,-1 0 0 0 0,0 0 0 0 0,0 0 0 0 0,0 0 0 0 0,0 0 0 0 0,0 0 0 0 0,0 0 0 0 0,0 0 0 0 0,1 0 0 0 0,-1 0 0 0 0,0 0 0 0 0,3-7 0 0 0,2-12 0 0 0,1-7 50 0 0,0-1-571 0 0,2-29 1 0 0,-8 46 162 0 0,1 0 1 0 0,-2 0-1 0 0,1 1 1 0 0,-1-1-1 0 0,-1 0 0 0 0,-4-16 1 0 0,3 13 74 0 0,0 0 1 0 0,1 0-1 0 0,0 0 1 0 0,1-1 0 0 0,0 1-1 0 0,2 0 1 0 0,-1-1-1 0 0,1 1 1 0 0,1 0-1 0 0,5-17 1 0 0,-2 9-230 0 0,7-39-169 0 0,-11 52 613 0 0,0 0-1 0 0,-1 1 1 0 0,0-1 0 0 0,0 0 0 0 0,-2-11-1 0 0,-2 4-13 0 0,3 12 155 0 0,1 0 1 0 0,-1 0-1 0 0,0 0 1 0 0,1 0-1 0 0,-1 0 1 0 0,1 0-1 0 0,0 0 1 0 0,0-1-1 0 0,1 1 1 0 0,-1 0-1 0 0,0 0 1 0 0,1 0-1 0 0,0 0 1 0 0,1-4-1 0 0,3-5 95 0 0,19-43 58 0 0,-21 49-218 0 0,0 1 0 0 0,0 0 0 0 0,1-1-1 0 0,-1 1 1 0 0,1 1 0 0 0,1-1 0 0 0,5-5-1 0 0,-10 10 31 0 0,1-1 0 0 0,0 1-1 0 0,-1 0 1 0 0,1 0 0 0 0,0-1-1 0 0,0 1 1 0 0,-1 0 0 0 0,1 0 0 0 0,0 0-1 0 0,-1 0 1 0 0,1 0 0 0 0,0 0-1 0 0,0 0 1 0 0,-1 0 0 0 0,1 0-1 0 0,0 0 1 0 0,0 0 0 0 0,-1 0 0 0 0,1 1-1 0 0,0-1 1 0 0,1 1 0 0 0,18 9 565 0 0,-5-2-348 0 0,2-2 40 0 0,1-2 0 0 0,0-1 0 0 0,30 3 0 0 0,56-4 300 0 0,-25-1-114 0 0,20-1 93 0 0,124-17 0 0 0,-218 17-546 0 0,90-11 246 0 0,-38 3-269 0 0,1 2 0 0 0,104 4-1 0 0,-118 8-30 0 0,48 13 0 0 0,-48-9 52 0 0,47 4 0 0 0,-32-10-66 0 0,65-4 0 0 0,3 4 40 0 0,-28 1 0 0 0,59-12 54 0 0,16-4 372 0 0,-151 9-274 0 0,0 0 0 0 0,0 2 0 0 0,-1 0 0 0 0,37 6 0 0 0,-44-4-161 0 0,-15-2 52 0 0,1-1-1 0 0,0 1 1 0 0,-1 0-1 0 0,1 0 1 0 0,0 0 0 0 0,-1 0-1 0 0,1 0 1 0 0,0 1-1 0 0,-1-1 1 0 0,1 0 0 0 0,0 0-1 0 0,-1 0 1 0 0,1 0-1 0 0,0 1 1 0 0,-1-1 0 0 0,1 0-1 0 0,-1 1 1 0 0,1-1-1 0 0,0 1 1 0 0,-1-1 0 0 0,1 1-1 0 0,-1-1 33 0 0,0 5-16 0 0,-2 22-2 0 0,0 18 98 0 0,2 46 1 0 0,0-66-154 0 0,-1 0 1 0 0,-1 0 0 0 0,-6 34 0 0 0,-4 33-4 0 0,10-47-20 0 0,-2 0 0 0 0,-16 67-1 0 0,16-95 7 0 0,0 0 0 0 0,1 0 0 0 0,0 34 0 0 0,2-39-13 0 0,1-9 14 0 0,0 0 1 0 0,0 0-1 0 0,0 0 1 0 0,0 1 0 0 0,0-1-1 0 0,1 0 1 0 0,-1 0-1 0 0,1 0 1 0 0,0 0-1 0 0,-1 0 1 0 0,2 0-1 0 0,-1 0 1 0 0,0-1-1 0 0,1 1 1 0 0,1 3-1 0 0,19 17-50 0 0,-25-24 64 0 0,-1 0 0 0 0,1 1 0 0 0,-1 0 0 0 0,1-1 0 0 0,-1 1 0 0 0,1 0 0 0 0,-1 0 0 0 0,-3 1 0 0 0,6-1 0 0 0,-5 0 8 0 0,-1 0 0 0 0,0-1 0 0 0,1 0 0 0 0,0 0 0 0 0,-1-1-1 0 0,-10-3 1 0 0,2 0 1 0 0,-25-5 25 0 0,0 1-1 0 0,0 3 0 0 0,-44-3 1 0 0,19 7 40 0 0,-76 8 1 0 0,79-1-43 0 0,-124 9 233 0 0,-28-16-393 0 0,71-2 132 0 0,-73 2 60 0 0,106-1 44 0 0,-52 1 382 0 0,35-2-479 0 0,28-1-12 0 0,18 3-6 0 0,45 0 24 0 0,-1 1 1 0 0,0 2 0 0 0,-52 9 0 0 0,78-8-181 0 0,-14 2 374 0 0,18 0-3051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9:5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2759 0 0,'0'-1'15'0'0,"1"0"-1"0"0,-1 1 1 0 0,1-1-1 0 0,-1 1 0 0 0,0-1 1 0 0,1 0-1 0 0,-1 1 1 0 0,1-1-1 0 0,0 1 0 0 0,-1-1 1 0 0,1 1-1 0 0,-1-1 0 0 0,1 1 1 0 0,0 0-1 0 0,-1-1 1 0 0,1 1-1 0 0,0 0 0 0 0,-1-1 1 0 0,1 1-1 0 0,0 0 1 0 0,-1 0-1 0 0,2 0 0 0 0,24-7 573 0 0,-17 5-150 0 0,22-5 1659 0 0,0 2-1 0 0,57-2 1 0 0,67 8 1331 0 0,-7 1-1565 0 0,281-40-13 0 0,-154 9-1099 0 0,-55 20-525 0 0,-124 6-180 0 0,-35 0-54 0 0,-26 0-11 0 0,-1 2 0 0 0,59 5 0 0 0,-92-3 19 0 0,0-1 0 0 0,-1 0 1 0 0,1 0-1 0 0,0 1 0 0 0,0-1 0 0 0,0 1 1 0 0,0-1-1 0 0,-1 1 0 0 0,1-1 0 0 0,0 1 0 0 0,0-1 1 0 0,-1 1-1 0 0,1 0 0 0 0,0-1 0 0 0,-1 1 1 0 0,1 0-1 0 0,-1 0 0 0 0,1-1 0 0 0,-1 1 1 0 0,1 0-1 0 0,-1 0 0 0 0,0 0 0 0 0,1 1 0 0 0,-1-1 7 0 0,1 0-1 0 0,-1 1 1 0 0,1-1-1 0 0,0 0 1 0 0,0 0-1 0 0,-1 0 1 0 0,1 0-1 0 0,0 0 1 0 0,0 0-1 0 0,0 0 1 0 0,0 0-1 0 0,0 0 1 0 0,0 0-1 0 0,1 0 1 0 0,45 18 306 0 0,-35-16-137 0 0,-1 1 0 0 0,19 10 0 0 0,-26-11-146 0 0,0-1 1 0 0,-1 1-1 0 0,1 0 1 0 0,0 0-1 0 0,-1 0 1 0 0,0 0-1 0 0,0 1 1 0 0,0-1-1 0 0,0 1 1 0 0,4 7-1 0 0,21 33 135 0 0,-16-25 30 0 0,11 19 1 0 0,-20-31-168 0 0,0-1 1 0 0,-1 0-1 0 0,1 1 1 0 0,-1-1-1 0 0,-1 1 0 0 0,1 0 1 0 0,0 10-1 0 0,-3 3-9 0 0,0 0 0 0 0,-1-1 0 0 0,-2 1 0 0 0,-8 30-1 0 0,6-24 11 0 0,-6 40-1 0 0,10-43-27 0 0,2 0 0 0 0,0 1 0 0 0,5 27 0 0 0,19 68 0 0 0,-22-106 0 0 0,0 0 0 0 0,0 0 0 0 0,-2 1 0 0 0,1-1 0 0 0,-2 0 0 0 0,0 1 0 0 0,0-1 0 0 0,-1 0 0 0 0,-1 0 0 0 0,-4 13 0 0 0,6-24 0 0 0,1 0-1 0 0,-1 0 1 0 0,0 0 0 0 0,1 1-1 0 0,0-1 1 0 0,-1 0 0 0 0,1 0-1 0 0,0 1 1 0 0,0-1 0 0 0,0 0-1 0 0,0 0 1 0 0,1 0-1 0 0,-1 1 1 0 0,1-1 0 0 0,-1 0-1 0 0,1 0 1 0 0,0 0 0 0 0,-1 0-1 0 0,1 0 1 0 0,0 0 0 0 0,1 0-1 0 0,-1 0 1 0 0,0 0-1 0 0,0-1 1 0 0,1 1 0 0 0,-1 0-1 0 0,1-1 1 0 0,0 1 0 0 0,-1-1-1 0 0,1 1 1 0 0,0-1 0 0 0,3 2-1 0 0,-3-2-19 0 0,11 10-39 0 0,-12-11 56 0 0,-1 0 0 0 0,0 1 0 0 0,1-1-1 0 0,-1 0 1 0 0,0 0 0 0 0,0 1 0 0 0,1-1 0 0 0,-1 0 0 0 0,0 0 0 0 0,0 1 0 0 0,1-1 0 0 0,-1 0-1 0 0,0 1 1 0 0,0-1 0 0 0,0 0 0 0 0,0 1 0 0 0,1-1 0 0 0,-1 0 0 0 0,0 1 0 0 0,0-1 0 0 0,0 0 0 0 0,0 1-1 0 0,0-1 1 0 0,0 0 0 0 0,0 1 0 0 0,0-1 0 0 0,0 1 0 0 0,0-1 0 0 0,0 0 0 0 0,0 1 0 0 0,0-1-1 0 0,-1 0 1 0 0,1 1 0 0 0,0 0 0 0 0,-17 0 3 0 0,-59 4-467 0 0,48-2 305 0 0,-35-1-1 0 0,-282 1-653 0 0,177 0 680 0 0,-21 1 24 0 0,124-1 112 0 0,-126 11 0 0 0,114-4 124 0 0,0-3-1 0 0,-145-8 1 0 0,96 0-50 0 0,7 0-391 0 0,118 1 292 0 0,-12-2-132 0 0,13 2 116 0 0,0 0 1 0 0,-1 0 0 0 0,1 0 0 0 0,0 0 0 0 0,0 0 0 0 0,0 0 0 0 0,-1 0-1 0 0,1 0 1 0 0,0-1 0 0 0,0 1 0 0 0,0 0 0 0 0,0 0 0 0 0,-1 0 0 0 0,1 0-1 0 0,0 0 1 0 0,0-1 0 0 0,0 1 0 0 0,0 0 0 0 0,0 0 0 0 0,-1 0 0 0 0,1-1-1 0 0,0 1 1 0 0,0 0 0 0 0,0 0 0 0 0,0 0 0 0 0,0-1 0 0 0,0 1 0 0 0,0 0-1 0 0,0 0 1 0 0,0 0 0 0 0,0-1 0 0 0,0 1 0 0 0,0 0 0 0 0,0 0 0 0 0,0-1-1 0 0,0 1 1 0 0,0 0 0 0 0,0 0 0 0 0,0 0 0 0 0,0-1 0 0 0,0 1 0 0 0,0 0-1 0 0,0 0 1 0 0,1 0 0 0 0,-1-1 0 0 0,0 1 0 0 0,0 0 0 0 0,0 0-1 0 0,0 0 1 0 0,0 0 0 0 0,1-1 0 0 0,-1 1 0 0 0,0 0 0 0 0,0 0 0 0 0,9-8-5874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9:5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4143 0 0,'-7'25'719'0'0,"2"1"0"0"0,-4 36-1 0 0,7-46-354 0 0,-2 37 2356 0 0,5 96-1 0 0,1-87-1608 0 0,0 181 1843 0 0,8-128-2210 0 0,-10-112-640 0 0,-1-5-93 0 0,-2-13-245 0 0,-3-25-1112 0 0,7 0-3238 0 0,1 24 409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0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4143 0 0,'1'-1'65'0'0,"0"-1"0"0"0,0 0 0 0 0,0 1 1 0 0,0-1-1 0 0,0 1 0 0 0,1-1 0 0 0,-1 1 0 0 0,1 0 0 0 0,-1-1 0 0 0,1 1 0 0 0,-1 0 0 0 0,1 0 0 0 0,0 0 0 0 0,-1 0 0 0 0,1 0 0 0 0,4 0 0 0 0,0-1 275 0 0,1 0 1 0 0,0 1 0 0 0,11 0-1 0 0,0-1-272 0 0,83-9 2904 0 0,201 3-1 0 0,231 5 1030 0 0,-353-7-3632 0 0,51 0 344 0 0,-1 18-331 0 0,-186-3-382 0 0,-14-3 0 0 0,0 2 0 0 0,41 9 0 0 0,-67-10 7 0 0,0-1-1 0 0,0 1 0 0 0,0-1 1 0 0,0 1-1 0 0,-1 0 1 0 0,1 0-1 0 0,-1 1 0 0 0,0-1 1 0 0,3 5-1 0 0,-5-6-5 0 0,0 0-1 0 0,0-1 0 0 0,0 1 1 0 0,0 0-1 0 0,-1 0 0 0 0,1 0 1 0 0,-1 0-1 0 0,1 0 0 0 0,-1 0 0 0 0,0 0 1 0 0,0 0-1 0 0,0 0 0 0 0,0 0 1 0 0,0 4-1 0 0,-10 30 267 0 0,2-12 61 0 0,4 3-263 0 0,0 0 0 0 0,0 52 0 0 0,11 57 186 0 0,-2-44-177 0 0,-2-63-79 0 0,1 0 0 0 0,2 0-1 0 0,10 33 1 0 0,-7-28-9 0 0,7 48 0 0 0,-15-70 12 0 0,0 0 0 0 0,-1 1 0 0 0,0-1 0 0 0,-1 0 1 0 0,0 1-1 0 0,-1-1 0 0 0,-6 21 0 0 0,-11 41 2 0 0,16-70 0 0 0,0 0 0 0 0,0 0 0 0 0,-1-1 0 0 0,1 1 0 0 0,-1-1 0 0 0,0 0 0 0 0,0 0 0 0 0,0 0 0 0 0,-8 4 0 0 0,3-2 6 0 0,0-1 0 0 0,0-1-1 0 0,-1 1 1 0 0,1-1 0 0 0,-16 2-1 0 0,-51 3 58 0 0,30-5-36 0 0,11-1 133 0 0,1-2-1 0 0,-1-2 1 0 0,1-1 0 0 0,-48-11-1 0 0,1 1-121 0 0,17 8-1 0 0,-100 3 0 0 0,22 2 337 0 0,-25-12-161 0 0,83 4-31 0 0,-117 5-1 0 0,-91 12 125 0 0,292-9-341 0 0,0 0 0 0 0,0 0 0 0 0,0 0 0 0 0,0 1 0 0 0,0-1 1 0 0,0 0-1 0 0,0 0 0 0 0,-1 0 0 0 0,1 0 0 0 0,0 0 1 0 0,0 0-1 0 0,0 0 0 0 0,0 1 0 0 0,0-1 0 0 0,0 0 0 0 0,0 0 1 0 0,0 0-1 0 0,0 0 0 0 0,0 0 0 0 0,0 0 0 0 0,0 1 1 0 0,0-1-1 0 0,0 0 0 0 0,0 0 0 0 0,0 0 0 0 0,0 0 0 0 0,0 0 1 0 0,1 0-1 0 0,-1 1 0 0 0,0-1 0 0 0,0 0 0 0 0,0 0 1 0 0,0 0-1 0 0,0 0 0 0 0,0 0 0 0 0,0 0 0 0 0,0 0 0 0 0,0 0 1 0 0,0 0-1 0 0,0 1 0 0 0,1-1 0 0 0,-1 0 0 0 0,0 0 1 0 0,0 0-1 0 0,0 0 0 0 0,0 0 0 0 0,0 0 0 0 0,0 0 0 0 0,1 0 1 0 0,6 7-3983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0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1 212 919 0 0,'0'-2'12'0'0,"1"-10"35"0"0,0 1 0 0 0,0 0 0 0 0,2 0 0 0 0,-1 0 0 0 0,6-13 0 0 0,1 1-25 0 0,14-32-143 0 0,-20 50 170 0 0,0 0-1 0 0,-1 1 0 0 0,1-1 0 0 0,1 1 1 0 0,-1 0-1 0 0,1 0 0 0 0,0 0 1 0 0,6-5-1 0 0,-9 8 48 0 0,0 0 1 0 0,0 0-1 0 0,0 1 0 0 0,0-1 1 0 0,0 1-1 0 0,0-1 0 0 0,0 1 1 0 0,0-1-1 0 0,0 1 0 0 0,0 0 1 0 0,0-1-1 0 0,1 1 1 0 0,-1 0-1 0 0,0 0 0 0 0,0 0 1 0 0,0 0-1 0 0,0 0 0 0 0,0 0 1 0 0,3 0-1 0 0,-3 1 21 0 0,0-1 1 0 0,-1 1-1 0 0,1-1 1 0 0,0 1-1 0 0,0 0 0 0 0,0-1 1 0 0,0 1-1 0 0,-1 0 1 0 0,1 0-1 0 0,0-1 0 0 0,-1 1 1 0 0,1 0-1 0 0,-1 0 0 0 0,1 0 1 0 0,-1 0-1 0 0,1 0 1 0 0,0 1-1 0 0,0 4 359 0 0,1 0 1 0 0,-1 0-1 0 0,0-1 1 0 0,0 1-1 0 0,0 12 0 0 0,-4 56 2348 0 0,-3-1-1 0 0,-24 114 1 0 0,-11 137 252 0 0,39-301-2926 0 0,3 46 1 0 0,-1-61-127 0 0,2 1 0 0 0,-1 0 0 0 0,1-1 0 0 0,0 1 0 0 0,1-1 0 0 0,0 1 0 0 0,1-1 0 0 0,5 10 0 0 0,-11-34-2810 0 0,1 0-1 0 0,2-22 0 0 0,1 24-2469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0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76 1375 0 0,'0'-1'15'0'0,"0"0"-1"0"0,-1 0 0 0 0,1 0 1 0 0,0 0-1 0 0,0 1 0 0 0,0-1 1 0 0,0 0-1 0 0,0 0 0 0 0,0 0 1 0 0,0 0-1 0 0,0 0 0 0 0,0 0 1 0 0,1 0-1 0 0,-1 0 0 0 0,0 0 1 0 0,0 0-1 0 0,1 0 0 0 0,-1 1 0 0 0,1-1 1 0 0,0-1-1 0 0,3-4 325 0 0,-2 3-135 0 0,0-1 0 0 0,0 0-1 0 0,1 1 1 0 0,0 0-1 0 0,0 0 1 0 0,0 0-1 0 0,0 0 1 0 0,0 0-1 0 0,1 1 1 0 0,-1-1 0 0 0,1 1-1 0 0,-1 0 1 0 0,1 0-1 0 0,0 0 1 0 0,0 1-1 0 0,0-1 1 0 0,0 1 0 0 0,0 0-1 0 0,0 0 1 0 0,1 0-1 0 0,-1 1 1 0 0,0-1-1 0 0,0 1 1 0 0,1 0-1 0 0,-1 1 1 0 0,5 0 0 0 0,11 2 517 0 0,0 1 1 0 0,-1 1 0 0 0,1 1 0 0 0,24 11 0 0 0,-8-4-344 0 0,10 2 406 0 0,88 14 0 0 0,50-7 308 0 0,266-8 468 0 0,-138-9-1025 0 0,-188-5 84 0 0,137-18 0 0 0,-205 13-424 0 0,-27 2-58 0 0,57 4-1 0 0,-72 0-95 0 0,0 1 0 0 0,0 0 0 0 0,0 1 0 0 0,0 1 0 0 0,-1 0 0 0 0,15 7 0 0 0,-25-9-35 0 0,0-1 0 0 0,1 1-1 0 0,-1 0 1 0 0,0 0-1 0 0,0 0 1 0 0,0 1 0 0 0,0-1-1 0 0,-1 1 1 0 0,1-1 0 0 0,-1 1-1 0 0,0 0 1 0 0,1 0-1 0 0,1 4 1 0 0,-1-1 26 0 0,-1-1 0 0 0,0 1 0 0 0,0 0 0 0 0,-1 0 0 0 0,0 0 0 0 0,0 0 0 0 0,1 7 0 0 0,-2 8 24 0 0,-1 0 0 0 0,-1 0 0 0 0,0 0 0 0 0,-2 0 0 0 0,-8 29 0 0 0,-4 26-55 0 0,10-36-1 0 0,-2 46 0 0 0,8-64 0 0 0,1 1 0 0 0,1-1 0 0 0,7 37 0 0 0,13 25-3 0 0,7 38 10 0 0,-26-106-16 0 0,-1 0-1 0 0,-1 0 1 0 0,-1 0-1 0 0,0 0 0 0 0,-4 29 1 0 0,-16 22 62 0 0,20-66-53 0 0,0 0 0 0 0,-1 0 0 0 0,1 0 0 0 0,-1 0 0 0 0,0 0 0 0 0,1 0 0 0 0,-1 0 0 0 0,0 0 0 0 0,0 0 0 0 0,1 0 0 0 0,-1 0 0 0 0,0 0 0 0 0,0-1 0 0 0,0 1 0 0 0,0 0 0 0 0,0-1 0 0 0,0 1 0 0 0,0-1 0 0 0,0 1 0 0 0,0-1 0 0 0,-2 1 0 0 0,-29 6 0 0 0,21-5 0 0 0,-41 8 16 0 0,0-3 0 0 0,-1-2 0 0 0,-89-4 0 0 0,-128 5-100 0 0,158 0 137 0 0,-125-10 0 0 0,212 1 21 0 0,-311-18 1408 0 0,74 12-920 0 0,-71-1-348 0 0,299 10-110 0 0,-147-7 773 0 0,161 2-795 0 0,-8-1 210 0 0,27 6-375 0 0,0 0-1 0 0,0 0 1 0 0,0 0-1 0 0,0 1 1 0 0,0-1-1 0 0,0 0 1 0 0,0 0-1 0 0,0 1 0 0 0,0-1 1 0 0,0 0-1 0 0,0 1 1 0 0,0-1-1 0 0,0 1 1 0 0,0-1-1 0 0,0 1 1 0 0,0 0-1 0 0,1-1 1 0 0,-1 1-1 0 0,0 0 1 0 0,0 0-1 0 0,1-1 1 0 0,-2 2-1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09.5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302 0 2303 0 0,'-34'12'1392'0'0,"0"-1"-1"0"0,-1-2 0 0 0,0-2 0 0 0,-36 4 0 0 0,56-10-724 0 0,-19 0 1641 0 0,32-1-2198 0 0,0-1 0 0 0,0 1 0 0 0,0-1 0 0 0,0 0 1 0 0,-1 1-1 0 0,1-1 0 0 0,0 0 0 0 0,1 0 0 0 0,-1 0 0 0 0,0 0 0 0 0,0-1 0 0 0,0 1 0 0 0,-2-3 0 0 0,4 4-110 0 0,0 0 1 0 0,0 0-1 0 0,0-1 0 0 0,-1 1 0 0 0,1 0 0 0 0,0 0 0 0 0,0-1 0 0 0,0 1 0 0 0,-1 0 0 0 0,1 0 0 0 0,0 0 1 0 0,0 0-1 0 0,-1 0 0 0 0,1-1 0 0 0,0 1 0 0 0,0 0 0 0 0,-1 0 0 0 0,1 0 0 0 0,0 0 0 0 0,0 0 1 0 0,-1 0-1 0 0,1 0 0 0 0,0 0 0 0 0,-1 0 0 0 0,1 0 0 0 0,0 0 0 0 0,0 0 0 0 0,-1 0 0 0 0,1 0 1 0 0,0 0-1 0 0,0 0 0 0 0,-1 0 0 0 0,1 0 0 0 0,0 1 0 0 0,0-1 0 0 0,-1 0 0 0 0,1 0 0 0 0,0 0 1 0 0,0 0-1 0 0,-1 1 0 0 0,1-1 0 0 0,0 0 0 0 0,0 0 0 0 0,0 0 0 0 0,-1 1 0 0 0,1-1 0 0 0,0 0 1 0 0,0 0-1 0 0,0 1 0 0 0,0-1 0 0 0,0 0 0 0 0,0 0 0 0 0,-1 1 0 0 0,1-1 0 0 0,0 0 0 0 0,0 0 1 0 0,0 1-1 0 0,0-1 0 0 0,0 1 31 0 0,0-1 1 0 0,0 1 0 0 0,-1-1-1 0 0,1 0 1 0 0,0 1 0 0 0,0-1-1 0 0,0 1 1 0 0,0-1 0 0 0,0 1-1 0 0,0-1 1 0 0,0 0 0 0 0,0 1-1 0 0,0-1 1 0 0,0 1 0 0 0,0-1-1 0 0,0 1 1 0 0,0-1-1 0 0,0 0 1 0 0,1 1 0 0 0,-1-1-1 0 0,0 1 1 0 0,0-1 0 0 0,0 0-1 0 0,0 1 1 0 0,1-1 0 0 0,-1 0-1 0 0,0 1 1 0 0,1-1 0 0 0,-1 1-1 0 0,3 3 124 0 0,1 7-61 0 0,1 0 0 0 0,-2 1 1 0 0,1-1-1 0 0,2 19 0 0 0,4 55 535 0 0,-6-44-512 0 0,13 229 219 0 0,12 150 437 0 0,-23-357-738 0 0,7 181-195 0 0,-3-21 6 0 0,-4-157-90 0 0,7 135-56 0 0,-12-185 231 0 0,1 0 0 0 0,6 29 0 0 0,-4-25 2 0 0,2 22-1 0 0,-6-25 36 0 0,0-1 0 0 0,-2 1 0 0 0,0 0-1 0 0,0-1 1 0 0,-2 0 0 0 0,-8 26 0 0 0,-1 4-24 0 0,12-42 17 0 0,0 0 1 0 0,0-1-1 0 0,1 1 1 0 0,-1 0-1 0 0,1 0 1 0 0,0-1-1 0 0,0 1 0 0 0,0 5 1 0 0,1-8 24 0 0,-1 1 0 0 0,1-1 0 0 0,0 1 0 0 0,-1-1 0 0 0,1 0 0 0 0,0 1 1 0 0,0-1-1 0 0,0 0 0 0 0,0 0 0 0 0,0 1 0 0 0,0-1 0 0 0,0 0 0 0 0,0 0 0 0 0,0 0 0 0 0,0 0 1 0 0,1 0-1 0 0,-1-1 0 0 0,0 1 0 0 0,1 0 0 0 0,-1 0 0 0 0,1-1 0 0 0,1 1 0 0 0,10 3 86 0 0,-1 0-1 0 0,1-2 1 0 0,-1 1-1 0 0,1-2 1 0 0,0 0-1 0 0,0 0 1 0 0,0-1-1 0 0,0-1 1 0 0,13-2-1 0 0,-8 1-357 0 0,-1-2 0 0 0,19-6-1 0 0,-19 4-1913 0 0,31-16-1 0 0,-37 16-2338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11.0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5983 0 0,'1'1'627'0'0,"0"1"0"0"0,0-1-1 0 0,1 1 1 0 0,-1-1 0 0 0,0 1-1 0 0,1-1 1 0 0,2 2 0 0 0,112 77 8168 0 0,19 15-6277 0 0,-89-59-2239 0 0,151 127-53 0 0,-192-158-223 0 0,1 0 0 0 0,-1 1 0 0 0,0 0-1 0 0,-1 0 1 0 0,0 0 0 0 0,1 0 0 0 0,3 10 0 0 0,-7-13-58 0 0,1 1 1 0 0,-1-1 0 0 0,0 0 0 0 0,-1 1 0 0 0,1 0 0 0 0,-1-1 0 0 0,1 1 0 0 0,-1-1 0 0 0,0 1 0 0 0,0 0-1 0 0,-1-1 1 0 0,1 1 0 0 0,-1 0 0 0 0,0-1 0 0 0,0 1 0 0 0,-2 6 0 0 0,2-9-37 0 0,-6 15-866 0 0,6-15 884 0 0,1-1 0 0 0,0 1 0 0 0,0-1 1 0 0,0 1-1 0 0,-1-1 0 0 0,1 1 0 0 0,0-1 1 0 0,-1 1-1 0 0,1-1 0 0 0,0 1 0 0 0,-1-1 1 0 0,1 0-1 0 0,0 1 0 0 0,-1-1 0 0 0,1 0 1 0 0,-1 1-1 0 0,1-1 0 0 0,-1 0 0 0 0,1 0 1 0 0,0 1-1 0 0,-1-1 0 0 0,0 0 0 0 0,1 0 1 0 0,-1 0-1 0 0,1 1 0 0 0,-1-1 0 0 0,0 0 1 0 0,1-1-161 0 0,-1 0 1 0 0,0-1-1 0 0,1 1 1 0 0,-1 0-1 0 0,1 0 1 0 0,-1 0-1 0 0,1 0 1 0 0,0-1-1 0 0,-1 1 1 0 0,1-2-1 0 0,-1-3-1595 0 0,-2-2-3524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11.4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519 12 7831 0 0,'0'0'81'0'0,"-1"0"0"0"0,0 0 0 0 0,0 0 0 0 0,0 0 0 0 0,1-1-1 0 0,-1 1 1 0 0,0 0 0 0 0,0 0 0 0 0,1-1 0 0 0,-1 1 0 0 0,0 0-1 0 0,0-1 1 0 0,1 1 0 0 0,-6-9 7170 0 0,4 17-6895 0 0,0 0-1 0 0,0 0 1 0 0,-1 0-1 0 0,0-1 1 0 0,0 1 0 0 0,-1-1-1 0 0,-6 11 1 0 0,-40 52 1098 0 0,28-42-1136 0 0,3-1-120 0 0,-269 343 1361 0 0,277-358-1549 0 0,-66 73 55 0 0,70-80-100 0 0,9-9-75 0 0,7-10-350 0 0,2 0-199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12.0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61 6911 0 0,'-1'-2'92'0'0,"1"1"-1"0"0,-1 0 1 0 0,1 0-1 0 0,-1 0 1 0 0,1-1-1 0 0,0 1 0 0 0,-1 0 1 0 0,1-1-1 0 0,0 1 1 0 0,0 0-1 0 0,0-1 1 0 0,0 1-1 0 0,0 0 0 0 0,0-1 1 0 0,0 1-1 0 0,1 0 1 0 0,-1-1-1 0 0,0 1 1 0 0,1 0-1 0 0,-1-1 0 0 0,1 1 1 0 0,-1 0-1 0 0,1 0 1 0 0,0 0-1 0 0,-1 0 1 0 0,1-1-1 0 0,0 1 0 0 0,0 0 1 0 0,0 0-1 0 0,1-1 1 0 0,1 0 171 0 0,-1 0 0 0 0,0 0 0 0 0,0 0 1 0 0,1 0-1 0 0,-1 1 0 0 0,1-1 0 0 0,0 1 1 0 0,0-1-1 0 0,-1 1 0 0 0,1 0 1 0 0,0 0-1 0 0,0 1 0 0 0,4-2 0 0 0,-4 2-93 0 0,0 0-1 0 0,0 0 0 0 0,0 0 1 0 0,-1 1-1 0 0,1-1 1 0 0,0 1-1 0 0,0 0 0 0 0,-1 0 1 0 0,1 0-1 0 0,0 0 0 0 0,-1 0 1 0 0,1 0-1 0 0,-1 1 0 0 0,1-1 1 0 0,-1 1-1 0 0,0 0 1 0 0,0-1-1 0 0,0 1 0 0 0,0 0 1 0 0,0 1-1 0 0,0-1 0 0 0,0 0 1 0 0,-1 0-1 0 0,1 1 1 0 0,1 3-1 0 0,3 6 121 0 0,-1 0-1 0 0,0 0 1 0 0,-1 1 0 0 0,3 14 0 0 0,-5-20-133 0 0,8 41 491 0 0,-2 0 1 0 0,-2 0 0 0 0,-1 87-1 0 0,-7-88-545 0 0,-3 0 0 0 0,-15 68 0 0 0,8-51-112 0 0,9-40-5 0 0,1 1-1 0 0,1 34 0 0 0,1-34-142 0 0,-1-18-396 0 0,-2-9-1224 0 0,-3-11-4873 0 0,6 3 959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13.0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1 150 919 0 0,'17'-6'1416'0'0,"0"0"0"0"0,1 1-1 0 0,0 0 1 0 0,0 2-1 0 0,35-3 1 0 0,4-1 858 0 0,172-24 1342 0 0,-104 16-2125 0 0,248-7 933 0 0,-168 14-1185 0 0,83-6-953 0 0,-179 4-286 0 0,-56 4 0 0 0,81 0 0 0 0,-133 6 1 0 0,5 0 73 0 0,-1 1 0 0 0,1-1 1 0 0,-1 1-1 0 0,12 3 0 0 0,-16-4-53 0 0,0 1 1 0 0,1-1-1 0 0,-1 1 0 0 0,0 0 0 0 0,1 0 0 0 0,-1 0 0 0 0,0-1 1 0 0,0 1-1 0 0,0 0 0 0 0,0 0 0 0 0,0 1 0 0 0,0-1 0 0 0,0 0 1 0 0,0 0-1 0 0,0 0 0 0 0,0 1 0 0 0,-1-1 0 0 0,1 0 0 0 0,0 1 1 0 0,-1-1-1 0 0,1 1 0 0 0,-1-1 0 0 0,1 2 0 0 0,0 0 33 0 0,0 0-1 0 0,0-1 1 0 0,1 1-1 0 0,-1-1 1 0 0,1 1-1 0 0,-1-1 1 0 0,1 0 0 0 0,0 0-1 0 0,0 1 1 0 0,0-1-1 0 0,4 2 1 0 0,-3-1-1 0 0,0-1 0 0 0,-1 1-1 0 0,1 0 1 0 0,-1 0 0 0 0,4 5 0 0 0,-1 4 8 0 0,-1 1 0 0 0,0-1 0 0 0,-1 1 0 0 0,0 0 0 0 0,-1-1 0 0 0,1 22 0 0 0,6 32 152 0 0,17 36-59 0 0,-14-61-157 0 0,-1 2-1 0 0,6 62 1 0 0,11 79-210 0 0,-6-46-390 0 0,-18-105 523 0 0,15 88 31 0 0,-16-107 69 0 0,1 0 0 0 0,0 0 1 0 0,1-1-1 0 0,1 1 0 0 0,0-1 0 0 0,11 15 0 0 0,-15-24-118 0 0,1-1 0 0 0,-1 0 0 0 0,1 0 0 0 0,0 0 1 0 0,4 3-1 0 0,6 5-385 0 0,-13-11 479 0 0,0 0 0 0 0,0 0 1 0 0,0 0-1 0 0,0 0 1 0 0,0 0-1 0 0,0 1 1 0 0,0-1-1 0 0,0 0 1 0 0,0 0-1 0 0,0 0 1 0 0,0 0-1 0 0,0 0 1 0 0,0 1-1 0 0,0-1 1 0 0,0 0-1 0 0,0 0 1 0 0,0 0-1 0 0,0 0 1 0 0,0 1-1 0 0,0-1 1 0 0,0 0-1 0 0,0 0 1 0 0,0 0-1 0 0,0 0 1 0 0,0 0-1 0 0,0 1 1 0 0,0-1-1 0 0,0 0 1 0 0,0 0-1 0 0,0 0 1 0 0,0 0-1 0 0,0 0 1 0 0,0 0-1 0 0,-1 1 1 0 0,1-1-1 0 0,0 0 1 0 0,0 0-1 0 0,0 0 1 0 0,0 0-1 0 0,0 0 1 0 0,0 0-1 0 0,-1 0 1 0 0,1 0-1 0 0,0 0 1 0 0,0 0-1 0 0,0 0 1 0 0,-1 0-1 0 0,-11 6 125 0 0,-4-3-119 0 0,0 0 0 0 0,0-1 0 0 0,0-1 1 0 0,0-1-1 0 0,0 0 0 0 0,-17-2 1 0 0,-35 0-110 0 0,-208 16-1450 0 0,-120 20 944 0 0,150-9 1004 0 0,13-13 1435 0 0,125-8-1716 0 0,42 1-362 0 0,-130 27 0 0 0,193-31 161 0 0,-18 3 285 0 0,20-4-254 0 0,0 0-1 0 0,1 0 0 0 0,-1 0 1 0 0,0 1-1 0 0,0-1 1 0 0,1 0-1 0 0,-1 0 1 0 0,0 0-1 0 0,1-1 1 0 0,-1 1-1 0 0,0 0 0 0 0,0 0 1 0 0,1 0-1 0 0,-1 0 1 0 0,0-1-1 0 0,1 1 1 0 0,-1 0-1 0 0,0-1 1 0 0,1 1-1 0 0,-1 0 0 0 0,0-1 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24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17 1375 0 0,'8'-17'2495'0'0,"-16"27"406"0"0,-9 12-1818 0 0,4-10-503 0 0,-8 8 391 0 0,2 1 0 0 0,0 0 0 0 0,-30 44 0 0 0,46-60-861 0 0,1-1-78 0 0,0-1-1 0 0,-1 1 0 0 0,1 0 0 0 0,0 0 1 0 0,1 0-1 0 0,-1 0 0 0 0,1 0 0 0 0,0 1 0 0 0,-1 4 1 0 0,2-8-28 0 0,0-1-1 0 0,0 1 1 0 0,0-1 0 0 0,0 0 0 0 0,1 1 0 0 0,-1-1 0 0 0,0 1 0 0 0,0-1 0 0 0,1 0-1 0 0,-1 1 1 0 0,0-1 0 0 0,1 0 0 0 0,-1 1 0 0 0,0-1 0 0 0,1 0 0 0 0,-1 0-1 0 0,0 1 1 0 0,1-1 0 0 0,-1 0 0 0 0,1 0 0 0 0,-1 0 0 0 0,0 1 0 0 0,1-1 0 0 0,-1 0-1 0 0,1 0 1 0 0,-1 0 0 0 0,1 0 0 0 0,-1 0 0 0 0,1 0 0 0 0,-1 0 0 0 0,0 0 0 0 0,1 0-1 0 0,-1 0 1 0 0,1 0 0 0 0,-1 0 0 0 0,1 0 0 0 0,-1-1 0 0 0,1 1 0 0 0,19-4 287 0 0,-19 3-275 0 0,66-19 784 0 0,-28 7-700 0 0,72-14 0 0 0,-103 26-100 0 0,0 0 0 0 0,-1 0 0 0 0,1 1 0 0 0,0 0 0 0 0,0 0 0 0 0,0 1 0 0 0,9 2 0 0 0,-14-3 0 0 0,0 1 0 0 0,0 1 0 0 0,0-1 0 0 0,-1 0 0 0 0,1 1 0 0 0,0-1 0 0 0,0 1 0 0 0,-1 0 0 0 0,1 0 0 0 0,-1 0 0 0 0,1 0 0 0 0,-1 0 0 0 0,0 1 0 0 0,0-1 0 0 0,0 1 0 0 0,0-1 0 0 0,-1 1 0 0 0,1 0 0 0 0,-1-1 0 0 0,2 5 0 0 0,0-1 1 0 0,-1 0 0 0 0,-1 0 1 0 0,1 0-1 0 0,-1 0 0 0 0,0 0 0 0 0,0 0 0 0 0,-1 0 0 0 0,0 0 0 0 0,0 1 0 0 0,0-1 0 0 0,-1 0 0 0 0,-2 9 1 0 0,1-6-7 0 0,-1 0 1 0 0,-1 0-1 0 0,1-1 1 0 0,-1 1 0 0 0,-1-1-1 0 0,1 0 1 0 0,-11 13 0 0 0,3-8 116 0 0,0 0 1 0 0,0-1-1 0 0,-1 0 1 0 0,0-1-1 0 0,-1-1 1 0 0,-1 0-1 0 0,0 0 1 0 0,-23 10-1 0 0,16-11 76 0 0,-27 9-1 0 0,40-15-221 0 0,0-1 0 0 0,0 0 0 0 0,0-1 0 0 0,0 0 0 0 0,0 0-1 0 0,-12-1 1 0 0,19 0-68 0 0,0 0-1 0 0,0 0 0 0 0,0-1 1 0 0,0 1-1 0 0,0-1 1 0 0,1 1-1 0 0,-1-1 0 0 0,0 0 1 0 0,0 0-1 0 0,1 1 0 0 0,-1-1 1 0 0,0 0-1 0 0,1-1 1 0 0,-3 0-1 0 0,3 1-276 0 0,0-1-1 0 0,0 1 1 0 0,1 0-1 0 0,-1 0 1 0 0,0 0 0 0 0,1 0-1 0 0,-1-1 1 0 0,1 1 0 0 0,-1 0-1 0 0,1-1 1 0 0,-1 1-1 0 0,1 0 1 0 0,0-3 0 0 0,-1-5-3291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13.7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429 176 3223 0 0,'3'-1'155'0'0,"0"-1"0"0"0,0 1 0 0 0,0-1 0 0 0,0 1 0 0 0,0-1 0 0 0,0 0 0 0 0,0 0 0 0 0,2-3 0 0 0,-4 4-38 0 0,-1 0 0 0 0,1 0 0 0 0,0 1-1 0 0,-1-1 1 0 0,0 0 0 0 0,1 0 0 0 0,-1 0 0 0 0,1 0 0 0 0,-1 0-1 0 0,0 1 1 0 0,0-1 0 0 0,0 0 0 0 0,1 0 0 0 0,-1 0-1 0 0,0 0 1 0 0,0 0 0 0 0,0 0 0 0 0,0 0 0 0 0,-1 0-1 0 0,1 0 1 0 0,0 0 0 0 0,0 0 0 0 0,0 0 0 0 0,-1 1-1 0 0,1-1 1 0 0,-1 0 0 0 0,1 0 0 0 0,0 0 0 0 0,-1 0 0 0 0,1 1-1 0 0,-1-1 1 0 0,0 0 0 0 0,1 0 0 0 0,-1 1 0 0 0,-1-2-1 0 0,-9-10 1878 0 0,-1 0 0 0 0,-20-16 0 0 0,14 16-1881 0 0,1 0-1 0 0,-2 1 1 0 0,-26-12-1 0 0,35 20-88 0 0,1 0 0 0 0,0 0 0 0 0,-1 1 0 0 0,1 0 0 0 0,-1 1 0 0 0,0 0 0 0 0,1 1 0 0 0,-1 0 0 0 0,0 0 0 0 0,-13 3 0 0 0,5 0 279 0 0,0 0 0 0 0,1 2 0 0 0,0 0 0 0 0,-29 13 0 0 0,42-16-289 0 0,0 1 0 0 0,0-1 0 0 0,0 1 0 0 0,0 0 0 0 0,1 0 0 0 0,-1 0 0 0 0,1 1 0 0 0,0-1 0 0 0,0 1 0 0 0,1 0 0 0 0,-1 0 0 0 0,0 0 0 0 0,1 0 0 0 0,0 0 0 0 0,0 0 0 0 0,1 0 1 0 0,-1 1-1 0 0,-1 6 0 0 0,0 4 20 0 0,0 1 0 0 0,1 0 0 0 0,1 1 0 0 0,0 15 0 0 0,1-27-32 0 0,0 0 0 0 0,1 0 0 0 0,-1 0 0 0 0,1 0 0 0 0,0 0 0 0 0,0 0 0 0 0,1 0 0 0 0,-1-1 0 0 0,1 1 1 0 0,0 0-1 0 0,1-1 0 0 0,4 8 0 0 0,-5-9 1 0 0,1 0 0 0 0,-1-1 0 0 0,0 0 0 0 0,1 1 0 0 0,0-1 0 0 0,0 0 0 0 0,-1 0 0 0 0,1-1 0 0 0,0 1 0 0 0,0-1 0 0 0,0 1 0 0 0,1-1 0 0 0,-1 0 0 0 0,0 0 0 0 0,1 0 0 0 0,-1-1 0 0 0,0 1 0 0 0,1-1 0 0 0,5 0 0 0 0,1-1 40 0 0,0 0 1 0 0,0 0-1 0 0,-1-1 0 0 0,1-1 1 0 0,-1 1-1 0 0,0-2 0 0 0,1 1 0 0 0,-1-1 1 0 0,-1-1-1 0 0,1 1 0 0 0,12-10 1 0 0,4-5 19 0 0,-1 0 1 0 0,29-31 0 0 0,-20 11 71 0 0,-23 27-152 0 0,0 1-1 0 0,17-16 0 0 0,-27 26 17 0 0,0 1 0 0 0,1-1-1 0 0,-1 1 1 0 0,1 0-1 0 0,-1-1 1 0 0,1 1 0 0 0,-1 0-1 0 0,1-1 1 0 0,-1 1 0 0 0,1 0-1 0 0,-1 0 1 0 0,1 0 0 0 0,-1-1-1 0 0,1 1 1 0 0,-1 0 0 0 0,1 0-1 0 0,-1 0 1 0 0,1 0-1 0 0,0 0 1 0 0,-1 0 0 0 0,1 0-1 0 0,-1 0 1 0 0,1 0 0 0 0,-1 0-1 0 0,1 0 1 0 0,0 1 0 0 0,0-1 19 0 0,0 1 1 0 0,0 0 0 0 0,-1-1-1 0 0,1 1 1 0 0,-1 0 0 0 0,1-1-1 0 0,0 1 1 0 0,-1 0 0 0 0,0 0 0 0 0,1 0-1 0 0,-1 0 1 0 0,1-1 0 0 0,-1 1-1 0 0,1 2 1 0 0,0 4 173 0 0,0 0 1 0 0,0 1-1 0 0,0 8 1 0 0,-1-12-120 0 0,25 385 3219 0 0,-22-354-3208 0 0,-1 0 1 0 0,-5 44-1 0 0,3-76-50 0 0,0-3-153 0 0,0 1 0 0 0,0 0 0 0 0,0-1 0 0 0,0 1 0 0 0,0 0 0 0 0,0-1-1 0 0,0 1 1 0 0,0 0 0 0 0,0 0 0 0 0,0-1 0 0 0,-1 1 0 0 0,1 0 0 0 0,0-1 0 0 0,-1 1 0 0 0,1-1 0 0 0,0 1-1 0 0,-1 0 1 0 0,1-1 0 0 0,-1 2 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14.9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13 190 3679 0 0,'-13'3'3695'0'0,"19"-7"-1790"0"0,16-9-646 0 0,2 2 0 0 0,-1 1 0 0 0,1 0 0 0 0,45-10 0 0 0,-51 16-868 0 0,0 1 0 0 0,1 1 0 0 0,0 0 1 0 0,-1 2-1 0 0,1 0 0 0 0,0 1 0 0 0,24 4 0 0 0,-40-5-358 0 0,0 1 0 0 0,-1-1 0 0 0,1 1 0 0 0,0 0 0 0 0,-1 0 0 0 0,1 0 0 0 0,0 0 0 0 0,-1 1 0 0 0,1-1 0 0 0,-1 1 0 0 0,0-1 0 0 0,4 4 0 0 0,-4-3-31 0 0,-1 0 0 0 0,0 0 0 0 0,0-1 0 0 0,0 1 0 0 0,0 0 0 0 0,0 0 0 0 0,0 0 0 0 0,-1 1 0 0 0,1-1 1 0 0,-1 0-1 0 0,1 0 0 0 0,-1 0 0 0 0,0 0 0 0 0,0 1 0 0 0,0-1 0 0 0,0 4 0 0 0,-2 9-1 0 0,0-1 0 0 0,-1 1-1 0 0,-1-1 1 0 0,-6 17 0 0 0,5-20-25 0 0,1 1 0 0 0,1 0 1 0 0,0 0-1 0 0,0 0 0 0 0,2 0 0 0 0,-2 21 1 0 0,3-30 22 0 0,0-1 0 0 0,0 0 0 0 0,1 1 0 0 0,-1-1 0 0 0,1 0 0 0 0,-1 0 0 0 0,1 1 0 0 0,-1-1 0 0 0,1 0 0 0 0,0 0 0 0 0,0 0 0 0 0,0 0 0 0 0,1 0 0 0 0,-1 0 0 0 0,0 0 0 0 0,1 0 0 0 0,-1 0 0 0 0,1 0 0 0 0,0-1 0 0 0,-1 1 0 0 0,1-1 0 0 0,0 1 1 0 0,0-1-1 0 0,0 0 0 0 0,3 2 0 0 0,-1-2-3 0 0,0 0 1 0 0,0 0-1 0 0,0 0 1 0 0,0-1-1 0 0,0 0 1 0 0,0 1-1 0 0,0-2 1 0 0,0 1-1 0 0,0 0 1 0 0,0-1-1 0 0,0 1 1 0 0,0-1-1 0 0,0 0 1 0 0,4-2-1 0 0,3-2-49 0 0,1 0 0 0 0,-1-1 1 0 0,-1 0-1 0 0,1 0 0 0 0,15-14 0 0 0,45-45-292 0 0,-55 50 295 0 0,61-65-255 0 0,-65 66 342 0 0,-2 0 0 0 0,1 0 0 0 0,-2-1 0 0 0,11-21 0 0 0,-19 32 22 0 0,1 0-1 0 0,0 0 0 0 0,-1 0 0 0 0,0 0 1 0 0,0-1-1 0 0,0 1 0 0 0,-1 0 1 0 0,1-1-1 0 0,-1 1 0 0 0,0-1 1 0 0,0 1-1 0 0,-1 0 0 0 0,1-1 1 0 0,-3-6-1 0 0,2 8 32 0 0,0 0-1 0 0,0 1 1 0 0,0-1-1 0 0,-1 1 1 0 0,1-1 0 0 0,-1 1-1 0 0,0-1 1 0 0,1 1 0 0 0,-1 0-1 0 0,0 0 1 0 0,-1 0-1 0 0,1 0 1 0 0,0 0 0 0 0,0 0-1 0 0,-1 1 1 0 0,1-1-1 0 0,-1 1 1 0 0,1 0 0 0 0,-1 0-1 0 0,0-1 1 0 0,0 2 0 0 0,-5-2-1 0 0,8 1-64 0 0,-1 1 0 0 0,1 0 0 0 0,-1 0 0 0 0,1 0 0 0 0,-1 0 0 0 0,1 0 0 0 0,-1 0 0 0 0,1 0 0 0 0,-1 0 0 0 0,1 0 0 0 0,0 0 0 0 0,-1 0 0 0 0,1 0 0 0 0,-1 1 0 0 0,1-1 0 0 0,-1 0 0 0 0,1 0-1 0 0,-1 0 1 0 0,1 0 0 0 0,0 1 0 0 0,-1-1 0 0 0,1 0 0 0 0,0 1 0 0 0,-1-1 0 0 0,1 0 0 0 0,0 0 0 0 0,-1 1 0 0 0,1-1 0 0 0,0 1 0 0 0,0-1 0 0 0,-1 0 0 0 0,1 1 0 0 0,0-1 0 0 0,0 1 0 0 0,0-1 0 0 0,-1 0 0 0 0,1 1 0 0 0,0-1 0 0 0,0 1 0 0 0,0-1 0 0 0,0 1 0 0 0,0-1-1 0 0,0 1 1 0 0,0-1 0 0 0,0 1 0 0 0,0-1 0 0 0,0 0 0 0 0,0 2 0 0 0,6 26 20 0 0,-4-23-22 0 0,24 132 71 0 0,-19-88-82 0 0,3-1-1 0 0,17 55 0 0 0,31 46 22 0 0,3 11 31 0 0,-43-108-28 0 0,11 59 0 0 0,-23-86-28 0 0,-2 1-1 0 0,-1 0 1 0 0,-1 0 0 0 0,-1 0-1 0 0,-1 0 1 0 0,-1 0 0 0 0,-2 0-1 0 0,0-1 1 0 0,-2 1 0 0 0,-15 49-1 0 0,15-64-78 0 0,1 0-1 0 0,-2-1 0 0 0,0 1 1 0 0,0-1-1 0 0,0 0 1 0 0,-1-1-1 0 0,-1 1 1 0 0,-11 10-1 0 0,15-16 21 0 0,0-1 1 0 0,0 0-1 0 0,0 0 0 0 0,0 0 0 0 0,-1-1 0 0 0,1 1 1 0 0,-1-1-1 0 0,0 0 0 0 0,-8 2 0 0 0,9-3 28 0 0,1-1 0 0 0,-1 1 0 0 0,1-1 0 0 0,-1 0 0 0 0,1 0 0 0 0,-1-1 0 0 0,1 1 0 0 0,-1-1 0 0 0,1 1 0 0 0,-1-1 0 0 0,1 0 0 0 0,-1 0 0 0 0,1-1 0 0 0,0 1 0 0 0,-5-3 0 0 0,2 0-190 0 0,1-1 0 0 0,-1 1 0 0 0,1-1 0 0 0,0 0 0 0 0,0 0 0 0 0,0 0 0 0 0,1-1 0 0 0,0 0 0 0 0,-6-10 0 0 0,-3-9-544 0 0,-11-28 0 0 0,17 35 465 0 0,0 2 314 0 0,0-2-1 0 0,2 1 1 0 0,0-1 0 0 0,1 0-1 0 0,0 0 1 0 0,2 0 0 0 0,-1-28-1 0 0,3 34 101 0 0,1-1 0 0 0,1 0 0 0 0,0 1 0 0 0,0 0 0 0 0,1-1 0 0 0,1 1 0 0 0,0 0 0 0 0,1 0 0 0 0,0 1 0 0 0,1-1 1 0 0,12-17-1 0 0,-3 8-92 0 0,2 1 0 0 0,0 1 1 0 0,1 1-1 0 0,1 0 0 0 0,0 1 1 0 0,25-15-1 0 0,135-76-1168 0 0,-142 88-3226 0 0,-3 5-1480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15.5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 2303 0 0,'0'0'111'0'0,"1"-1"-1"0"0,-1 1 0 0 0,0 0 0 0 0,0-1 1 0 0,0 1-1 0 0,1 0 0 0 0,-1-1 0 0 0,0 1 1 0 0,0-1-1 0 0,1 1 0 0 0,-1 0 0 0 0,0 0 1 0 0,1-1-1 0 0,-1 1 0 0 0,0 0 0 0 0,1 0 0 0 0,-1-1 1 0 0,0 1-1 0 0,1 0 0 0 0,-1 0 0 0 0,1 0 1 0 0,-1 0-1 0 0,0-1 0 0 0,1 1 0 0 0,-1 0 1 0 0,1 0-1 0 0,-1 0 0 0 0,0 0 0 0 0,1 0 1 0 0,-1 0-1 0 0,2 0 0 0 0,-2 1 145 0 0,1 0 0 0 0,0-1 0 0 0,-1 1 1 0 0,1-1-1 0 0,-1 1 0 0 0,1 0 0 0 0,-1 0 0 0 0,1-1 0 0 0,-1 1 0 0 0,1 0 0 0 0,-1 0 1 0 0,0-1-1 0 0,1 1 0 0 0,-1 1 0 0 0,7 33 4446 0 0,-7-34-4670 0 0,17 192 6220 0 0,-11 97-4414 0 0,-2-207-2652 0 0,-4-132-3837 0 0,2 30-1656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16.5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1 245 4607 0 0,'2'-5'71'0'0,"1"0"0"0"0,0 1 0 0 0,1-1-1 0 0,-1 0 1 0 0,1 1 0 0 0,0 0-1 0 0,0 0 1 0 0,0 0 0 0 0,1 0-1 0 0,-1 1 1 0 0,7-4 0 0 0,2-1 253 0 0,0 0 0 0 0,1 1-1 0 0,15-5 1 0 0,-14 7 486 0 0,1 1 0 0 0,0 0 0 0 0,0 1 0 0 0,0 0 0 0 0,19 1-1 0 0,83 4 3259 0 0,-17 1-2276 0 0,330-38-944 0 0,-98 4-351 0 0,-31-13 469 0 0,-273 38-977 0 0,-12 3-34 0 0,17-4 289 0 0,-1 1 0 0 0,1 2 0 0 0,57 0 0 0 0,-87 4-212 0 0,-1 1 1 0 0,0-1 0 0 0,1 0 0 0 0,-1 1 0 0 0,0 0-1 0 0,1 0 1 0 0,-1 0 0 0 0,0 0 0 0 0,0 0 0 0 0,1 0-1 0 0,-1 1 1 0 0,0 0 0 0 0,-1 0 0 0 0,1-1 0 0 0,0 2-1 0 0,0-1 1 0 0,-1 0 0 0 0,1 0 0 0 0,-1 1 0 0 0,0 0-1 0 0,0-1 1 0 0,0 1 0 0 0,0 0 0 0 0,0 0 0 0 0,-1 0 0 0 0,1 0-1 0 0,-1 0 1 0 0,0 0 0 0 0,0 1 0 0 0,0-1 0 0 0,0 0-1 0 0,0 5 1 0 0,2 10 291 0 0,1 25-1 0 0,-3-25-314 0 0,4 21-1 0 0,36 135 193 0 0,12 72-122 0 0,-43-192-79 0 0,20 64 0 0 0,-25-102 0 0 0,0 1 0 0 0,-1-1 0 0 0,-1 1 0 0 0,-1 0 0 0 0,0 0 0 0 0,-1 25 0 0 0,-2-38 0 0 0,1 1 0 0 0,0-1 0 0 0,1 0 0 0 0,-1 0 0 0 0,1 0 0 0 0,0 0 0 0 0,0 0 0 0 0,0 0 0 0 0,1 0 0 0 0,2 6 0 0 0,1 2 0 0 0,-5-11 0 0 0,1 0 0 0 0,-1 0 0 0 0,0 0 0 0 0,0-1 0 0 0,0 1 0 0 0,0 0 0 0 0,-1 0 0 0 0,1 0 0 0 0,0 0 0 0 0,0-1 0 0 0,0 1 0 0 0,-1 0 0 0 0,1 0 0 0 0,0 0 0 0 0,-1-1 0 0 0,1 1 0 0 0,0 0 0 0 0,-1 0 0 0 0,1-1 0 0 0,-1 1 0 0 0,0 0 0 0 0,1-1 0 0 0,-1 1 0 0 0,1-1 0 0 0,-1 1 0 0 0,0-1 0 0 0,1 1 0 0 0,-1-1 0 0 0,0 1 0 0 0,-1-1 0 0 0,-30 17 0 0 0,18-11 0 0 0,0 1 0 0 0,-2-1 0 0 0,1-1 0 0 0,0 0 0 0 0,-1-1 0 0 0,0-1 0 0 0,-31 3 0 0 0,33-5 0 0 0,-174 6-443 0 0,62-5-114 0 0,-134 1-237 0 0,81-2 551 0 0,-113 18 227 0 0,181-10 316 0 0,51-3-101 0 0,-78 16 1 0 0,108-15-422 0 0,1 2 0 0 0,0 1-1 0 0,0 1 1 0 0,-40 21 0 0 0,62-27-559 0 0,13-11-1946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17.1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 77 7831 0 0,'-2'0'186'0'0,"0"0"-1"0"0,0 0 1 0 0,0 0-1 0 0,0-1 1 0 0,-1 1-1 0 0,1-1 1 0 0,0 1-1 0 0,0-1 1 0 0,0 0-1 0 0,0 1 1 0 0,0-1-1 0 0,-2-2 1 0 0,4 3-87 0 0,0 0 0 0 0,-1 0 0 0 0,1-1 1 0 0,0 1-1 0 0,0 0 0 0 0,-1-1 0 0 0,1 1 1 0 0,0 0-1 0 0,0-1 0 0 0,-1 1 0 0 0,1-1 0 0 0,0 1 1 0 0,0 0-1 0 0,0-1 0 0 0,0 1 0 0 0,0-1 1 0 0,0 1-1 0 0,-1 0 0 0 0,1-1 0 0 0,0 1 0 0 0,0-1 1 0 0,0 1-1 0 0,0-1 0 0 0,1 0 0 0 0,-1 0 97 0 0,1 0 0 0 0,-1 0 0 0 0,1 0 0 0 0,-1 0 0 0 0,1 0 0 0 0,0 0 0 0 0,-1 0 0 0 0,1 0-1 0 0,0 0 1 0 0,0 0 0 0 0,0 1 0 0 0,0-1 0 0 0,1-1 0 0 0,4-2 274 0 0,-1 1 1 0 0,2-1-1 0 0,-1 1 1 0 0,0 0-1 0 0,1 1 0 0 0,7-3 1 0 0,43-8 979 0 0,-46 10-1200 0 0,0 1-137 0 0,0 1 0 0 0,1 0 0 0 0,-1 0 0 0 0,1 1 0 0 0,-1 1 0 0 0,0 0 0 0 0,13 2 0 0 0,-19-2-78 0 0,1 1 0 0 0,0-1-1 0 0,-1 1 1 0 0,0 0 0 0 0,1 0 0 0 0,-1 0-1 0 0,0 1 1 0 0,0 0 0 0 0,0 0 0 0 0,0 0-1 0 0,-1 1 1 0 0,1-1 0 0 0,-1 1 0 0 0,0 0-1 0 0,6 8 1 0 0,-8-10-31 0 0,-1 1 0 0 0,0-1 0 0 0,0 0 0 0 0,0 1 0 0 0,0-1 0 0 0,0 1 0 0 0,0-1-1 0 0,-1 1 1 0 0,1 0 0 0 0,-1-1 0 0 0,0 1 0 0 0,0 0 0 0 0,0-1 0 0 0,0 4 0 0 0,-1-1 0 0 0,0 0 0 0 0,0 0 0 0 0,0 0 0 0 0,-1-1 1 0 0,0 1-1 0 0,0-1 0 0 0,-3 6 0 0 0,-2 2-39 0 0,-1-1 0 0 0,-1 0 0 0 0,0 0 0 0 0,-15 14 0 0 0,-6 3-798 0 0,0-1-1 0 0,-2-1 1 0 0,-1-2-1 0 0,-62 35 1 0 0,88-55 516 0 0,0-1 0 0 0,-1 0 0 0 0,1 0 1 0 0,-1 0-1 0 0,0-1 0 0 0,1 0 0 0 0,-1-1 1 0 0,-9 1-1 0 0,108-13 4913 0 0,93 11-3668 0 0,-78 1-872 0 0,-87 0-435 0 0,13-2-1183 0 0,-10-2-4613 0 0,-12 0 868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18.1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12 10135 0 0,'0'0'29'0'0,"0"0"-1"0"0,0 0 0 0 0,0 0 1 0 0,0 0-1 0 0,0 0 0 0 0,0 0 1 0 0,0 0-1 0 0,-1 0 0 0 0,1 0 1 0 0,0 0-1 0 0,0 0 1 0 0,0 0-1 0 0,0 0 0 0 0,0 0 1 0 0,0 0-1 0 0,0 0 0 0 0,0 0 1 0 0,0 0-1 0 0,0 1 0 0 0,0-1 1 0 0,0 0-1 0 0,0 0 0 0 0,0 0 1 0 0,-1 0-1 0 0,1 0 0 0 0,0 0 1 0 0,0 0-1 0 0,0 0 0 0 0,0 0 1 0 0,0 0-1 0 0,0 0 1 0 0,0 0-1 0 0,0 0 0 0 0,0 0 1 0 0,0 0-1 0 0,0 1 0 0 0,0-1 1 0 0,0 0-1 0 0,0 0 0 0 0,0 0 1 0 0,0 0-1 0 0,0 0 0 0 0,0 0 1 0 0,0 0-1 0 0,0 0 0 0 0,0 0 1 0 0,0 0-1 0 0,0 0 0 0 0,0 0 1 0 0,0 1-1 0 0,0-1 0 0 0,0 0 1 0 0,0 0-1 0 0,0 0 1 0 0,0 0-1 0 0,0 0 0 0 0,0 0 1 0 0,1 0-1 0 0,-1 0 0 0 0,0 0 1 0 0,0 0-1 0 0,0 0 0 0 0,0 0 1 0 0,0 0-1 0 0,0 0 0 0 0,0 0 1 0 0,0 0-1 0 0,9 2 1712 0 0,11-1 432 0 0,70-8 1405 0 0,69-3-1538 0 0,-138 10-1764 0 0,68 3 75 0 0,-79-2-354 0 0,-1 0 1 0 0,0 1-1 0 0,0 0 0 0 0,0 0 1 0 0,0 1-1 0 0,0 0 1 0 0,10 6-1 0 0,-17-8 0 0 0,0 0 0 0 0,1 1 0 0 0,-1-1 0 0 0,0 1 0 0 0,0 0 0 0 0,0 0 0 0 0,0-1 0 0 0,-1 1-1 0 0,1 0 1 0 0,0 1 0 0 0,-1-1 0 0 0,1 0 0 0 0,-1 0 0 0 0,0 1 0 0 0,0-1 0 0 0,0 1 0 0 0,1 2 0 0 0,-1-2-9 0 0,-1 1 1 0 0,1 0 0 0 0,-1 0 0 0 0,0 0-1 0 0,0 0 1 0 0,-1 0 0 0 0,1 0 0 0 0,-1-1-1 0 0,1 1 1 0 0,-3 5 0 0 0,-2 5-8 0 0,-1-1 0 0 0,0 0 1 0 0,-1-1-1 0 0,0 1 0 0 0,-11 13 1 0 0,-184 216-1667 0 0,83-105 966 0 0,118-136 720 0 0,-13 18 0 0 0,13-18 0 0 0,1-1 0 0 0,-1 1 0 0 0,1 0 0 0 0,0-1 0 0 0,-1 1 0 0 0,1 0 0 0 0,0 0 0 0 0,-1-1 0 0 0,1 1 0 0 0,0 0 0 0 0,0-1 0 0 0,0 1 0 0 0,-1 0 0 0 0,1 0 0 0 0,0 0 0 0 0,0-1 0 0 0,0 1 0 0 0,0 0 0 0 0,1 0 0 0 0,-1-1 0 0 0,0 1 0 0 0,0 0 0 0 0,0 0 0 0 0,0-1 0 0 0,1 1 0 0 0,0 1 0 0 0,1-2 0 0 0,0 1 0 0 0,1-1 0 0 0,-1 0 0 0 0,0 0 0 0 0,1 0 0 0 0,-1 0 0 0 0,1 0 0 0 0,-1-1 0 0 0,4 0 0 0 0,-3 1 0 0 0,24-6 46 0 0,50-16 1 0 0,-15 3-4 0 0,12 0-280 0 0,65-17 426 0 0,-45 15-4650 0 0,-83 19-1166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18.5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10 141 8751 0 0,'-1'0'42'0'0,"1"0"0"0"0,-1 0 0 0 0,1 0 0 0 0,-1 0 0 0 0,0 0 0 0 0,1-1 0 0 0,-1 1 0 0 0,1 0-1 0 0,0 0 1 0 0,-1 0 0 0 0,1-1 0 0 0,-1 1 0 0 0,1 0 0 0 0,-1-1 0 0 0,1 1 0 0 0,0 0 0 0 0,-1-1-1 0 0,0 0 1 0 0,1 1 17 0 0,0 0-1 0 0,0-1 1 0 0,0 1-1 0 0,1 0 1 0 0,-1 0-1 0 0,0-1 1 0 0,0 1-1 0 0,0 0 1 0 0,0 0-1 0 0,0 0 1 0 0,0-1-1 0 0,0 1 1 0 0,0 0-1 0 0,0 0 1 0 0,1-1-1 0 0,-1 1 1 0 0,0 0-1 0 0,0 0 1 0 0,0 0-1 0 0,0-1 0 0 0,1 1 1 0 0,-1 0-1 0 0,0 0 1 0 0,0 0-1 0 0,1 0 1 0 0,-1-1-1 0 0,23-9 2858 0 0,-16 7-2784 0 0,35-15 827 0 0,0 2 0 0 0,0 2 0 0 0,51-10 1 0 0,134-15-1081 0 0,-224 38 100 0 0,27-3-6321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19.2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8751 0 0,'0'0'910'0'0,"1"0"-675"0"0,1 1-1 0 0,-1-1 1 0 0,0 1 0 0 0,0-1 0 0 0,0 0 0 0 0,0 1-1 0 0,1 0 1 0 0,-1-1 0 0 0,0 1 0 0 0,0 0 0 0 0,0 0 0 0 0,0-1-1 0 0,0 1 1 0 0,-1 0 0 0 0,1 0 0 0 0,0 0 0 0 0,0 0-1 0 0,-1 0 1 0 0,1 0 0 0 0,0 0 0 0 0,0 2 0 0 0,10 23 1564 0 0,2 20-112 0 0,-2 2 0 0 0,7 69 0 0 0,-7 98-700 0 0,-10-161-974 0 0,-5 125-13 0 0,4-176-168 0 0,-1-1 1 0 0,1 0-1 0 0,0 0 0 0 0,-1 0 1 0 0,1 1-1 0 0,-1-1 0 0 0,0 0 1 0 0,-1 2-1 0 0,2-3 124 0 0,0-1-1 0 0,0 0 1 0 0,0 0 0 0 0,0 0 0 0 0,0 0-1 0 0,-1 1 1 0 0,1-1 0 0 0,0 0-1 0 0,0 0 1 0 0,0 0 0 0 0,0 0 0 0 0,0 0-1 0 0,-1 0 1 0 0,1 0 0 0 0,0 0 0 0 0,0 1-1 0 0,0-1 1 0 0,-1 0 0 0 0,1 0 0 0 0,0 0-1 0 0,0 0 1 0 0,0 0 0 0 0,-1 0 0 0 0,1 0-1 0 0,0 0 1 0 0,0 0 0 0 0,0 0-1 0 0,-1 0 1 0 0,1 0 0 0 0,0 0 0 0 0,0 0-1 0 0,-1-1 1 0 0,-8-8-1508 0 0,6 1-3030 0 0,-2-3-1290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20.2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6 229 3679 0 0,'0'0'42'0'0,"-1"0"-1"0"0,1 0 0 0 0,-1-1 1 0 0,1 1-1 0 0,0 0 0 0 0,-1 0 1 0 0,1-1-1 0 0,0 1 0 0 0,0 0 1 0 0,-1 0-1 0 0,1-1 0 0 0,0 1 0 0 0,0 0 1 0 0,-1-1-1 0 0,1 1 0 0 0,0 0 1 0 0,0-1-1 0 0,0 1 0 0 0,0 0 1 0 0,-1-1-1 0 0,1 1 0 0 0,0-1 1 0 0,0 1-1 0 0,0 0 0 0 0,0-1 1 0 0,0 1-1 0 0,0-1 0 0 0,0 1 0 0 0,0 0 1 0 0,0-1-1 0 0,0 1 0 0 0,0-1 1 0 0,0 1-1 0 0,0 0 0 0 0,1-1 1 0 0,-1 1-1 0 0,0-1 0 0 0,0 1 1 0 0,0 0-1 0 0,1-1 0 0 0,-1 1 0 0 0,0 0 1 0 0,0-1-1 0 0,1 1 0 0 0,-1 0 1 0 0,0 0-1 0 0,0-1 0 0 0,1 1 1 0 0,-1 0-1 0 0,0 0 0 0 0,1-1 1 0 0,-1 1-1 0 0,0 0 0 0 0,1 0 1 0 0,-1 0-1 0 0,1 0 0 0 0,-1-1 0 0 0,28-10 2861 0 0,-23 9-2574 0 0,60-19 3589 0 0,134-27 1 0 0,73 9-2442 0 0,-11 2-109 0 0,-164 22-1236 0 0,0 3 0 0 0,164 3-1 0 0,-176 9-130 0 0,93-10 0 0 0,-74 3-32 0 0,-91 7 89 0 0,-1 1 1 0 0,1 0-1 0 0,0 1 0 0 0,-1 1 1 0 0,0-1-1 0 0,15 7 1 0 0,10 3 965 0 0,-26-9-915 0 0,0 0-1 0 0,0 1 1 0 0,0 0 0 0 0,10 7 0 0 0,-17-9-89 0 0,1 1 1 0 0,-1 0-1 0 0,0 0 0 0 0,0 0 0 0 0,0 1 1 0 0,0 0-1 0 0,-1-1 0 0 0,1 1 0 0 0,-1 0 1 0 0,0 1-1 0 0,0-1 0 0 0,-1 0 0 0 0,1 1 1 0 0,-1 0-1 0 0,0-1 0 0 0,0 1 0 0 0,-1 0 0 0 0,1 0 1 0 0,-1 0-1 0 0,1 8 0 0 0,5 20 67 0 0,1-1 0 0 0,24 57-1 0 0,-21-60-17 0 0,0 0 0 0 0,-2 0-1 0 0,9 56 1 0 0,-8 43-68 0 0,7 53 0 0 0,-10-140 0 0 0,-2-4 0 0 0,3 1 0 0 0,22 68 0 0 0,-27-98-7 0 0,0 0 1 0 0,0 0-1 0 0,-1 0 0 0 0,0 1 0 0 0,0-1 1 0 0,-1 1-1 0 0,0 0 0 0 0,-1-1 0 0 0,0 1 0 0 0,0 0 1 0 0,0-1-1 0 0,-3 11 0 0 0,2-18-21 0 0,1 0-1 0 0,-1 0 1 0 0,0 0 0 0 0,1 0-1 0 0,-1 0 1 0 0,0 0 0 0 0,0 0-1 0 0,0 0 1 0 0,0-1-1 0 0,1 1 1 0 0,-1 0 0 0 0,0 0-1 0 0,-1-1 1 0 0,1 1-1 0 0,-2 0 1 0 0,-21 9-137 0 0,16-7 123 0 0,-9 3 25 0 0,0-1 0 0 0,-1 0 0 0 0,-28 3 1 0 0,-55 0-152 0 0,-71 7-868 0 0,86-6 874 0 0,-90-3 0 0 0,55-9-137 0 0,0 6 0 0 0,1 4 0 0 0,-137 28 0 0 0,204-25 789 0 0,1-2-1 0 0,-86 3 0 0 0,130-10-867 0 0,0 0 0 0 0,1 0 0 0 0,-1 1-1 0 0,1 0 1 0 0,-1 1 0 0 0,1 0 0 0 0,0 0-1 0 0,0 0 1 0 0,1 1 0 0 0,-12 8 0 0 0,0-1-1671 0 0,9-6-3454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20.9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76 1 9671 0 0,'-1'0'103'0'0,"0"0"0"0"0,1 0 0 0 0,-1 0-1 0 0,0 1 1 0 0,0-1 0 0 0,0 0-1 0 0,0 1 1 0 0,0-1 0 0 0,0 0 0 0 0,0 1-1 0 0,0-1 1 0 0,1 1 0 0 0,-1 0 0 0 0,0-1-1 0 0,0 1 1 0 0,1-1 0 0 0,-1 1 0 0 0,0 0-1 0 0,1 0 1 0 0,-1-1 0 0 0,1 1 0 0 0,-1 0-1 0 0,1 0 1 0 0,-1 1 0 0 0,-18 29 2103 0 0,16-25-1443 0 0,-6 9 434 0 0,-11 19 187 0 0,19-33-1292 0 0,0 1 0 0 0,0 0-1 0 0,1 0 1 0 0,-1 0 0 0 0,1 0 0 0 0,-1 0-1 0 0,1 1 1 0 0,0-1 0 0 0,-1 0-1 0 0,1 0 1 0 0,0 0 0 0 0,1 0-1 0 0,-1 0 1 0 0,1 4 0 0 0,-1-6-77 0 0,1 1-1 0 0,-1-1 1 0 0,1 1 0 0 0,-1-1 0 0 0,1 1-1 0 0,-1-1 1 0 0,1 1 0 0 0,-1-1 0 0 0,1 0-1 0 0,0 1 1 0 0,-1-1 0 0 0,1 0 0 0 0,-1 1-1 0 0,1-1 1 0 0,0 0 0 0 0,-1 0 0 0 0,1 0 0 0 0,0 1-1 0 0,0-1 1 0 0,-1 0 0 0 0,2 0 0 0 0,16 1 51 0 0,-16-1-64 0 0,75-4 302 0 0,104-17 0 0 0,-161 18-265 0 0,0 1 0 0 0,0 1-1 0 0,36 2 1 0 0,-50 0-38 0 0,0-1-1 0 0,0 1 1 0 0,0 0 0 0 0,0 1 0 0 0,0-1-1 0 0,-1 1 1 0 0,1 0 0 0 0,-1 1 0 0 0,1-1-1 0 0,-1 1 1 0 0,0 0 0 0 0,0 0-1 0 0,0 1 1 0 0,0 0 0 0 0,-1-1 0 0 0,1 2-1 0 0,4 5 1 0 0,-7-6-1 0 0,0 0 0 0 0,0 0 0 0 0,0 1 0 0 0,0-1 0 0 0,-1 1 0 0 0,1 0 0 0 0,-1-1 0 0 0,-1 1 0 0 0,1 0 0 0 0,-1 0 0 0 0,0-1 0 0 0,0 1 0 0 0,0 0 0 0 0,0 0 0 0 0,-1-1-1 0 0,0 1 1 0 0,0 0 0 0 0,0-1 0 0 0,-1 1 0 0 0,-1 4 0 0 0,-3 5 3 0 0,0 0-1 0 0,-1 0 0 0 0,-1 0 1 0 0,-17 23-1 0 0,15-25 54 0 0,0 0 0 0 0,0-1 0 0 0,-1 0 0 0 0,-19 15 0 0 0,23-21-29 0 0,0 0 1 0 0,-1-1 0 0 0,1 0 0 0 0,-1 0-1 0 0,0 0 1 0 0,0-1 0 0 0,-1 0 0 0 0,1-1-1 0 0,-14 3 1 0 0,12-4-250 0 0,-11 2 220 0 0,-1-1-1 0 0,-30-1 0 0 0,45-1-389 0 0,0-1 0 0 0,-1 0 0 0 0,1-1-1 0 0,-10-3 1 0 0,13 4-275 0 0,-1-1 1 0 0,1 0-1 0 0,0 0 1 0 0,0-1-1 0 0,1 1 0 0 0,-1-1 1 0 0,0 1-1 0 0,-3-5 1 0 0,-3-4-4824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24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56 1375 0 0,'0'-2'652'0'0,"18"-5"3640"0"0,3 1-2009 0 0,1 0 0 0 0,41-4 0 0 0,46 3 605 0 0,-104 7-2794 0 0,93-9 838 0 0,28 1-319 0 0,-115 8-585 0 0,-11 0-30 0 0,0 0-1 0 0,0 0 0 0 0,0 0 0 0 0,0 0 1 0 0,0 0-1 0 0,0 0 0 0 0,0 0 0 0 0,0 0 1 0 0,0 0-1 0 0,0 0 0 0 0,0 0 0 0 0,0 0 1 0 0,0 0-1 0 0,0 0 0 0 0,0 0 0 0 0,0 0 1 0 0,0 0-1 0 0,0 0 0 0 0,1 0 0 0 0,-1 0 1 0 0,0 1-1 0 0,0-1 0 0 0,0 0 0 0 0,0 0 1 0 0,0 0-1 0 0,0 0 0 0 0,0 0 0 0 0,0 0 1 0 0,0 0-1 0 0,0 0 0 0 0,0 0 0 0 0,0 0 0 0 0,0 0 1 0 0,0 0-1 0 0,0 0 0 0 0,0 0 0 0 0,0 0 1 0 0,0 0-1 0 0,0 0 0 0 0,0 0 0 0 0,0 0 1 0 0,0 0-1 0 0,0 0 0 0 0,0 0 0 0 0,0 1 1 0 0,0-1-1 0 0,0 0 0 0 0,0 0 0 0 0,0 0 1 0 0,0 0-1 0 0,0 0 0 0 0,0 0 0 0 0,0 0 1 0 0,0 0-1 0 0,0 0 0 0 0,0 0 0 0 0,0 0 1 0 0,0 0-1 0 0,0 0 0 0 0,0 0 0 0 0,0 0 1 0 0,0 0-1 0 0,0 0 0 0 0,0 0 0 0 0,0 0 1 0 0,-1 0-1 0 0,1 0 0 0 0,0 0 0 0 0,0 0 1 0 0,-16 7-2335 0 0,5-4-3186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21.2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8 159 12439 0 0,'-7'1'1101'0'0,"11"-4"-762"0"0,127-33 5303 0 0,-71 17-4132 0 0,38-10-322 0 0,139-38-448 0 0,-233 65-1337 0 0,16-2 641 0 0,-11 6-6993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27.0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240 209 4143 0 0,'-1'-3'392'0'0,"0"0"1"0"0,0 1-1 0 0,0-1 0 0 0,-1 1 0 0 0,1-1 0 0 0,-1 1 0 0 0,1-1 0 0 0,-1 1 0 0 0,-3-3 0 0 0,-4-7 855 0 0,7 7-900 0 0,0 0 0 0 0,0 0-1 0 0,0 0 1 0 0,1 0-1 0 0,0 0 1 0 0,0 0 0 0 0,0 0-1 0 0,1 0 1 0 0,0-1-1 0 0,0 1 1 0 0,0 0 0 0 0,2-10-1 0 0,-1 9-201 0 0,-1 1-1 0 0,1-1 1 0 0,-1 1-1 0 0,0-1 1 0 0,0 1-1 0 0,-1-1 1 0 0,0 1-1 0 0,0-1 1 0 0,0 1-1 0 0,-1 0 1 0 0,-3-10-1 0 0,4 14-109 0 0,0-1 0 0 0,0 1 0 0 0,0 0 0 0 0,0 0 0 0 0,-1-1 0 0 0,1 1 0 0 0,0 0 1 0 0,-1 0-1 0 0,1 0 0 0 0,-1 0 0 0 0,1 1 0 0 0,-1-1 0 0 0,1 0 0 0 0,-1 1 0 0 0,0-1 0 0 0,1 1 0 0 0,-1-1 0 0 0,0 1 0 0 0,1 0 0 0 0,-1-1 0 0 0,0 1 0 0 0,0 0 0 0 0,1 0 0 0 0,-1 0 0 0 0,0 1 0 0 0,1-1 0 0 0,-1 0 0 0 0,0 1 0 0 0,1-1 0 0 0,-1 1 0 0 0,-2 1 0 0 0,-2 0 65 0 0,1 0-1 0 0,0 0 1 0 0,0 1-1 0 0,0 0 0 0 0,0 0 1 0 0,0 1-1 0 0,0-1 1 0 0,-5 7-1 0 0,-1 3-52 0 0,1 0-1 0 0,1 1 1 0 0,0 0-1 0 0,1 0 1 0 0,0 1 0 0 0,1 0-1 0 0,1 1 1 0 0,0 0-1 0 0,1 0 1 0 0,1 0-1 0 0,1 0 1 0 0,-3 19 0 0 0,6-29-34 0 0,0-1 0 0 0,0 1 0 0 0,0-1 0 0 0,0 1 1 0 0,1-1-1 0 0,0 1 0 0 0,0-1 0 0 0,1 1 0 0 0,-1-1 0 0 0,1 0 1 0 0,3 6-1 0 0,-4-9-10 0 0,1 1 0 0 0,-1-1 1 0 0,1 1-1 0 0,0-1 0 0 0,0 0 1 0 0,0 0-1 0 0,0 0 0 0 0,0 0 1 0 0,0 0-1 0 0,1 0 0 0 0,-1-1 1 0 0,1 1-1 0 0,-1-1 0 0 0,1 1 1 0 0,0-1-1 0 0,-1 0 0 0 0,1 0 1 0 0,0 0-1 0 0,0-1 0 0 0,0 1 1 0 0,0-1-1 0 0,5 1 0 0 0,2-1-11 0 0,1-1-1 0 0,-1 0 1 0 0,1-1-1 0 0,-1 0 1 0 0,1 0-1 0 0,-1-1 1 0 0,0 0-1 0 0,0-1 1 0 0,0 0 0 0 0,-1-1-1 0 0,1 0 1 0 0,-1 0-1 0 0,0-1 1 0 0,-1 0-1 0 0,10-9 1 0 0,-9 7-4 0 0,-1 0 1 0 0,0 0 0 0 0,-1 0-1 0 0,1-1 1 0 0,-2 0-1 0 0,1-1 1 0 0,-1 1-1 0 0,-1-1 1 0 0,0 0 0 0 0,0-1-1 0 0,-1 1 1 0 0,0-1-1 0 0,-1 0 1 0 0,2-13 0 0 0,-4 21 8 0 0,-1-1 0 0 0,0 1 1 0 0,0-1-1 0 0,0 1 1 0 0,0-1-1 0 0,0 1 0 0 0,-1-1 1 0 0,1 1-1 0 0,-1-1 1 0 0,0 1-1 0 0,0-1 0 0 0,-1 1 1 0 0,1 0-1 0 0,-1-1 1 0 0,1 1-1 0 0,-4-3 0 0 0,3 2 1 0 0,-1 1 1 0 0,-1 0-1 0 0,1-1 0 0 0,0 2 0 0 0,-1-1 0 0 0,0 0 0 0 0,0 1 0 0 0,1-1 0 0 0,-1 1 1 0 0,-1 0-1 0 0,-5-1 0 0 0,0-1 18 0 0,-1 1 1 0 0,-1 1-1 0 0,1 0 1 0 0,0 1-1 0 0,0 0 1 0 0,-1 1 0 0 0,1 0-1 0 0,0 1 1 0 0,-16 2-1 0 0,20-2 30 0 0,0 1 0 0 0,0 0 0 0 0,1 0 0 0 0,-1 0 0 0 0,0 1 0 0 0,1 0 0 0 0,0 0 0 0 0,-1 1 0 0 0,1 0 0 0 0,-6 5 0 0 0,8-6 15 0 0,1 1-1 0 0,-1 0 1 0 0,1 0-1 0 0,-1 0 0 0 0,1 0 1 0 0,1 1-1 0 0,-1-1 0 0 0,1 1 1 0 0,-1 0-1 0 0,1 0 1 0 0,0 0-1 0 0,1 0 0 0 0,0 0 1 0 0,-2 7-1 0 0,2-6-44 0 0,0 1-1 0 0,1 0 0 0 0,0 0 1 0 0,0-1-1 0 0,0 1 0 0 0,1 0 0 0 0,0-1 1 0 0,0 1-1 0 0,1 0 0 0 0,0-1 1 0 0,0 1-1 0 0,0-1 0 0 0,1 0 1 0 0,0 0-1 0 0,4 7 0 0 0,-4-9-14 0 0,0 0-1 0 0,0 0 0 0 0,0-1 1 0 0,0 0-1 0 0,1 1 0 0 0,0-1 1 0 0,-1 0-1 0 0,1-1 0 0 0,0 1 0 0 0,0-1 1 0 0,1 0-1 0 0,-1 0 0 0 0,0 0 1 0 0,1 0-1 0 0,-1-1 0 0 0,1 1 0 0 0,-1-1 1 0 0,1-1-1 0 0,0 1 0 0 0,0-1 1 0 0,-1 1-1 0 0,7-2 0 0 0,-2 0-9 0 0,0 0 0 0 0,-1-1 0 0 0,1-1 0 0 0,0 1 0 0 0,-1-2 0 0 0,0 1 0 0 0,0-1 0 0 0,0 0 0 0 0,0 0 0 0 0,-1-1 0 0 0,0 0 0 0 0,1-1 0 0 0,-2 0 0 0 0,1 0 0 0 0,-1 0 0 0 0,0-1 0 0 0,0 1 0 0 0,-1-1 0 0 0,0-1 0 0 0,5-8 0 0 0,-9 14-2 0 0,0 1 1 0 0,0-1 0 0 0,-1 0-1 0 0,1 0 1 0 0,0 0 0 0 0,-1 0-1 0 0,1 0 1 0 0,-1 0-1 0 0,0 0 1 0 0,0 1 0 0 0,0-1-1 0 0,0 0 1 0 0,0 0-1 0 0,0 0 1 0 0,0 0 0 0 0,0 0-1 0 0,-1 0 1 0 0,1 0 0 0 0,-2-3-1 0 0,0 3-3 0 0,1-1 0 0 0,-1 1 0 0 0,1 0 0 0 0,-1 0 0 0 0,0 0 0 0 0,0 0 0 0 0,0 0 0 0 0,0 0-1 0 0,-1 0 1 0 0,1 0 0 0 0,0 1 0 0 0,-4-2 0 0 0,-5-2-20 0 0,-1 0-1 0 0,0 1 1 0 0,0 0 0 0 0,-23-3-1 0 0,33 6 34 0 0,-17-2 17 0 0,0 0 0 0 0,0 1 0 0 0,-20 1 1 0 0,33 1-7 0 0,0 0 1 0 0,0 1 0 0 0,1 0 0 0 0,-1 0 0 0 0,0 1 0 0 0,-6 2 0 0 0,9-3-7 0 0,0 1 1 0 0,1-1 0 0 0,-1 1-1 0 0,0 0 1 0 0,1-1 0 0 0,-1 1-1 0 0,1 0 1 0 0,0 0 0 0 0,0 1-1 0 0,0-1 1 0 0,0 0 0 0 0,-3 5-1 0 0,4-5-2 0 0,0 0-1 0 0,0-1 1 0 0,0 1-1 0 0,1-1 1 0 0,-1 1-1 0 0,1 0 1 0 0,-1 0-1 0 0,1-1 1 0 0,-1 1-1 0 0,1 0 1 0 0,0 0-1 0 0,0-1 1 0 0,0 1-1 0 0,0 0 1 0 0,0 0-1 0 0,0 0 1 0 0,1-1-1 0 0,-1 1 1 0 0,1 2-1 0 0,0-2 5 0 0,0 1-1 0 0,1-1 1 0 0,-1 0-1 0 0,1 0 1 0 0,-1 0-1 0 0,1 0 1 0 0,0 0-1 0 0,0 0 1 0 0,-1 0-1 0 0,1-1 1 0 0,5 4-1 0 0,0-1 7 0 0,0 0 0 0 0,0-1 0 0 0,1 1 0 0 0,0-2 0 0 0,-1 1 0 0 0,1-1 0 0 0,11 2 0 0 0,-9-3-22 0 0,0 0-1 0 0,0-1 0 0 0,0 0 1 0 0,0 0-1 0 0,18-4 0 0 0,-22 3 6 0 0,0-1 0 0 0,0 1-1 0 0,-1-1 1 0 0,1 0 0 0 0,-1-1-1 0 0,0 1 1 0 0,0-1 0 0 0,0 0-1 0 0,0-1 1 0 0,0 1 0 0 0,5-6-1 0 0,-9 9 4 0 0,-1-1 0 0 0,1 0 1 0 0,0 1-1 0 0,-1-1 0 0 0,1 0 0 0 0,0 0 0 0 0,-1 0 0 0 0,1 1 0 0 0,-1-1 0 0 0,1 0 1 0 0,-1 0-1 0 0,1 0 0 0 0,-1 0 0 0 0,0 0 0 0 0,0 0 0 0 0,1 0 0 0 0,-1 0 0 0 0,0 0 1 0 0,0-2-1 0 0,0 3-3 0 0,-1-1 1 0 0,1 0 0 0 0,0 0-1 0 0,-1 1 1 0 0,1-1 0 0 0,0 0-1 0 0,-1 0 1 0 0,1 1 0 0 0,-1-1-1 0 0,1 0 1 0 0,-1 1 0 0 0,0-1-1 0 0,1 1 1 0 0,-1-1 0 0 0,1 1-1 0 0,-1-1 1 0 0,0 1 0 0 0,-1-1-1 0 0,-2-1-10 0 0,0 0 0 0 0,0 1 0 0 0,0 0 0 0 0,-1-1 0 0 0,1 2 0 0 0,-1-1 0 0 0,-4 0 0 0 0,-7 0 15 0 0,0 1 0 0 0,-1 0 0 0 0,1 1 0 0 0,-31 7 0 0 0,46-8 3 0 0,-1 1 1 0 0,1-1-1 0 0,0 1 0 0 0,0-1 0 0 0,-1 1 1 0 0,1 0-1 0 0,0 0 0 0 0,0-1 0 0 0,0 1 1 0 0,0 0-1 0 0,0 0 0 0 0,0 0 0 0 0,0 0 0 0 0,0 0 1 0 0,0 1-1 0 0,0-1 0 0 0,0 0 0 0 0,0 1 1 0 0,0 1-1 0 0,0 0 1 0 0,0 0-1 0 0,0-1 1 0 0,0 1-1 0 0,1 0 1 0 0,0 0 0 0 0,-1 0-1 0 0,1 4 1 0 0,0 0 8 0 0,1 0-1 0 0,0-1 1 0 0,0 1 0 0 0,0-1 0 0 0,1 1 0 0 0,0-1-1 0 0,3 8 1 0 0,-4-12-3 0 0,1 1-1 0 0,-1-1 1 0 0,1 0-1 0 0,-1 1 1 0 0,1-1-1 0 0,0 0 1 0 0,-1 0-1 0 0,1 0 1 0 0,0 0-1 0 0,1 0 1 0 0,-1-1-1 0 0,0 1 1 0 0,0-1-1 0 0,1 1 1 0 0,4 1-1 0 0,-3-2 3 0 0,0 0 0 0 0,0 0 0 0 0,0 0 1 0 0,0 0-1 0 0,0-1 0 0 0,0 0 0 0 0,1 0 0 0 0,-1 0 0 0 0,7-1 0 0 0,-1-1-4 0 0,1 0-1 0 0,-1-1 1 0 0,0-1 0 0 0,0 0-1 0 0,0 0 1 0 0,0-1 0 0 0,11-7-1 0 0,-2 0-8 0 0,0-2 1 0 0,-1 0-1 0 0,18-20 0 0 0,-27 26-27 0 0,-2-1 0 0 0,1 0 0 0 0,-1 0-1 0 0,-1 0 1 0 0,1-1 0 0 0,-2 0 0 0 0,1-1 0 0 0,4-12 0 0 0,-10 22 21 0 0,1-1 0 0 0,-1 0 0 0 0,1 1 1 0 0,-1-1-1 0 0,1 0 0 0 0,-1 1 0 0 0,0-1 0 0 0,0 0 0 0 0,0 1 1 0 0,0-1-1 0 0,0 0 0 0 0,0 1 0 0 0,0-1 0 0 0,-1 0 1 0 0,1 1-1 0 0,-1-1 0 0 0,1 0 0 0 0,-1 1 0 0 0,0-1 0 0 0,-1-2 1 0 0,1 3 5 0 0,-1-1 0 0 0,1 1 0 0 0,-1-1 0 0 0,1 1 0 0 0,-1 0-1 0 0,0 0 1 0 0,0 0 0 0 0,1 0 0 0 0,-1 0 0 0 0,0 0 0 0 0,0 0 0 0 0,0 1 0 0 0,0-1 0 0 0,-3 0 0 0 0,-6 0 29 0 0,1 0 0 0 0,-1 0-1 0 0,0 1 1 0 0,1 0 0 0 0,-14 3-1 0 0,-69 12 453 0 0,81-12-275 0 0,0 0 1 0 0,-1 1-1 0 0,1 1 1 0 0,1 0-1 0 0,-16 8 1 0 0,25-11-191 0 0,0-1 0 0 0,0 1 0 0 0,0-1 0 0 0,0 1 1 0 0,0 0-1 0 0,0 0 0 0 0,0 0 0 0 0,0 0 1 0 0,1 0-1 0 0,-1 0 0 0 0,1 0 0 0 0,0 0 1 0 0,0 1-1 0 0,0-1 0 0 0,0 1 0 0 0,-1 3 0 0 0,1-2 18 0 0,0 0-1 0 0,1 0 0 0 0,0 0 0 0 0,0 0 0 0 0,0 0 0 0 0,0 0 0 0 0,1 0 0 0 0,-1 0 1 0 0,1 0-1 0 0,2 4 0 0 0,-1-1 9 0 0,1 0 0 0 0,0 0-1 0 0,1 0 1 0 0,0 0 0 0 0,0-1 0 0 0,0 1 0 0 0,1-1 0 0 0,-1 0-1 0 0,2 0 1 0 0,10 9 0 0 0,-10-11-63 0 0,0 0-1 0 0,0 0 1 0 0,0-1-1 0 0,0 0 0 0 0,1 0 1 0 0,-1 0-1 0 0,1-1 1 0 0,0 0-1 0 0,0 0 1 0 0,7 0-1 0 0,-4-1-61 0 0,0 0 1 0 0,0-1-1 0 0,1-1 0 0 0,-1 0 1 0 0,0 0-1 0 0,12-3 1 0 0,1-3-96 0 0,0 0 0 0 0,-1-2 1 0 0,1-1-1 0 0,-2 0 0 0 0,22-14 1 0 0,-42 23 148 0 0,0 1 1 0 0,0-1-1 0 0,0 1 0 0 0,0-1 1 0 0,0 0-1 0 0,0 1 0 0 0,0-1 1 0 0,-1 0-1 0 0,1 1 1 0 0,0-1-1 0 0,0 0 0 0 0,-1 0 1 0 0,1 0-1 0 0,1-2 0 0 0,-3 3 8 0 0,1 0-1 0 0,0 0 0 0 0,0-1 0 0 0,0 1 0 0 0,-1 0 0 0 0,1 0 0 0 0,0-1 0 0 0,0 1 0 0 0,-1 0 0 0 0,1 0 1 0 0,0 0-1 0 0,-1-1 0 0 0,1 1 0 0 0,0 0 0 0 0,0 0 0 0 0,-1 0 0 0 0,1 0 0 0 0,0 0 0 0 0,-1 0 1 0 0,1 0-1 0 0,0 0 0 0 0,-1 0 0 0 0,1 0 0 0 0,0 0 0 0 0,-1 0 0 0 0,1 0 0 0 0,0 0 0 0 0,-1 0 0 0 0,1 0 1 0 0,-37 5-928 0 0,-103 39 2004 0 0,88-27-688 0 0,48-15-576 0 0,-33 12 1744 0 0,20-2-2344 0 0,16-12 388 0 0,0 1-1 0 0,0 0 1 0 0,0 0-1 0 0,0 0 1 0 0,1 0-1 0 0,-1 0 0 0 0,0 0 1 0 0,1 0-1 0 0,-1 0 1 0 0,1 1-1 0 0,-1 0 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42.6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1 455 0 0,'-1'1'237'0'0,"1"0"0"0"0,-1 1-1 0 0,0-1 1 0 0,1 1 0 0 0,-1-1-1 0 0,1 1 1 0 0,0-1 0 0 0,-1 1-1 0 0,1-1 1 0 0,0 1 0 0 0,0-1-1 0 0,0 1 1 0 0,0 2-1 0 0,0-1-37 0 0,0 0-1 0 0,0 0 1 0 0,0 0-1 0 0,-1 0 1 0 0,-1 5-1 0 0,0-4-38 0 0,0 0-1 0 0,0 0 0 0 0,-1-1 0 0 0,1 1 0 0 0,-1 0 1 0 0,0-1-1 0 0,0 0 0 0 0,0 0 0 0 0,-1 0 0 0 0,1 0 1 0 0,-1-1-1 0 0,0 1 0 0 0,1-1 0 0 0,-1 0 1 0 0,-6 3-1 0 0,-2 1 701 0 0,2 2-672 0 0,9-6-167 0 0,-1-1 0 0 0,1 0 0 0 0,-1 1 0 0 0,1-1 0 0 0,-1 0 0 0 0,0 0 0 0 0,0 0 0 0 0,1 0 0 0 0,-1 0 0 0 0,0-1 0 0 0,-2 2 0 0 0,6-3 241 0 0,-2 0-200 0 0,1 1 1 0 0,0 0-1 0 0,-1 0 0 0 0,1-1 1 0 0,0 1-1 0 0,-1 0 0 0 0,1 0 1 0 0,0 0-1 0 0,-1 0 0 0 0,1 0 1 0 0,0 0-1 0 0,0 0 1 0 0,-1 0-1 0 0,1 0 0 0 0,0 0 1 0 0,-1 0-1 0 0,2 0 0 0 0,32 2 670 0 0,55-5 1 0 0,-56 1-547 0 0,-1 1 0 0 0,49 5 0 0 0,-70-3-193 0 0,-1 1 1 0 0,1 0 0 0 0,-1 1 0 0 0,0 0-1 0 0,0 1 1 0 0,0 0 0 0 0,0 0-1 0 0,-1 1 1 0 0,0 1 0 0 0,0-1-1 0 0,15 14 1 0 0,-21-17 3 0 0,-1 0 0 0 0,0 0 1 0 0,0 0-1 0 0,0 0 0 0 0,0 0 0 0 0,-1 1 0 0 0,1-1 0 0 0,-1 1 1 0 0,1-1-1 0 0,-1 1 0 0 0,0 0 0 0 0,0 0 0 0 0,0-1 1 0 0,0 1-1 0 0,0 0 0 0 0,-1 0 0 0 0,1 0 0 0 0,-1 0 0 0 0,0 0 1 0 0,0 0-1 0 0,0 0 0 0 0,0 0 0 0 0,-1 0 0 0 0,1 0 1 0 0,-2 5-1 0 0,0-2-8 0 0,-1-1 1 0 0,1 0 0 0 0,-1 0-1 0 0,0 0 1 0 0,0 0 0 0 0,0-1-1 0 0,-1 1 1 0 0,0-1-1 0 0,0 0 1 0 0,0 0 0 0 0,0 0-1 0 0,-9 6 1 0 0,-1-2 11 0 0,0 0-1 0 0,0-1 1 0 0,-1 0 0 0 0,0-1 0 0 0,0 0-1 0 0,-1-2 1 0 0,1 0 0 0 0,-18 2-1 0 0,-1-1 12 0 0,0-2-1 0 0,-61-3 0 0 0,71-2-212 0 0,8-1-2973 0 0,4 0-534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42.9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14 112 4607 0 0,'-1'-1'144'0'0,"-1"1"1"0"0,1-1-1 0 0,0 0 0 0 0,0 0 0 0 0,1 0 0 0 0,-1 0 0 0 0,0 0 0 0 0,0 0 0 0 0,0 0 0 0 0,1 0 0 0 0,-1 0 0 0 0,0 0 0 0 0,1 0 0 0 0,-1-2 0 0 0,1 2-59 0 0,0 0 0 0 0,0 1 0 0 0,0-1 0 0 0,0 1 0 0 0,0-1 0 0 0,1 0 0 0 0,-1 1-1 0 0,0-1 1 0 0,1 0 0 0 0,-1 1 0 0 0,0-1 0 0 0,1 1 0 0 0,-1-1 0 0 0,1 1 0 0 0,-1-1 0 0 0,1 1-1 0 0,-1-1 1 0 0,1 1 0 0 0,-1-1 0 0 0,1 1 0 0 0,-1 0 0 0 0,1-1 0 0 0,0 1 0 0 0,-1 0-1 0 0,1 0 1 0 0,0-1 0 0 0,-1 1 0 0 0,1 0 0 0 0,0 0 0 0 0,-1 0 0 0 0,2 0 0 0 0,269-66 6252 0 0,-260 64-6304 0 0,56-10 97 0 0,-60 11-124 0 0,0 1-1 0 0,0 0 1 0 0,-1 0 0 0 0,1 0 0 0 0,0 1 0 0 0,0 0-1 0 0,9 3 1 0 0,-15-4-167 0 0,-1 0 0 0 0,1 0 0 0 0,0 1 0 0 0,-1-1 1 0 0,1 0-1 0 0,-1 1 0 0 0,1-1 0 0 0,-1 0 0 0 0,1 1 0 0 0,-1-1 0 0 0,1 1 0 0 0,-1-1 0 0 0,1 1 0 0 0,-1-1 0 0 0,0 1 0 0 0,1-1 0 0 0,-1 1 0 0 0,0-1 0 0 0,1 1 0 0 0,-1-1 0 0 0,0 1 0 0 0,0 0 0 0 0,1-1 0 0 0,-1 1 0 0 0,0 0 1 0 0,0-1-1 0 0,0 2 0 0 0,-1 4-4797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49.2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89 1375 0 0,'-12'-4'675'0'0,"10"4"-354"0"0,-1-1 1 0 0,1 0 0 0 0,0 1 0 0 0,-1-1-1 0 0,1 0 1 0 0,0-1 0 0 0,-3-1 0 0 0,5 3-258 0 0,0 0 0 0 0,-1 0 0 0 0,1-1 0 0 0,0 1 0 0 0,0 0 0 0 0,-1-1 1 0 0,1 1-1 0 0,0 0 0 0 0,0 0 0 0 0,0-1 0 0 0,0 1 0 0 0,-1-1 0 0 0,1 1 1 0 0,0 0-1 0 0,0-1 0 0 0,0 1 0 0 0,0 0 0 0 0,0-1 0 0 0,0 1 1 0 0,0 0-1 0 0,0-1 0 0 0,0 0 24 0 0,1 0 0 0 0,-1 0 0 0 0,0 0 0 0 0,1 0 0 0 0,-1 0-1 0 0,1 0 1 0 0,-1 0 0 0 0,1 1 0 0 0,0-1 0 0 0,-1 0 0 0 0,1 0 0 0 0,0 0 0 0 0,6-5 170 0 0,-1 1 0 0 0,1 0 0 0 0,0 0 0 0 0,0 0-1 0 0,1 1 1 0 0,-1 0 0 0 0,1 0 0 0 0,0 1 0 0 0,0 0 0 0 0,0 0 0 0 0,1 1 0 0 0,14-2-1 0 0,-5 2-105 0 0,1 1-1 0 0,-1 0 1 0 0,1 2-1 0 0,33 4 0 0 0,-47-4-139 0 0,0 0 1 0 0,0 0-1 0 0,0 0 0 0 0,-1 1 0 0 0,1 0 0 0 0,-1-1 0 0 0,1 2 1 0 0,-1-1-1 0 0,0 0 0 0 0,1 1 0 0 0,4 4 0 0 0,-8-5-9 0 0,1-1 1 0 0,-1 1-1 0 0,0-1 0 0 0,1 1 0 0 0,-1 0 0 0 0,0-1 0 0 0,0 1 0 0 0,0 0 1 0 0,0 0-1 0 0,0 0 0 0 0,-1 0 0 0 0,1 0 0 0 0,-1 0 0 0 0,1 0 0 0 0,-1 0 0 0 0,0 0 1 0 0,0 0-1 0 0,1 0 0 0 0,-1 0 0 0 0,-1 0 0 0 0,1 0 0 0 0,0 0 0 0 0,0 0 1 0 0,-1 0-1 0 0,0 0 0 0 0,1 0 0 0 0,-1 0 0 0 0,0 0 0 0 0,-1 2 0 0 0,-3 5-3 0 0,0 0 0 0 0,-1 0 0 0 0,-1 0 0 0 0,1-1 0 0 0,-1 0 0 0 0,-1 0 0 0 0,-12 10 0 0 0,-64 44 0 0 0,73-54 0 0 0,-29 16 194 0 0,0-1-1 0 0,-61 23 0 0 0,60-28-117 0 0,32-12 136 0 0,16-4-20 0 0,19-4 47 0 0,16-5 74 0 0,0 2-1 0 0,1 2 1 0 0,-1 2 0 0 0,1 2 0 0 0,-1 2 0 0 0,60 11-1 0 0,-62-7-199 0 0,-25-5-144 0 0,1 1-1 0 0,-2 0 1 0 0,19 7-1 0 0,-33-9 1 0 0,1-1-1 0 0,-1 0 1 0 0,0 1 0 0 0,1-1-1 0 0,-1 0 1 0 0,0 1 0 0 0,1-1-1 0 0,-1 0 1 0 0,0 1 0 0 0,0-1-1 0 0,1 0 1 0 0,-1 1 0 0 0,0-1-1 0 0,0 1 1 0 0,0-1 0 0 0,0 1 0 0 0,1-1-1 0 0,-1 1 1 0 0,0-1 0 0 0,0 0-1 0 0,0 1 1 0 0,0-1 0 0 0,0 1-1 0 0,0-1 1 0 0,0 1 0 0 0,0-1-1 0 0,-1 1 1 0 0,1-1 0 0 0,0 1-1 0 0,0-1 1 0 0,0 0 0 0 0,0 1-1 0 0,0-1 1 0 0,-1 1 0 0 0,1-1 0 0 0,0 0-1 0 0,-1 1 1 0 0,1-1 0 0 0,0 1-1 0 0,0-1 1 0 0,-1 0 0 0 0,0 1-1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0:52.4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357 222 1839 0 0,'12'-13'1270'0'0,"-1"0"-1"0"0,14-20 0 0 0,-23 29-929 0 0,-1 0 0 0 0,1 1 0 0 0,-1-1 0 0 0,0 0 0 0 0,0 0 0 0 0,0 0 0 0 0,0 0 0 0 0,-1-1 0 0 0,0 1 0 0 0,1 0 0 0 0,-2 0 0 0 0,0-7 0 0 0,1-15 104 0 0,1 22-412 0 0,-1 0 0 0 0,0 0 1 0 0,0 0-1 0 0,0 0 0 0 0,-1 0 0 0 0,1 0 0 0 0,-1 1 0 0 0,0-1 0 0 0,0 0 0 0 0,0 0 0 0 0,-2-3 0 0 0,2 5-28 0 0,0 0-1 0 0,-1 0 0 0 0,1 0 1 0 0,-1 1-1 0 0,1-1 0 0 0,-1 1 1 0 0,0-1-1 0 0,0 1 0 0 0,1 0 0 0 0,-1-1 1 0 0,0 1-1 0 0,0 0 0 0 0,0 0 1 0 0,-1 0-1 0 0,1 1 0 0 0,0-1 1 0 0,0 0-1 0 0,0 1 0 0 0,0-1 1 0 0,-5 1-1 0 0,-8-1 147 0 0,0 0 1 0 0,0 1-1 0 0,0 1 1 0 0,-1 0-1 0 0,1 1 0 0 0,0 1 1 0 0,0 0-1 0 0,1 1 1 0 0,-1 1-1 0 0,1 0 0 0 0,-26 13 1 0 0,26-10-123 0 0,1 0 1 0 0,-1 1-1 0 0,1 0 0 0 0,1 1 1 0 0,0 1-1 0 0,0 0 0 0 0,1 1 1 0 0,0 0-1 0 0,1 0 1 0 0,1 1-1 0 0,-10 16 0 0 0,18-26-9 0 0,-1-1 0 0 0,1 1 0 0 0,0 0 0 0 0,0 0 0 0 0,0 0 0 0 0,0 0-1 0 0,1 0 1 0 0,-1 0 0 0 0,1 0 0 0 0,-1 0 0 0 0,1 0 0 0 0,0 0 0 0 0,1 0 0 0 0,-1 4 0 0 0,1-5-5 0 0,-1 0 1 0 0,1-1-1 0 0,0 1 1 0 0,-1-1-1 0 0,1 1 1 0 0,0-1-1 0 0,0 1 1 0 0,0-1-1 0 0,0 0 1 0 0,0 1-1 0 0,0-1 1 0 0,0 0-1 0 0,0 0 1 0 0,0 0-1 0 0,1 0 1 0 0,-1 0-1 0 0,0 0 1 0 0,1 0-1 0 0,-1 0 1 0 0,1-1-1 0 0,-1 1 1 0 0,1 0-1 0 0,-1-1 1 0 0,1 1-1 0 0,0-1 1 0 0,-1 0-1 0 0,1 0 1 0 0,1 1-1 0 0,10-1 7 0 0,-1 0-1 0 0,0-1 1 0 0,0 0 0 0 0,1 0-1 0 0,19-7 1 0 0,9 0 158 0 0,-31 6-172 0 0,86-16-24 0 0,-84 14 10 0 0,1 0-1 0 0,-1-1 1 0 0,0 0-1 0 0,0-1 1 0 0,16-10-1 0 0,-4 1-9 0 0,50-38-104 0 0,-68 46 34 0 0,-8 6-232 0 0,1 1 291 0 0,0 1 0 0 0,0-1 0 0 0,0 1 0 0 0,0-1 0 0 0,0 1 0 0 0,-1-1 0 0 0,1 1 0 0 0,1 0 0 0 0,-1 0 0 0 0,0 0 0 0 0,-1 1 0 0 0,-6 8 61 0 0,0 1-1 0 0,1-1 0 0 0,1 2 1 0 0,0-1-1 0 0,0 1 0 0 0,-6 20 1 0 0,-17 78 903 0 0,23-76-541 0 0,2 1 0 0 0,1 0 0 0 0,1 0 0 0 0,2 0 0 0 0,2 0 0 0 0,6 43 0 0 0,-7-70-542 0 0,3 20 456 0 0,-4-28-377 0 0,0 1 1 0 0,0 0-1 0 0,0 0 0 0 0,0-1 0 0 0,1 1 0 0 0,-1 0 1 0 0,0-1-1 0 0,0 1 0 0 0,1 0 0 0 0,-1-1 0 0 0,0 1 1 0 0,1-1-1 0 0,-1 1 0 0 0,1 0 0 0 0,-1-1 0 0 0,1 1 1 0 0,-1-1-1 0 0,1 1 0 0 0,-1-1 0 0 0,1 0 1 0 0,0 1-1 0 0,-1-1 0 0 0,1 1 0 0 0,0-1 0 0 0,-1 0 1 0 0,1 0-1 0 0,0 1 0 0 0,0-1 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1:10.1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0 1 2303 0 0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1:10.7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84 417 8751 0 0,'-3'-1'123'0'0,"0"-1"-1"0"0,0 0 0 0 0,0 0 0 0 0,0 0 0 0 0,1 0 1 0 0,-5-4-1 0 0,6 4-38 0 0,0 1 1 0 0,1-1-1 0 0,-1 1 1 0 0,0-1-1 0 0,1 1 1 0 0,-1-1-1 0 0,1 1 1 0 0,-1-1 0 0 0,1 0-1 0 0,0 1 1 0 0,-1-1-1 0 0,1 0 1 0 0,0 0-1 0 0,0 1 1 0 0,1-3-1 0 0,0-8 573 0 0,1 0-1 0 0,1 0 0 0 0,0 1 0 0 0,1-1 1 0 0,0 1-1 0 0,1 0 0 0 0,0 0 1 0 0,0 1-1 0 0,1-1 0 0 0,11-13 0 0 0,-2 4 79 0 0,1 1-1 0 0,1 0 0 0 0,38-32 0 0 0,-29 30-485 0 0,0 2 0 0 0,47-26 0 0 0,-61 38-189 0 0,0 1 0 0 0,0 1 0 0 0,1 0 1 0 0,0 1-1 0 0,0 0 0 0 0,0 1 0 0 0,1 0 0 0 0,-1 1 0 0 0,15 0 0 0 0,-25 2-60 0 0,0 0-1 0 0,0 0 1 0 0,1 1-1 0 0,-1-1 1 0 0,0 0-1 0 0,0 1 1 0 0,0 0-1 0 0,0 0 1 0 0,0 0-1 0 0,0 0 1 0 0,0 1-1 0 0,-1-1 1 0 0,1 1-1 0 0,0-1 1 0 0,-1 1-1 0 0,5 4 1 0 0,-4-3-2 0 0,-1 0 0 0 0,0 0 1 0 0,0 0-1 0 0,0 0 0 0 0,0 0 0 0 0,-1 1 1 0 0,1-1-1 0 0,-1 0 0 0 0,0 1 0 0 0,0 0 0 0 0,0-1 1 0 0,0 6-1 0 0,0 5-10 0 0,-1-1 0 0 0,0 0 0 0 0,-1 0 0 0 0,-1 0 0 0 0,0 0 0 0 0,-7 24 0 0 0,-4 4-102 0 0,-3 0 0 0 0,-1 0 0 0 0,-2-2 0 0 0,-2 0 0 0 0,-39 56 0 0 0,-148 164-501 0 0,61-84 545 0 0,140-166 103 0 0,2-3 16 0 0,0 0 0 0 0,1 0 0 0 0,-1 1 0 0 0,1-1 1 0 0,-4 11-1 0 0,8-16-38 0 0,-1 0 0 0 0,1 1 0 0 0,-1-1 0 0 0,1 1 1 0 0,0-1-1 0 0,0 1 0 0 0,-1-1 0 0 0,1 1 0 0 0,0-1 1 0 0,0 1-1 0 0,1-1 0 0 0,-1 1 0 0 0,0-1 0 0 0,0 1 1 0 0,1-1-1 0 0,-1 1 0 0 0,1-1 0 0 0,-1 0 0 0 0,1 1 0 0 0,0-1 1 0 0,0 0-1 0 0,-1 1 0 0 0,1-1 0 0 0,0 0 0 0 0,0 0 1 0 0,0 0-1 0 0,0 0 0 0 0,0 0 0 0 0,1 0 0 0 0,-1 0 1 0 0,0 0-1 0 0,0 0 0 0 0,2 0 0 0 0,6 4 54 0 0,0-1 0 0 0,0 0 0 0 0,0-1-1 0 0,1 0 1 0 0,0 0 0 0 0,-1-1 0 0 0,1 0 0 0 0,0-1-1 0 0,0 0 1 0 0,17-1 0 0 0,10-2-15 0 0,54-10 0 0 0,-84 11-83 0 0,116-20-1528 0 0,-41 7-7218 0 0,-82 14 8707 0 0,14-3-5136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1:12.4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412 306 9671 0 0,'8'-63'3551'0'0,"-5"35"-2795"0"0,-1 1 1199 0 0,-1-47-1 0 0,-1 70-1956 0 0,-1-8-68 0 0,0 0-1 0 0,-1 1 1 0 0,-4-18-1 0 0,5 27 57 0 0,1-1 0 0 0,-1 1 0 0 0,0 0 0 0 0,0-1 0 0 0,0 1 0 0 0,0 0 0 0 0,-1 0 0 0 0,1 0 0 0 0,-1 0-1 0 0,1 0 1 0 0,-1 0 0 0 0,1 0 0 0 0,-1 1 0 0 0,0-1 0 0 0,0 0 0 0 0,0 1 0 0 0,0 0 0 0 0,0-1 0 0 0,0 1 0 0 0,-1 0-1 0 0,1 0 1 0 0,-5-1 0 0 0,-2 0 25 0 0,0 1 1 0 0,0 1-1 0 0,-1 0 0 0 0,1 0 0 0 0,0 1 1 0 0,0 0-1 0 0,0 0 0 0 0,0 1 0 0 0,0 0 1 0 0,0 1-1 0 0,0 0 0 0 0,1 0 0 0 0,-1 1 0 0 0,1 0 1 0 0,-9 6-1 0 0,4-2 82 0 0,-1 2 0 0 0,1-1 0 0 0,1 2 1 0 0,0 0-1 0 0,1 0 0 0 0,0 1 0 0 0,-17 24 1 0 0,6-4-56 0 0,-27 55 1 0 0,42-72-38 0 0,1 1 0 0 0,0 0-1 0 0,1-1 1 0 0,1 2 0 0 0,0-1 0 0 0,-2 22-1 0 0,6-34 30 0 0,0-1 0 0 0,0 1 0 0 0,0 0 0 0 0,0-1-1 0 0,1 1 1 0 0,-1 0 0 0 0,1-1 0 0 0,0 1 0 0 0,0-1 0 0 0,0 1-1 0 0,1-1 1 0 0,-1 1 0 0 0,1-1 0 0 0,0 0 0 0 0,0 0 0 0 0,0 0-1 0 0,0 0 1 0 0,0 0 0 0 0,1 0 0 0 0,-1-1 0 0 0,1 1 0 0 0,0-1-1 0 0,-1 0 1 0 0,1 1 0 0 0,1-1 0 0 0,-1-1 0 0 0,0 1 0 0 0,0 0-1 0 0,1-1 1 0 0,-1 0 0 0 0,1 1 0 0 0,-1-1 0 0 0,1-1 0 0 0,-1 1-1 0 0,1 0 1 0 0,0-1 0 0 0,-1 0 0 0 0,1 0 0 0 0,0 0 0 0 0,-1 0-1 0 0,1-1 1 0 0,-1 1 0 0 0,1-1 0 0 0,0 0 0 0 0,-1 0 0 0 0,1 0-1 0 0,5-3 1 0 0,1-2-40 0 0,-1 1 0 0 0,1-1 0 0 0,-1-1 0 0 0,0 0 1 0 0,-1 0-1 0 0,0 0 0 0 0,0-1 0 0 0,-1-1 0 0 0,1 1 0 0 0,-2-1 0 0 0,1 0 0 0 0,7-17 0 0 0,1-3-74 0 0,-2-1-1 0 0,-1 0 1 0 0,9-34 0 0 0,-19 55 73 0 0,0 0 0 0 0,0-13 1 0 0,-1 15 6 0 0,-1-1-1 0 0,1 1 1 0 0,1 0 0 0 0,3-12-1 0 0,-5 19 5 0 0,0 1 0 0 0,0-1 0 0 0,0 0 0 0 0,0 0 0 0 0,0 0 0 0 0,0 0 0 0 0,0 0 0 0 0,0 0 0 0 0,0 0 0 0 0,0 0 0 0 0,1 0 0 0 0,-1 0 0 0 0,0 1 0 0 0,0-1 0 0 0,0 0 0 0 0,0 0 0 0 0,0 0 0 0 0,0 0 0 0 0,0 0 0 0 0,0 0 0 0 0,0 0 0 0 0,1 0 0 0 0,-1 0 0 0 0,0 0 0 0 0,0 0 0 0 0,0 0 0 0 0,0 0 0 0 0,0 0 0 0 0,0 0 0 0 0,0 0 0 0 0,1 0 0 0 0,-1 0 0 0 0,0 0 0 0 0,0 0 0 0 0,0 0 0 0 0,0 0 0 0 0,0 0 0 0 0,0 0 0 0 0,0 0 0 0 0,1 0 0 0 0,-1 0 0 0 0,0 0 0 0 0,0-1 0 0 0,0 1 0 0 0,0 0 0 0 0,0 0 0 0 0,0 0 0 0 0,0 0 0 0 0,0 0 0 0 0,0 0 0 0 0,0 0 0 0 0,0 0 0 0 0,0 0 0 0 0,1 0 0 0 0,-1-1 0 0 0,0 1 0 0 0,0 0 0 0 0,0 0 0 0 0,0 0 0 0 0,0 0 0 0 0,0 0 0 0 0,0 0 0 0 0,0 0 0 0 0,0-1 0 0 0,3 26 0 0 0,-2 30 0 0 0,4 60 0 0 0,-4-103 0 0 0,1 0 0 0 0,0 1 0 0 0,1-1 0 0 0,1 0 0 0 0,0-1 0 0 0,11 23 0 0 0,-14-31-4 0 0,1 0 0 0 0,0-1 0 0 0,0 1-1 0 0,-1-1 1 0 0,1 1 0 0 0,1-1 0 0 0,-1 0 0 0 0,0 0 0 0 0,1 0-1 0 0,-1 0 1 0 0,1 0 0 0 0,-1-1 0 0 0,1 1 0 0 0,0-1-1 0 0,0 0 1 0 0,0 1 0 0 0,0-1 0 0 0,0-1 0 0 0,0 1-1 0 0,0 0 1 0 0,0-1 0 0 0,0 1 0 0 0,0-1 0 0 0,0 0 0 0 0,0 0-1 0 0,0 0 1 0 0,0-1 0 0 0,1 1 0 0 0,-1-1 0 0 0,0 1-1 0 0,3-2 1 0 0,1-1-11 0 0,1 0-1 0 0,-1 0 1 0 0,0 0-1 0 0,0-1 1 0 0,0 0-1 0 0,-1 0 1 0 0,1-1-1 0 0,-1 0 1 0 0,0 0-1 0 0,-1 0 1 0 0,8-10-1 0 0,77-105-532 0 0,-80 103 563 0 0,1-1-1 0 0,-2 0 0 0 0,0 0 1 0 0,-2-1-1 0 0,9-27 1 0 0,-16 44 26 0 0,0 0-1 0 0,1 0 1 0 0,0 0 0 0 0,-1 0 0 0 0,1 0 0 0 0,0 0-1 0 0,0 1 1 0 0,0-1 0 0 0,0 0 0 0 0,0 1 0 0 0,1-1-1 0 0,1-2 1 0 0,-2 4-21 0 0,-1 0 0 0 0,0-1 0 0 0,1 1-1 0 0,-1 0 1 0 0,1 0 0 0 0,-1 0 0 0 0,1-1 0 0 0,-1 1-1 0 0,1 0 1 0 0,-1 0 0 0 0,1 0 0 0 0,-1 0 0 0 0,1 0-1 0 0,-1 0 1 0 0,1 0 0 0 0,-1 0 0 0 0,1 0-1 0 0,-1 0 1 0 0,1 0 0 0 0,0 0 0 0 0,0 1-10 0 0,0 0 1 0 0,0-1 0 0 0,0 1-1 0 0,0-1 1 0 0,0 1 0 0 0,0 0-1 0 0,0 0 1 0 0,0 0-1 0 0,0 0 1 0 0,0-1 0 0 0,1 3-1 0 0,0 1-2 0 0,0 0-1 0 0,0-1 0 0 0,0 1 0 0 0,-1 0 1 0 0,1 0-1 0 0,-1 0 0 0 0,0 1 1 0 0,1 5-1 0 0,2 39-18 0 0,-3-32 16 0 0,2 34-6 0 0,-3-25-17 0 0,2-1 1 0 0,8 45 0 0 0,-10-69 14 0 0,9 24-6 0 0,-9-25 9 0 0,0 0 0 0 0,0 1 0 0 0,0-1 0 0 0,0 1 0 0 0,0-1 0 0 0,1 0 0 0 0,-1 1 0 0 0,0-1 1 0 0,0 0-1 0 0,1 1 0 0 0,-1-1 0 0 0,0 0 0 0 0,0 0 0 0 0,1 1 0 0 0,-1-1 0 0 0,0 0 0 0 0,1 0 0 0 0,-1 0 0 0 0,0 1 0 0 0,1-1 0 0 0,-1 0 0 0 0,1 0 0 0 0,-1 0 0 0 0,0 0 0 0 0,1 0 0 0 0,-1 0 0 0 0,0 1 0 0 0,1-1 0 0 0,-1 0 0 0 0,1 0 0 0 0,-1 0 0 0 0,0 0 0 0 0,1-1 0 0 0,-1 1 0 0 0,1 0 0 0 0,-1 0 0 0 0,0 0 0 0 0,1 0 0 0 0,-1 0 0 0 0,0 0 0 0 0,1-1 0 0 0,-1 1 0 0 0,0 0 0 0 0,1 0 0 0 0,-1 0 0 0 0,0-1 0 0 0,1 1 0 0 0,-1 0 0 0 0,0 0 0 0 0,1-1 0 0 0,-1 1 0 0 0,0 0 0 0 0,0-1 0 0 0,1 0 0 0 0,15-21-25 0 0,-1 0 0 0 0,-1-2 1 0 0,-1 0-1 0 0,-1 0 0 0 0,10-31 0 0 0,-9 21-38 0 0,-6 12 331 0 0,2 0-1 0 0,12-23 0 0 0,-16 38-200 0 0,-1 0-1 0 0,1 0 1 0 0,0 0-1 0 0,1 1 1 0 0,-1 0 0 0 0,1 0-1 0 0,0 0 1 0 0,1 1 0 0 0,11-8-1 0 0,-13 10-60 0 0,0 0-1 0 0,0 0 0 0 0,1 1 1 0 0,-1 0-1 0 0,1 0 0 0 0,-1 0 1 0 0,1 1-1 0 0,-1-1 0 0 0,1 2 1 0 0,0-1-1 0 0,0 0 0 0 0,6 1 1 0 0,-9 1-6 0 0,0-1-1 0 0,0 0 1 0 0,0 1 0 0 0,0 0 0 0 0,0 0-1 0 0,0 0 1 0 0,0 0 0 0 0,0 0 0 0 0,0 1 0 0 0,-1-1-1 0 0,1 1 1 0 0,0 0 0 0 0,-1 0 0 0 0,0 0-1 0 0,1 0 1 0 0,-1 0 0 0 0,0 1 0 0 0,0-1 0 0 0,0 0-1 0 0,0 1 1 0 0,0 0 0 0 0,-1-1 0 0 0,1 1-1 0 0,0 3 1 0 0,2 4 1 0 0,-1-1-1 0 0,0 1 1 0 0,-1 0-1 0 0,0-1 1 0 0,-1 1-1 0 0,1 15 1 0 0,-4 63 93 0 0,-1-39 0 0 0,2-29-80 0 0,1 1 25 0 0,1 33 1 0 0,0-49-67 0 0,0 0 1 0 0,-1 0 0 0 0,2 0-1 0 0,-1 0 1 0 0,0 0-1 0 0,1 0 1 0 0,0 0 0 0 0,0-1-1 0 0,1 1 1 0 0,-1-1 0 0 0,6 8-1 0 0,-7-12-1 0 0,-1 1-1 0 0,1 0 0 0 0,-1-1 1 0 0,1 1-1 0 0,-1-1 1 0 0,1 1-1 0 0,0 0 0 0 0,-1-1 1 0 0,1 0-1 0 0,0 1 1 0 0,-1-1-1 0 0,1 1 1 0 0,0-1-1 0 0,0 0 0 0 0,-1 0 1 0 0,2 1-1 0 0,-1-1-28 0 0,-1 0 1 0 0,0 0-1 0 0,0 0 0 0 0,1 0 0 0 0,-1-1 0 0 0,0 1 0 0 0,1 0 1 0 0,-1 0-1 0 0,0 0 0 0 0,0 0 0 0 0,1-1 0 0 0,-1 1 0 0 0,0 0 1 0 0,0 0-1 0 0,1 0 0 0 0,-1-1 0 0 0,0 1 0 0 0,0 0 1 0 0,0-1-1 0 0,1 1 0 0 0,-1 0 0 0 0,0 0 0 0 0,0-1 0 0 0,0 1 1 0 0,0 0-1 0 0,0-1 0 0 0,1-2-487 0 0,0 0 0 0 0,-1 0 0 0 0,0 0-1 0 0,0 0 1 0 0,0-1 0 0 0,0-3 0 0 0,0-1-739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1:13.0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371 403 8287 0 0,'15'-2'115'0'0,"-1"0"-1"0"0,0-1 0 0 0,1 0 1 0 0,-1-1-1 0 0,-1 0 0 0 0,1-2 1 0 0,13-6-1 0 0,-24 11 38 0 0,1-1 1 0 0,-1 0-1 0 0,1 0 0 0 0,-1 0 1 0 0,0 0-1 0 0,0 0 0 0 0,0-1 0 0 0,0 0 1 0 0,-1 1-1 0 0,4-6 0 0 0,-5 7-82 0 0,0 0-1 0 0,-1 0 0 0 0,1 0 1 0 0,-1 0-1 0 0,1 0 0 0 0,-1 0 1 0 0,0-1-1 0 0,0 1 0 0 0,1 0 1 0 0,-1 0-1 0 0,0 0 0 0 0,0-1 0 0 0,0 1 1 0 0,0 0-1 0 0,0 0 0 0 0,-1-1 1 0 0,1 1-1 0 0,0 0 0 0 0,0 0 1 0 0,-1 0-1 0 0,1-1 0 0 0,-1 1 1 0 0,1 0-1 0 0,-1 0 0 0 0,1 0 1 0 0,-1 0-1 0 0,0 0 0 0 0,0 0 0 0 0,1 0 1 0 0,-1 0-1 0 0,0 0 0 0 0,0 1 1 0 0,0-1-1 0 0,0 0 0 0 0,-2-1 1 0 0,-4-3-18 0 0,-1 0 1 0 0,0 1-1 0 0,0-1 1 0 0,0 1-1 0 0,-1 1 0 0 0,0 0 1 0 0,1 0-1 0 0,-1 0 1 0 0,0 1-1 0 0,0 1 1 0 0,0 0-1 0 0,-16-1 1 0 0,2 2-99 0 0,-1 1 0 0 0,1 1 0 0 0,-43 9 0 0 0,47-6 236 0 0,-1 0-1 0 0,1 1 0 0 0,1 1 1 0 0,-1 0-1 0 0,1 2 0 0 0,-25 15 1 0 0,35-19-20 0 0,0 1 1 0 0,0 0 0 0 0,0 1 0 0 0,1 0 0 0 0,0 0 0 0 0,1 0-1 0 0,0 1 1 0 0,0 0 0 0 0,0 1 0 0 0,1-1 0 0 0,0 1 0 0 0,1 0 0 0 0,0 0-1 0 0,-5 19 1 0 0,6-19 38 0 0,1 1 0 0 0,1 0 0 0 0,0 0 0 0 0,0 1 0 0 0,1-1 0 0 0,0 0 0 0 0,1 0 0 0 0,3 19 0 0 0,-2-23-133 0 0,-1 1-1 0 0,1-1 1 0 0,1 0-1 0 0,-1 0 1 0 0,1 0-1 0 0,0 0 1 0 0,0 0-1 0 0,1 0 1 0 0,0-1-1 0 0,0 0 1 0 0,0 0-1 0 0,1 0 1 0 0,-1 0-1 0 0,9 6 1 0 0,-7-8-68 0 0,-1 0 0 0 0,0 0 1 0 0,1-1-1 0 0,0 0 0 0 0,-1 0 0 0 0,1 0 1 0 0,0 0-1 0 0,0-1 0 0 0,0 0 1 0 0,0-1-1 0 0,0 1 0 0 0,0-1 1 0 0,0 0-1 0 0,0-1 0 0 0,0 1 1 0 0,11-4-1 0 0,-2 1-277 0 0,1-1 0 0 0,-1-1 0 0 0,0-1 0 0 0,-1 0-1 0 0,18-10 1 0 0,-16 6-146 0 0,0 0 0 0 0,-1-1 0 0 0,0-1 0 0 0,-1 0 0 0 0,-1-1 1 0 0,1 0-1 0 0,-2-1 0 0 0,0-1 0 0 0,-1 0 0 0 0,0 0 0 0 0,-1-1 0 0 0,9-22 0 0 0,-9 15 207 0 0,-1 0 0 0 0,-1-1-1 0 0,-1 1 1 0 0,-2-2 0 0 0,0 1 0 0 0,-1-1 0 0 0,-2 1-1 0 0,0-45 1 0 0,-3 53 166 0 0,0 0-1 0 0,0 1 1 0 0,-2-1 0 0 0,-5-21-1 0 0,5 30 252 0 0,0-1 1 0 0,0 1-1 0 0,0 0 0 0 0,0 0 0 0 0,-1 1 1 0 0,-1-1-1 0 0,1 1 0 0 0,-1 0 0 0 0,0 0 0 0 0,0 0 1 0 0,-6-4-1 0 0,10 9-62 0 0,1 0 0 0 0,-1 1 1 0 0,0-1-1 0 0,1 1 0 0 0,-1-1 0 0 0,1 1 0 0 0,-1 0 1 0 0,0-1-1 0 0,1 1 0 0 0,-1 0 0 0 0,0-1 0 0 0,0 1 1 0 0,1 0-1 0 0,-2 0 0 0 0,1 0-89 0 0,1 0 0 0 0,0 0 0 0 0,0 0 0 0 0,0 0-1 0 0,0 0 1 0 0,-1 0 0 0 0,1 0 0 0 0,0 1 0 0 0,0-1 0 0 0,0 0 0 0 0,0 0 0 0 0,0 0 0 0 0,-1 0-1 0 0,1 1 1 0 0,0-1 0 0 0,0 0 0 0 0,0 0 0 0 0,0 0 0 0 0,0 1 0 0 0,0-1 0 0 0,0 0 0 0 0,0 0 0 0 0,0 0-1 0 0,0 1 1 0 0,0-1 0 0 0,0 0 0 0 0,0 0 0 0 0,0 1 0 0 0,0-1 0 0 0,0 0 0 0 0,0 1 0 0 0,6 23 1619 0 0,-5-21-1780 0 0,17 58 1111 0 0,13 92 1 0 0,-4 64-572 0 0,-23-183-409 0 0,-1-4-20 0 0,10 37-1 0 0,-11-57-30 0 0,1 0-1 0 0,0-1 1 0 0,1 1 0 0 0,0-1-1 0 0,1 0 1 0 0,0 0 0 0 0,9 12-1 0 0,-12-19-211 0 0,0 1-1 0 0,-1-2 0 0 0,1 1 1 0 0,1 0-1 0 0,-1 0 0 0 0,0 0 1 0 0,3 1-1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31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46 919 0 0,'33'-10'37'0'0,"-1"0"936"0"0,-14-2 4384 0 0,-18 12-5241 0 0,0 0 1 0 0,1 0-1 0 0,-1 0 0 0 0,0 0 0 0 0,0-1 1 0 0,1 1-1 0 0,-1 0 0 0 0,0 0 1 0 0,0 0-1 0 0,0-1 0 0 0,1 1 1 0 0,-1 0-1 0 0,0 0 0 0 0,0-1 0 0 0,0 1 1 0 0,0 0-1 0 0,1-1 0 0 0,-1 1 1 0 0,0 0-1 0 0,0-1 0 0 0,0 1 0 0 0,0 0 1 0 0,0 0-1 0 0,0-1 0 0 0,0 1 1 0 0,0 0-1 0 0,0-1 0 0 0,0 1 0 0 0,0 0 1 0 0,0-1-1 0 0,0 1 0 0 0,0 0 1 0 0,0-1-1 0 0,0 1 0 0 0,0 0 0 0 0,-1-1 1 0 0,1 1-1 0 0,0 0 0 0 0,0 0 1 0 0,0-1-1 0 0,0 1 0 0 0,-1 0 0 0 0,1 0 1 0 0,0-1-1 0 0,0 1 0 0 0,-1 0 1 0 0,1 0-1 0 0,0 0 0 0 0,0-1 1 0 0,-1 1-1 0 0,1 0 0 0 0,-2 0 1292 0 0,-3 2-1111 0 0,-60 23 1194 0 0,-117 31-1 0 0,163-55-1229 0 0,16-1 31 0 0,12 0-7 0 0,25-1 24 0 0,67-10 0 0 0,31-18 595 0 0,-53 11-684 0 0,-68 16-229 0 0,-4 0-7 0 0,0 0-1 0 0,0 0 1 0 0,0 1 0 0 0,0 1 0 0 0,0-1 0 0 0,0 1 0 0 0,7 1 0 0 0,-14-1 14 0 0,0 0 1 0 0,0 0 0 0 0,0 0-1 0 0,0 0 1 0 0,0 0 0 0 0,0 0-1 0 0,0 0 1 0 0,0 0 0 0 0,0 0-1 0 0,0 0 1 0 0,0 0 0 0 0,0 0-1 0 0,0 0 1 0 0,0 0 0 0 0,0 0-1 0 0,0 0 1 0 0,-1 0 0 0 0,1 0-1 0 0,0 0 1 0 0,0 0 0 0 0,0 0-1 0 0,0 0 1 0 0,0 0 0 0 0,0 0-1 0 0,0 0 1 0 0,0 1 0 0 0,0-1-1 0 0,0 0 1 0 0,0 0 0 0 0,0 0-1 0 0,0 0 1 0 0,0 0 0 0 0,0 0-1 0 0,0 0 1 0 0,0 0 0 0 0,0 0-1 0 0,0 0 1 0 0,0 0 0 0 0,0 0-1 0 0,0 0 1 0 0,0 0 0 0 0,0 0-1 0 0,0 0 1 0 0,0 1 0 0 0,0-1-1 0 0,0 0 1 0 0,0 0 0 0 0,1 0-1 0 0,-1 0 1 0 0,0 0 0 0 0,0 0-1 0 0,0 0 1 0 0,0 0 0 0 0,0 0-1 0 0,0 0 1 0 0,0 0 0 0 0,0 0-1 0 0,0 0 1 0 0,0 0 0 0 0,0 0-1 0 0,0 0 1 0 0,0 0 0 0 0,0 0-1 0 0,0 0 1 0 0,0 0 0 0 0,-8 4-13 0 0,-12 2 22 0 0,-134 44 118 0 0,37-11-124 0 0,113-37-2 0 0,-1-1 0 0 0,0 1 0 0 0,1 0 0 0 0,0 0 0 0 0,-7 4 0 0 0,10-6 0 0 0,0 1 0 0 0,0 0 0 0 0,0 0 0 0 0,0 0 0 0 0,0 0 0 0 0,0-1 0 0 0,0 1 0 0 0,0 0 0 0 0,1 1 0 0 0,-1-1 0 0 0,0 0 0 0 0,1 0 0 0 0,-1 0 0 0 0,1 0 0 0 0,-1 0 0 0 0,1 1 0 0 0,0-1 0 0 0,-1 0 0 0 0,1 0 0 0 0,0 1 0 0 0,0-1 0 0 0,0 0 0 0 0,0 0 0 0 0,0 3 0 0 0,12 131-64 0 0,-9-87 89 0 0,-8 88-1 0 0,1-83-16 0 0,4 58-1 0 0,8-6-7 0 0,4 103 0 0 0,-8-99 0 0 0,-3 65-10 0 0,-5-66-48 0 0,-5 44 46 0 0,-2-75-294 0 0,3-23 35 0 0,-2 79 0 0 0,3-38 272 0 0,1 5-4 0 0,6-88 14 0 0,1 1 0 0 0,0 0 0 0 0,1-1 0 0 0,1 1 0 0 0,7 23 0 0 0,-4-21-11 0 0,-1 0 0 0 0,1-1 0 0 0,0 0 0 0 0,11 18 0 0 0,-14-28 0 0 0,0 0 0 0 0,0 0 0 0 0,0-1 0 0 0,0 1 0 0 0,1-1 0 0 0,-1 0 0 0 0,1 1 0 0 0,0-2 0 0 0,0 1 0 0 0,0 0 0 0 0,0-1 0 0 0,1 0 0 0 0,-1 0 0 0 0,9 3 0 0 0,0-1-70 0 0,0-1 0 0 0,26 3 0 0 0,-34-6-244 0 0,0 0 0 0 0,1 0-1 0 0,-1 0 1 0 0,0-1 0 0 0,1 1 0 0 0,-1-2 0 0 0,0 1-1 0 0,0 0 1 0 0,0-1 0 0 0,7-3 0 0 0,4-4-5532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1:16.2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356 0 9215 0 0,'-1'0'104'0'0,"-1"0"-1"0"0,1 0 1 0 0,0 0-1 0 0,-1 1 1 0 0,1-1-1 0 0,0 0 1 0 0,-1 0-1 0 0,1 1 1 0 0,0-1-1 0 0,0 1 1 0 0,-1-1-1 0 0,1 1 1 0 0,0-1-1 0 0,0 1 1 0 0,0 0-1 0 0,0 0 1 0 0,0 0-1 0 0,-2 1 1 0 0,1 1 271 0 0,0 1 0 0 0,0-1 1 0 0,0 0-1 0 0,0 1 0 0 0,1-1 0 0 0,-2 5 1 0 0,-6 18 1134 0 0,5-12-902 0 0,0-1 0 0 0,-2 1 0 0 0,1-1 0 0 0,-2 0 0 0 0,-14 21 0 0 0,-2-6-515 0 0,-2-1 0 0 0,0-1 0 0 0,-2-1-1 0 0,-38 27 1 0 0,57-46-93 0 0,0 0 0 0 0,0 0 0 0 0,0-1 0 0 0,-1 0 0 0 0,0-1 0 0 0,0 0 0 0 0,-16 5 0 0 0,25-9 0 0 0,0 0 0 0 0,-1 0 0 0 0,1 1 0 0 0,0-1 0 0 0,-1 0 0 0 0,1 0 0 0 0,0 0 0 0 0,-1 0 0 0 0,1 0 0 0 0,0 0 0 0 0,-1 0 0 0 0,1 0 0 0 0,0 0 0 0 0,-1 0 0 0 0,1 0 0 0 0,0 0 0 0 0,-1 0 0 0 0,1 0 0 0 0,0 0 0 0 0,0-1 0 0 0,-1 1 0 0 0,1 0 0 0 0,0 0 0 0 0,-1 0 0 0 0,1 0 0 0 0,0-1 0 0 0,0 1 0 0 0,-1 0 0 0 0,1 0 0 0 0,0 0 0 0 0,0-1 0 0 0,-1 1 0 0 0,1 0 0 0 0,0-1 0 0 0,0 1 0 0 0,0 0 0 0 0,0 0 0 0 0,-1-1 0 0 0,1 1 0 0 0,0 0 0 0 0,0-1 0 0 0,0 1 0 0 0,0 0 0 0 0,0-1 0 0 0,0 1 0 0 0,0 0 0 0 0,0-1 0 0 0,0 1 0 0 0,0 0 0 0 0,0-1 0 0 0,0 1 0 0 0,0 0 0 0 0,0 0 0 0 0,0-1 0 0 0,0 1 0 0 0,1 0 0 0 0,-1-1 0 0 0,0 1 0 0 0,0-2 0 0 0,1 1 0 0 0,-1 0 0 0 0,1 0 0 0 0,0-1 0 0 0,-1 1 0 0 0,1 0 0 0 0,0 0 0 0 0,0 0 0 0 0,0 0 0 0 0,0 0 0 0 0,0 0 0 0 0,0 0 0 0 0,1-1 0 0 0,11-3 74 0 0,0 1 0 0 0,1 0 0 0 0,-1 0 0 0 0,22-2 0 0 0,-8 2 4 0 0,19-4 60 0 0,73-2 0 0 0,47 11-126 0 0,-38 7-13 0 0,-68-2-134 0 0,-26-3-12 0 0,22 2-2522 0 0,-70-10-1188 0 0,7 3 2946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1:16.6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178 6 12895 0 0,'-2'-1'252'0'0,"-14"-3"795"0"0,16 4-1034 0 0,-1 0-1 0 0,0 0 1 0 0,0 1 0 0 0,1-1-1 0 0,-1 0 1 0 0,0 1-1 0 0,1-1 1 0 0,-1 0 0 0 0,1 1-1 0 0,-1-1 1 0 0,0 1-1 0 0,1-1 1 0 0,-1 1 0 0 0,1-1-1 0 0,-1 1 1 0 0,1 0-1 0 0,0-1 1 0 0,-1 1-1 0 0,1-1 1 0 0,-1 1 0 0 0,1 1-1 0 0,-16 29 970 0 0,2 0 0 0 0,1 1-1 0 0,2 1 1 0 0,-12 54 0 0 0,-13 140 1180 0 0,2 190-977 0 0,34-376-1165 0 0,6 60-1 0 0,-5-89 19 0 0,2 1 0 0 0,-1-1-1 0 0,1 1 1 0 0,1-1 0 0 0,0 0-1 0 0,1-1 1 0 0,1 1 0 0 0,-1-1-1 0 0,9 12 1 0 0,-13-21-36 0 0,1 0-1 0 0,0 0 1 0 0,0 0-1 0 0,0 0 1 0 0,0 0-1 0 0,0 0 1 0 0,1 0 0 0 0,3 2-1 0 0,-6-4-41 0 0,1 0 0 0 0,0 1 0 0 0,-1-1 0 0 0,1 0 0 0 0,0 0 0 0 0,-1 1 0 0 0,1-1 0 0 0,0 0 0 0 0,0 0 0 0 0,-1 0 0 0 0,1 0 0 0 0,0 0 0 0 0,0 0 0 0 0,-1 0 0 0 0,1 0 0 0 0,0 0 0 0 0,0 0 0 0 0,-1 0 0 0 0,1-1 0 0 0,0 1 0 0 0,-1 0 0 0 0,1-1 0 0 0,0 1 0 0 0,-1 0 0 0 0,1-1 0 0 0,0 1 0 0 0,-1 0 0 0 0,1-1 0 0 0,-1 1 0 0 0,1-1 0 0 0,-1 1 0 0 0,1-1 0 0 0,-1 0 0 0 0,1 1 0 0 0,-1-1-1 0 0,1 0 2 0 0,2-6-839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1:34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297 184 1375 0 0,'0'-5'437'0'0,"1"1"0"0"0,0 0 0 0 0,0 0 0 0 0,0-1 0 0 0,1 1 0 0 0,-1 0 0 0 0,4-6 0 0 0,-2 4-107 0 0,-1 0 0 0 0,1-1-1 0 0,1-7 1 0 0,-3 9-264 0 0,0 0 0 0 0,0 0 0 0 0,-1 0-1 0 0,1 0 1 0 0,-1 0 0 0 0,0 0 0 0 0,-1-6 0 0 0,0 9 19 0 0,1 1 0 0 0,-1-1-1 0 0,1 1 1 0 0,-1-1 0 0 0,0 1 0 0 0,0-1 0 0 0,1 1 0 0 0,-1 0 0 0 0,0-1 0 0 0,0 1 0 0 0,0 0 0 0 0,-1 0 0 0 0,1 0 0 0 0,0 0 0 0 0,0 0 0 0 0,0 0 0 0 0,-1 0 0 0 0,1 0 0 0 0,-1 0 0 0 0,1 1 0 0 0,-1-1 0 0 0,1 0 0 0 0,-1 1 0 0 0,1 0 0 0 0,-1-1-1 0 0,1 1 1 0 0,-3-1 0 0 0,-3 0 187 0 0,0 0 0 0 0,0 1-1 0 0,0-1 1 0 0,-1 1 0 0 0,1 0 0 0 0,0 1-1 0 0,0 0 1 0 0,0 0 0 0 0,-14 4-1 0 0,17-3-262 0 0,0 0 0 0 0,0 0-1 0 0,0 0 1 0 0,0 0-1 0 0,1 0 1 0 0,-1 1 0 0 0,1-1-1 0 0,-1 1 1 0 0,1 0-1 0 0,0 0 1 0 0,0 1 0 0 0,0-1-1 0 0,1 1 1 0 0,-1-1-1 0 0,1 1 1 0 0,-1 0 0 0 0,-1 4-1 0 0,-1 5 62 0 0,0 0 0 0 0,0 1 0 0 0,2-1 0 0 0,-1 1 0 0 0,2-1 0 0 0,0 1 0 0 0,0 0 0 0 0,2 0 0 0 0,0 0 0 0 0,0 0 0 0 0,3 15 0 0 0,-3-27-62 0 0,0-1 0 0 0,1 1-1 0 0,-1-1 1 0 0,1 1-1 0 0,-1-1 1 0 0,1 1 0 0 0,0-1-1 0 0,0 1 1 0 0,0-1-1 0 0,-1 0 1 0 0,1 1 0 0 0,0-1-1 0 0,1 0 1 0 0,-1 0-1 0 0,0 0 1 0 0,0 0 0 0 0,0 0-1 0 0,1 0 1 0 0,2 2 0 0 0,-2-2 22 0 0,1 0 1 0 0,0 0 0 0 0,0-1 0 0 0,-1 1 0 0 0,1-1-1 0 0,0 1 1 0 0,0-1 0 0 0,0 0 0 0 0,0 0 0 0 0,4-1-1 0 0,0 0 29 0 0,0 0 0 0 0,0-1 0 0 0,0 0-1 0 0,0 0 1 0 0,0 0 0 0 0,-1-1 0 0 0,0 0 0 0 0,11-7-1 0 0,-9 3-47 0 0,1 0 0 0 0,-1-1 0 0 0,-1 0 0 0 0,0 0 0 0 0,0-1 0 0 0,0 0 0 0 0,-1 0-1 0 0,0-1 1 0 0,-1 1 0 0 0,0-1 0 0 0,-1 0 0 0 0,0-1 0 0 0,-1 1 0 0 0,0-1 0 0 0,0 0 0 0 0,-1 1-1 0 0,1-16 1 0 0,-3 23-17 0 0,1 1-1 0 0,-1-1 1 0 0,0 1-1 0 0,-1-1 1 0 0,1 1-1 0 0,0-1 1 0 0,-1 1-1 0 0,1-1 1 0 0,-1 1-1 0 0,0-1 1 0 0,0 1-1 0 0,0-1 1 0 0,0 1-1 0 0,0 0 1 0 0,0 0-1 0 0,-1 0 1 0 0,1-1-1 0 0,-1 1 1 0 0,0 1-1 0 0,1-1 1 0 0,-1 0-1 0 0,0 0 1 0 0,-3-2-1 0 0,1 2-8 0 0,-1 0-1 0 0,1 0 0 0 0,-1 0 1 0 0,1 1-1 0 0,-1 0 0 0 0,0 0 1 0 0,1 0-1 0 0,-1 0 0 0 0,0 1 1 0 0,0-1-1 0 0,-9 2 0 0 0,-1 0-6 0 0,0 1-1 0 0,1 0 0 0 0,-1 2 1 0 0,1 0-1 0 0,-1 0 0 0 0,-22 11 1 0 0,26-10 53 0 0,0 1 0 0 0,0 0 0 0 0,1 1 0 0 0,0 0 0 0 0,0 0-1 0 0,1 1 1 0 0,-1 0 0 0 0,-12 16 0 0 0,19-20 12 0 0,0 0 1 0 0,1 1-1 0 0,-1-1 0 0 0,1 0 0 0 0,0 1 0 0 0,0-1 0 0 0,1 1 1 0 0,-1 0-1 0 0,1-1 0 0 0,0 1 0 0 0,0 0 0 0 0,1 0 1 0 0,-1 0-1 0 0,1 0 0 0 0,0 0 0 0 0,0 0 0 0 0,1 0 0 0 0,0 0 1 0 0,1 6-1 0 0,-1-7-6 0 0,1 0 0 0 0,-1-1 0 0 0,1 1 0 0 0,-1 0 0 0 0,1-1 0 0 0,1 1 0 0 0,-1-1 0 0 0,0 1 0 0 0,1-1 0 0 0,0 0 0 0 0,-1 0 0 0 0,1 0 0 0 0,1-1 0 0 0,-1 1 0 0 0,0-1 0 0 0,0 1 0 0 0,1-1 0 0 0,0 0 0 0 0,-1 0 0 0 0,1-1 0 0 0,0 1 0 0 0,0-1 0 0 0,6 1 0 0 0,1 0 24 0 0,1 0-1 0 0,-1-1 0 0 0,1-1 1 0 0,0 0-1 0 0,-1-1 0 0 0,1 0 1 0 0,0-1-1 0 0,-1 0 0 0 0,0-1 1 0 0,1 0-1 0 0,13-6 0 0 0,-16 6-65 0 0,-1-1-1 0 0,1 0 0 0 0,0-1 0 0 0,-1 0 1 0 0,0-1-1 0 0,0 1 0 0 0,-1-1 1 0 0,1-1-1 0 0,-1 0 0 0 0,-1 0 0 0 0,1 0 1 0 0,-1 0-1 0 0,9-17 0 0 0,-12 20-79 0 0,-1-1 1 0 0,0 0-1 0 0,-1-1 0 0 0,0 1 0 0 0,1 0 0 0 0,-2 0 0 0 0,1-1 1 0 0,0 1-1 0 0,-1 0 0 0 0,0-1 0 0 0,-1 1 0 0 0,1 0 1 0 0,-1-1-1 0 0,0 1 0 0 0,0 0 0 0 0,-1 0 0 0 0,1-1 0 0 0,-1 1 1 0 0,0 0-1 0 0,0 1 0 0 0,-1-1 0 0 0,0 0 0 0 0,0 1 1 0 0,0-1-1 0 0,0 1 0 0 0,-1 0 0 0 0,1 0 0 0 0,-1 0 0 0 0,0 1 1 0 0,0-1-1 0 0,0 1 0 0 0,-1 0 0 0 0,-6-3 0 0 0,6 4 71 0 0,0 0 1 0 0,1 0-1 0 0,-2 1 0 0 0,1 0 0 0 0,0 0 0 0 0,0 0 1 0 0,0 1-1 0 0,0 0 0 0 0,0 0 0 0 0,0 0 0 0 0,-1 0 1 0 0,1 1-1 0 0,0 0 0 0 0,0 0 0 0 0,0 0 0 0 0,0 1 0 0 0,0 0 1 0 0,0 0-1 0 0,1 0 0 0 0,-9 5 0 0 0,5-2 50 0 0,0 0-1 0 0,0 1 1 0 0,0 0 0 0 0,1 1-1 0 0,0-1 1 0 0,0 1-1 0 0,0 1 1 0 0,1-1-1 0 0,0 1 1 0 0,-5 10 0 0 0,7-9 41 0 0,-1 1 1 0 0,2-1-1 0 0,-1 1 1 0 0,1 0-1 0 0,1 0 1 0 0,0 0-1 0 0,0 0 1 0 0,0 14-1 0 0,2-19-51 0 0,-1 0-1 0 0,1 0 1 0 0,1 1-1 0 0,-1-1 1 0 0,1 0-1 0 0,0 0 1 0 0,0 0-1 0 0,0-1 0 0 0,1 1 1 0 0,0 0-1 0 0,0 0 1 0 0,0-1-1 0 0,0 1 1 0 0,1-1-1 0 0,0 0 1 0 0,-1 0-1 0 0,2 0 0 0 0,5 7 1 0 0,-7-10-6 0 0,1 1 1 0 0,-1 0-1 0 0,1-1 0 0 0,-1 1 1 0 0,1-1-1 0 0,-1 0 1 0 0,1 0-1 0 0,0 0 0 0 0,0 0 1 0 0,0 0-1 0 0,-1-1 0 0 0,1 1 1 0 0,0-1-1 0 0,5 0 0 0 0,-4 0 29 0 0,1 0 0 0 0,0-1 0 0 0,0 0 0 0 0,-1 0 0 0 0,1 0 0 0 0,-1-1 0 0 0,1 0 0 0 0,5-3 0 0 0,-3 2-21 0 0,-1 0 0 0 0,0-1 1 0 0,-1 0-1 0 0,1-1 0 0 0,-1 1 0 0 0,1-1 1 0 0,-1 0-1 0 0,-1-1 0 0 0,1 1 1 0 0,-1-1-1 0 0,7-12 0 0 0,-8 11-37 0 0,0 1 0 0 0,-1-1-1 0 0,0-1 1 0 0,0 1 0 0 0,-1 0-1 0 0,0 0 1 0 0,0-1 0 0 0,-1 1-1 0 0,0-1 1 0 0,0 1 0 0 0,0 0 0 0 0,-1-1-1 0 0,-3-11 1 0 0,3 15-25 0 0,0 0 0 0 0,0 1 0 0 0,-1-1 1 0 0,1 1-1 0 0,-1-1 0 0 0,0 1 0 0 0,0 0 0 0 0,0 0 0 0 0,0 0 0 0 0,0 0 1 0 0,-1 0-1 0 0,1 0 0 0 0,-1 0 0 0 0,0 1 0 0 0,0 0 0 0 0,0-1 0 0 0,0 1 1 0 0,0 0-1 0 0,0 0 0 0 0,-1 1 0 0 0,1-1 0 0 0,-1 1 0 0 0,1 0 1 0 0,-1 0-1 0 0,1 0 0 0 0,-1 0 0 0 0,0 0 0 0 0,-4 1 0 0 0,-12-2-101 0 0,-35 4 0 0 0,50-2 120 0 0,1 1 0 0 0,-1 0 0 0 0,1-1 0 0 0,-1 2 0 0 0,1-1 0 0 0,-1 0 0 0 0,1 1 0 0 0,0 0 0 0 0,0 0 0 0 0,0 0 0 0 0,0 0-1 0 0,0 1 1 0 0,1 0 0 0 0,-5 3 0 0 0,6-3 29 0 0,0-1 0 0 0,1 1 0 0 0,-1 0 0 0 0,1 0-1 0 0,0 0 1 0 0,0 0 0 0 0,0 0 0 0 0,0 0 0 0 0,0 0 0 0 0,1 1-1 0 0,-1-1 1 0 0,1 0 0 0 0,0 0 0 0 0,0 0 0 0 0,0 1-1 0 0,1 4 1 0 0,1 2 73 0 0,0 0-1 0 0,0 1 0 0 0,7 16 0 0 0,-7-19 37 0 0,2-1 0 0 0,-1 1 0 0 0,1-1-1 0 0,0 0 1 0 0,1-1 0 0 0,-1 1 0 0 0,1-1-1 0 0,1 0 1 0 0,9 10 0 0 0,-11-13-72 0 0,0 0 1 0 0,0-1-1 0 0,0 1 0 0 0,0-1 1 0 0,0 0-1 0 0,0 0 1 0 0,0 0-1 0 0,1 0 0 0 0,-1-1 1 0 0,1 0-1 0 0,-1 0 0 0 0,1 0 1 0 0,0 0-1 0 0,-1-1 1 0 0,1 0-1 0 0,0 0 0 0 0,-1 0 1 0 0,7-1-1 0 0,-2-2-36 0 0,1 1 0 0 0,-1-2-1 0 0,0 1 1 0 0,0-1 0 0 0,0 0 0 0 0,-1-1-1 0 0,1 0 1 0 0,-1 0 0 0 0,0-1-1 0 0,0 0 1 0 0,-1-1 0 0 0,0 1 0 0 0,8-11-1 0 0,-5 5-52 0 0,0 0-1 0 0,-1-1 0 0 0,0 0 1 0 0,-1-1-1 0 0,-1 1 1 0 0,0-2-1 0 0,8-22 1 0 0,-13 30-92 0 0,-1 1 0 0 0,1-1 0 0 0,-1 1 0 0 0,0-1 0 0 0,-1 0 0 0 0,0 1 0 0 0,0-1 1 0 0,0 1-1 0 0,-2-8 0 0 0,2 12 57 0 0,0 0 0 0 0,-1 0 1 0 0,1 0-1 0 0,-1 0 0 0 0,0 0 0 0 0,0 0 1 0 0,1 1-1 0 0,-1-1 0 0 0,-1 0 0 0 0,1 0 0 0 0,0 1 1 0 0,0-1-1 0 0,-1 0 0 0 0,1 1 0 0 0,0 0 1 0 0,-1-1-1 0 0,0 1 0 0 0,1 0 0 0 0,-1 0 1 0 0,0-1-1 0 0,1 1 0 0 0,-1 1 0 0 0,0-1 1 0 0,0 0-1 0 0,0 0 0 0 0,0 1 0 0 0,0-1 0 0 0,0 1 1 0 0,0 0-1 0 0,0-1 0 0 0,0 1 0 0 0,-3 0 1 0 0,-6 1 22 0 0,0 0-1 0 0,0 0 1 0 0,0 1 0 0 0,0 1 0 0 0,1 0 0 0 0,-1 0 0 0 0,-13 7 0 0 0,3 0-29 0 0,0 1 0 0 0,-26 19 0 0 0,37-23 139 0 0,0 0-1 0 0,1 1 0 0 0,0 0 1 0 0,0 1-1 0 0,1 0 0 0 0,0 0 1 0 0,-8 12-1 0 0,14-18-35 0 0,0 1 1 0 0,0-1-1 0 0,0 1 1 0 0,0 0-1 0 0,1-1 1 0 0,-1 1-1 0 0,1 0 0 0 0,0 0 1 0 0,0 0-1 0 0,1 0 1 0 0,-1 0-1 0 0,1 1 1 0 0,0-1-1 0 0,0 0 0 0 0,0 0 1 0 0,1 0-1 0 0,-1 0 1 0 0,1 0-1 0 0,0 0 0 0 0,0 0 1 0 0,0 0-1 0 0,1 0 1 0 0,-1 0-1 0 0,4 4 1 0 0,-3-4 49 0 0,0-1 0 0 0,1 0 0 0 0,-1 1 0 0 0,1-1 0 0 0,-1 0 0 0 0,1-1 0 0 0,0 1 0 0 0,0 0 0 0 0,1-1 0 0 0,-1 0 0 0 0,0 0 0 0 0,1 0 0 0 0,-1 0 0 0 0,7 2 0 0 0,-4-2-15 0 0,-1-1 1 0 0,1 0 0 0 0,0 0-1 0 0,0 0 1 0 0,0-1 0 0 0,0 0-1 0 0,0 0 1 0 0,0 0-1 0 0,6-2 1 0 0,0 0-7 0 0,0-1 1 0 0,0 0-1 0 0,0-1 1 0 0,-1-1-1 0 0,1 0 0 0 0,-1 0 1 0 0,0-1-1 0 0,19-15 0 0 0,-18 11-20 0 0,0-1 0 0 0,0 0 0 0 0,17-22 0 0 0,-23 25-33 0 0,0 0-1 0 0,-1-1 1 0 0,0 0-1 0 0,0 0 1 0 0,-1 0-1 0 0,0 0 1 0 0,3-11-1 0 0,-7 17-14 0 0,1 1-1 0 0,0-1 0 0 0,-1 0 0 0 0,0 1 1 0 0,1-1-1 0 0,-1 0 0 0 0,0 1 0 0 0,0-1 1 0 0,-1 0-1 0 0,1 1 0 0 0,0-1 0 0 0,-1 0 1 0 0,0 1-1 0 0,1-1 0 0 0,-1 1 0 0 0,0-1 1 0 0,-1 1-1 0 0,1-1 0 0 0,0 1 0 0 0,-1 0 1 0 0,1-1-1 0 0,-1 1 0 0 0,0 0 0 0 0,1 0 1 0 0,-1 0-1 0 0,0 0 0 0 0,-4-2 0 0 0,2 1-71 0 0,-1 1 0 0 0,0-1 1 0 0,0 1-1 0 0,0 0 0 0 0,0 1 0 0 0,-1-1 0 0 0,1 1 0 0 0,0 0 0 0 0,-1 0 0 0 0,1 0 0 0 0,-1 1 1 0 0,-9 0-1 0 0,8 1 84 0 0,0-1 1 0 0,0 1 0 0 0,-1 1 0 0 0,1 0-1 0 0,0 0 1 0 0,0 0 0 0 0,0 0 0 0 0,1 1 0 0 0,-1 1-1 0 0,1-1 1 0 0,-1 1 0 0 0,1 0 0 0 0,0 0-1 0 0,1 1 1 0 0,-1 0 0 0 0,-8 9 0 0 0,10-9 49 0 0,1-1 0 0 0,-1 1 1 0 0,1 0-1 0 0,1 0 0 0 0,-1 0 0 0 0,1 1 1 0 0,-1-1-1 0 0,2 1 0 0 0,-1-1 1 0 0,0 1-1 0 0,1-1 0 0 0,0 1 1 0 0,1 0-1 0 0,-1 0 0 0 0,1-1 0 0 0,0 1 1 0 0,1 0-1 0 0,-1 0 0 0 0,1 0 1 0 0,0-1-1 0 0,3 10 0 0 0,-3-11-18 0 0,1 0 0 0 0,-1-1 0 0 0,1 1 0 0 0,0 0 0 0 0,0-1 0 0 0,0 1 0 0 0,0-1 0 0 0,1 0 0 0 0,-1 1 0 0 0,1-1 0 0 0,0-1 0 0 0,0 1 0 0 0,0 0 0 0 0,0-1 0 0 0,0 1 0 0 0,1-1 0 0 0,-1 0 0 0 0,1 0 0 0 0,-1 0 0 0 0,1 0 0 0 0,7 1 0 0 0,-6-2-29 0 0,1 0 1 0 0,-1 0 0 0 0,1-1-1 0 0,-1 1 1 0 0,1-1 0 0 0,-1-1-1 0 0,1 1 1 0 0,-1-1 0 0 0,1 0-1 0 0,-1 0 1 0 0,0-1 0 0 0,1 1-1 0 0,-1-1 1 0 0,0 0 0 0 0,8-5-1 0 0,-6 2-48 0 0,1 0 0 0 0,-1 0 0 0 0,0 0-1 0 0,0-1 1 0 0,-1 0 0 0 0,0-1 0 0 0,0 0-1 0 0,0 1 1 0 0,-1-2 0 0 0,8-12 0 0 0,-11 17-68 0 0,0-1 0 0 0,-1 0 1 0 0,1 1-1 0 0,-1-1 0 0 0,0 0 0 0 0,0 0 0 0 0,0 0 1 0 0,0 1-1 0 0,-1-1 0 0 0,1 0 0 0 0,-1 0 1 0 0,0 0-1 0 0,0 0 0 0 0,-1 0 0 0 0,1 0 1 0 0,-1 0-1 0 0,0 0 0 0 0,0 0 0 0 0,0 0 1 0 0,0 1-1 0 0,-1-1 0 0 0,0 0 0 0 0,1 1 1 0 0,-1-1-1 0 0,-1 1 0 0 0,-2-4 0 0 0,3 5 44 0 0,1 0 0 0 0,-1 0 0 0 0,0 1 0 0 0,0-1 0 0 0,0 1 0 0 0,0-1 0 0 0,0 1 0 0 0,0 0 0 0 0,0 0 0 0 0,0 0 0 0 0,-1 0 0 0 0,1 0 0 0 0,0 0 0 0 0,-1 1 0 0 0,1-1 0 0 0,-3 1 0 0 0,0-1 29 0 0,0 1 1 0 0,0 0-1 0 0,0 1 0 0 0,0-1 1 0 0,0 1-1 0 0,0 0 0 0 0,-7 3 0 0 0,-3 1 260 0 0,1 2 0 0 0,-1 0 0 0 0,-25 17 0 0 0,29-17 49 0 0,0 1 1 0 0,0 0 0 0 0,1 1-1 0 0,0 1 1 0 0,0-1 0 0 0,1 1-1 0 0,0 1 1 0 0,-10 17 0 0 0,17-26-230 0 0,1 1-1 0 0,0-1 1 0 0,-1 1 0 0 0,1-1 0 0 0,1 1 0 0 0,-1-1 0 0 0,0 1 0 0 0,0 0 0 0 0,1-1 0 0 0,0 1-1 0 0,-1 0 1 0 0,1-1 0 0 0,0 1 0 0 0,0 0 0 0 0,1-1 0 0 0,-1 1 0 0 0,1 0 0 0 0,-1-1 0 0 0,1 1-1 0 0,0 0 1 0 0,0-1 0 0 0,0 1 0 0 0,0-1 0 0 0,0 0 0 0 0,0 1 0 0 0,1-1 0 0 0,-1 0 0 0 0,1 0 0 0 0,0 0-1 0 0,2 3 1 0 0,-1-2 34 0 0,1 0 0 0 0,0 0-1 0 0,0-1 1 0 0,0 1 0 0 0,1-1-1 0 0,-1 0 1 0 0,1 0 0 0 0,-1 0-1 0 0,1 0 1 0 0,-1-1 0 0 0,1 0 0 0 0,0 0-1 0 0,0 0 1 0 0,0-1 0 0 0,9 1-1 0 0,-3-2-24 0 0,1-1 1 0 0,-1 0-1 0 0,1 0 0 0 0,-1-1 0 0 0,0-1 0 0 0,0 0 1 0 0,0 0-1 0 0,-1-1 0 0 0,1 0 0 0 0,9-8 0 0 0,-5 3-29 0 0,-1 0-1 0 0,-1-1 1 0 0,0-1 0 0 0,0 0-1 0 0,-1-1 1 0 0,11-15-1 0 0,-21 26-18 0 0,0-1 1 0 0,0 0-1 0 0,0 0 0 0 0,-1 0 0 0 0,1 0 0 0 0,-1 0 0 0 0,0-1 1 0 0,0 1-1 0 0,0 0 0 0 0,1-7 0 0 0,-2 9-23 0 0,0 0-1 0 0,0 0 1 0 0,0 0 0 0 0,0-1-1 0 0,-1 1 1 0 0,1 0 0 0 0,0 0-1 0 0,0-1 1 0 0,-1 1-1 0 0,1 0 1 0 0,-1 0 0 0 0,1 0-1 0 0,-1 0 1 0 0,0 0 0 0 0,1 0-1 0 0,-1 0 1 0 0,0 0-1 0 0,0 0 1 0 0,1 0 0 0 0,-1 0-1 0 0,0 0 1 0 0,0 0 0 0 0,0 1-1 0 0,0-1 1 0 0,0 0-1 0 0,0 1 1 0 0,0-1 0 0 0,-1 1-1 0 0,1-1 1 0 0,0 1 0 0 0,-2-1-1 0 0,-4-1-38 0 0,-1 1 0 0 0,1 0 0 0 0,-1 0 0 0 0,1 0 0 0 0,-1 1 0 0 0,1 0 0 0 0,-1 1 0 0 0,1 0 0 0 0,-1 0 0 0 0,1 0 0 0 0,0 1 0 0 0,0 0 0 0 0,-1 1 0 0 0,-6 3 0 0 0,-5 3 110 0 0,0 1 0 0 0,0 1 0 0 0,-27 21 0 0 0,43-29-42 0 0,0-1 0 0 0,0 0 0 0 0,1 1 0 0 0,0 0 0 0 0,-1 0 0 0 0,1-1 0 0 0,0 1 0 0 0,0 0 0 0 0,1 1 0 0 0,-1-1 0 0 0,-1 4 0 0 0,3-6-1 0 0,-1 0 1 0 0,1 0-1 0 0,0 0 1 0 0,0 0 0 0 0,0 0-1 0 0,-1 0 1 0 0,1 0 0 0 0,0 0-1 0 0,0 0 1 0 0,1 0 0 0 0,-1 0-1 0 0,0 0 1 0 0,0 0-1 0 0,0-1 1 0 0,1 1 0 0 0,-1 0-1 0 0,0 0 1 0 0,1 0 0 0 0,-1 0-1 0 0,1 0 1 0 0,-1 0-1 0 0,1-1 1 0 0,-1 1 0 0 0,1 0-1 0 0,0 0 1 0 0,-1-1 0 0 0,1 1-1 0 0,0 0 1 0 0,-1-1-1 0 0,1 1 1 0 0,0-1 0 0 0,0 1-1 0 0,0-1 1 0 0,0 1 0 0 0,0-1-1 0 0,-1 0 1 0 0,1 1 0 0 0,0-1-1 0 0,0 0 1 0 0,0 0-1 0 0,0 1 1 0 0,0-1 0 0 0,0 0-1 0 0,2 0 1 0 0,6 0 12 0 0,0 1 1 0 0,0-1-1 0 0,0 0 0 0 0,0-1 1 0 0,0 0-1 0 0,14-4 0 0 0,51-18-130 0 0,-64 20-9 0 0,-1-1-1 0 0,1-1 1 0 0,11-7-1 0 0,-19 11 3 0 0,0 0 0 0 0,0 0 0 0 0,0-1 0 0 0,0 1 0 0 0,0-1 0 0 0,0 1 0 0 0,-1-1-1 0 0,1 0 1 0 0,0 0 0 0 0,-1 0 0 0 0,0 0 0 0 0,1 0 0 0 0,-1 0 0 0 0,0 0 0 0 0,0 0-1 0 0,0 0 1 0 0,0-1 0 0 0,0 1 0 0 0,0-5 0 0 0,-1 5 3 0 0,-1 0-1 0 0,1 1 1 0 0,-1-1-1 0 0,1 1 1 0 0,-1-1-1 0 0,0 0 1 0 0,1 1-1 0 0,-1-1 1 0 0,0 1 0 0 0,0 0-1 0 0,0-1 1 0 0,-1 1-1 0 0,1 0 1 0 0,0-1-1 0 0,0 1 1 0 0,-1 0-1 0 0,1 0 1 0 0,0 0-1 0 0,-1 0 1 0 0,1 1 0 0 0,-1-1-1 0 0,0 0 1 0 0,-2 0-1 0 0,-1-2-73 0 0,-1 1-1 0 0,0 0 0 0 0,0 1 1 0 0,1-1-1 0 0,-11 0 0 0 0,10 2 293 0 0,1 0 0 0 0,-1 1 0 0 0,0 0-1 0 0,1 0 1 0 0,-1 0 0 0 0,1 1 0 0 0,0-1-1 0 0,-1 1 1 0 0,1 1 0 0 0,0-1 0 0 0,0 1-1 0 0,0 0 1 0 0,-5 4 0 0 0,6-4 3 0 0,0-1 0 0 0,1 1 0 0 0,0 0 1 0 0,-1 0-1 0 0,1 1 0 0 0,0-1 0 0 0,0 1 0 0 0,1-1 0 0 0,-1 1 1 0 0,1 0-1 0 0,0 0 0 0 0,0 0 0 0 0,0 0 0 0 0,1 1 1 0 0,-1-1-1 0 0,-1 9 0 0 0,3-12-115 0 0,0 0 0 0 0,0 0 0 0 0,-1 0 0 0 0,1 0 0 0 0,0 0 0 0 0,0-1 0 0 0,1 1-1 0 0,-1 0 1 0 0,0 0 0 0 0,0 0 0 0 0,0 0 0 0 0,1 0 0 0 0,-1 0 0 0 0,0 0 0 0 0,1 0 0 0 0,-1-1 0 0 0,0 1 0 0 0,1 0 0 0 0,-1 0 0 0 0,1 0 0 0 0,0-1 0 0 0,-1 1 0 0 0,1 0-1 0 0,0-1 1 0 0,-1 1 0 0 0,1-1 0 0 0,0 1 0 0 0,1 0 0 0 0,1 0-175 0 0,0 0-1 0 0,0 0 1 0 0,0 0-1 0 0,0-1 1 0 0,0 0-1 0 0,1 1 1 0 0,2-2-1 0 0,-4 1 91 0 0,0 0 0 0 0,0 0 0 0 0,1 0 1 0 0,-1 0-1 0 0,0 1 0 0 0,0-1 0 0 0,0 0 0 0 0,0 1 0 0 0,0 0 0 0 0,0-1 0 0 0,0 1 0 0 0,0 0 0 0 0,3 2 0 0 0,-4-2 123 0 0,-1-1-1 0 0,1 1 0 0 0,-1 0 0 0 0,1 0 1 0 0,-1 0-1 0 0,1 0 0 0 0,-1 0 0 0 0,0-1 1 0 0,0 1-1 0 0,1 0 0 0 0,-1 0 0 0 0,0 0 1 0 0,0 0-1 0 0,0 0 0 0 0,0 0 0 0 0,0 0 1 0 0,0 0-1 0 0,0 0 0 0 0,0 0 0 0 0,-1 0 1 0 0,1 0-1 0 0,0-1 0 0 0,0 1 0 0 0,-1 0 1 0 0,0 1-1 0 0,-14 25-1935 0 0,9-19 57 0 0,-8 17 1951 0 0,13-17 134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1:40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428 172 2783 0 0,'0'-17'632'0'0,"1"-1"0"0"0,1 1 0 0 0,3-17 0 0 0,-3 27-370 0 0,0-1 1 0 0,0 1-1 0 0,0 0 0 0 0,1 1 0 0 0,0-1 0 0 0,1 0 0 0 0,-1 1 0 0 0,1 0 1 0 0,8-10-1 0 0,-12 15-206 0 0,1 1 1 0 0,-1-1-1 0 0,1 1 1 0 0,-1-1 0 0 0,1 1-1 0 0,-1-1 1 0 0,0 1-1 0 0,1-1 1 0 0,0 1 0 0 0,-1-1-1 0 0,1 1 1 0 0,-1 0-1 0 0,1-1 1 0 0,-1 1 0 0 0,1 0-1 0 0,0 0 1 0 0,-1-1-1 0 0,1 1 1 0 0,0 0-1 0 0,-1 0 1 0 0,1 0 0 0 0,0 0-1 0 0,-1 0 1 0 0,2 0-1 0 0,-1 0 9 0 0,-1 1-1 0 0,1-1 0 0 0,-1 0 0 0 0,1 1 1 0 0,-1-1-1 0 0,0 1 0 0 0,1-1 0 0 0,-1 1 1 0 0,1-1-1 0 0,-1 1 0 0 0,0 0 0 0 0,1-1 1 0 0,-1 1-1 0 0,0-1 0 0 0,0 1 0 0 0,0 0 1 0 0,1-1-1 0 0,-1 1 0 0 0,0 1 0 0 0,0 3 175 0 0,1 0 0 0 0,-1 0-1 0 0,0 0 1 0 0,0 1 0 0 0,-1 4 0 0 0,-7 24 440 0 0,-1-1 0 0 0,-1-1 1 0 0,-23 49-1 0 0,-55 90-81 0 0,53-106-541 0 0,-108 231 273 0 0,52-103-71 0 0,63-140-243 0 0,-19 43-165 0 0,47-95 138 0 0,0-1 1 0 0,-1 1-1 0 0,1-1 1 0 0,0 0 0 0 0,0 1-1 0 0,0-1 1 0 0,0 1 0 0 0,-1-1-1 0 0,1 0 1 0 0,0 1-1 0 0,0-1 1 0 0,0 1 0 0 0,0-1-1 0 0,0 1 1 0 0,0-1 0 0 0,0 0-1 0 0,0 1 1 0 0,0-1 0 0 0,0 1-1 0 0,0-1 1 0 0,0 1-1 0 0,1-1 1 0 0,-1 0 0 0 0,0 1-1 0 0,0-1 1 0 0,0 1 0 0 0,0-1-1 0 0,1 0 1 0 0,-1 1-1 0 0,0-1 1 0 0,1 1 0 0 0,0-1-98 0 0,-1 0 0 0 0,1 0 1 0 0,0 0-1 0 0,-1 0 0 0 0,1 0 1 0 0,0 0-1 0 0,0 0 0 0 0,-1 0 1 0 0,1 0-1 0 0,0 0 1 0 0,-1-1-1 0 0,1 1 0 0 0,0 0 1 0 0,-1 0-1 0 0,1-1 0 0 0,0 1 1 0 0,-1 0-1 0 0,2-1 0 0 0,9-6-4816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1:42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103 114 919 0 0,'-7'-5'434'0'0,"6"4"-268"0"0,1 1 1 0 0,-1-1-1 0 0,0 1 0 0 0,0-1 1 0 0,0 0-1 0 0,0 1 0 0 0,1-1 1 0 0,-1 0-1 0 0,0 0 1 0 0,0 0-1 0 0,1 0 0 0 0,-1 0 1 0 0,0-1-1 0 0,-9-14 343 0 0,9 15-387 0 0,0 0 0 0 0,0 0 0 0 0,0 0 0 0 0,0 0-1 0 0,0 1 1 0 0,0-1 0 0 0,0 0 0 0 0,0 1-1 0 0,0-1 1 0 0,0 1 0 0 0,0-1 0 0 0,0 1-1 0 0,-1 0 1 0 0,1-1 0 0 0,0 1 0 0 0,0 0-1 0 0,0 0 1 0 0,-1 0 0 0 0,1 0 0 0 0,0 0 0 0 0,0 0-1 0 0,-2 0 1 0 0,2 0-17 0 0,1 1 0 0 0,-1-1 0 0 0,0 0 0 0 0,0 0 0 0 0,0 0-1 0 0,1 0 1 0 0,-1 0 0 0 0,0 0 0 0 0,0 0 0 0 0,0-1 0 0 0,1 1 0 0 0,-1 0 0 0 0,0 0 0 0 0,0-1 0 0 0,1 1-1 0 0,-1 0 1 0 0,0-1 0 0 0,0 1 0 0 0,1-1 0 0 0,-1 1 0 0 0,0-1 0 0 0,1 1 0 0 0,-1-1 0 0 0,1 1-1 0 0,-2-2 1 0 0,4-2 492 0 0,8-2 470 0 0,12-5-722 0 0,1 1-1 0 0,0 1 0 0 0,27-6 1 0 0,-41 12-320 0 0,0 1-1 0 0,0 1 1 0 0,1 0 0 0 0,-1 0 0 0 0,0 0 0 0 0,1 1-1 0 0,-1 1 1 0 0,0-1 0 0 0,1 2 0 0 0,-1-1 0 0 0,0 1-1 0 0,10 4 1 0 0,-17-5-30 0 0,0 0 0 0 0,0 0 0 0 0,0 0 0 0 0,0 0 0 0 0,-1 0 0 0 0,1 1 0 0 0,0-1-1 0 0,-1 0 1 0 0,1 1 0 0 0,-1 0 0 0 0,0-1 0 0 0,0 1 0 0 0,1 0 0 0 0,-1 0 0 0 0,0-1-1 0 0,0 1 1 0 0,-1 0 0 0 0,1 0 0 0 0,0 0 0 0 0,-1 0 0 0 0,1 0 0 0 0,-1 0 0 0 0,1 1 0 0 0,-1-1-1 0 0,0 0 1 0 0,0 0 0 0 0,0 0 0 0 0,0 0 0 0 0,-1 2 0 0 0,0 8 16 0 0,-2-1-1 0 0,1 0 1 0 0,-1 0 0 0 0,-6 12 0 0 0,5-11 44 0 0,-3 6 75 0 0,-1 0 0 0 0,-1 0-1 0 0,0-1 1 0 0,-2 0 0 0 0,0-1 0 0 0,-21 26-1 0 0,-90 78-63 0 0,46-48-52 0 0,75-71-11 0 0,0-1 1 0 0,0 1-1 0 0,0 0 0 0 0,1 0 0 0 0,-1 0 0 0 0,0 0 0 0 0,1 0 0 0 0,-1 0 0 0 0,0 0 0 0 0,1 0 1 0 0,-1 0-1 0 0,1 0 0 0 0,-1 2 0 0 0,1-3-2 0 0,0 1 1 0 0,0-1 0 0 0,0 0-1 0 0,0 1 1 0 0,1-1-1 0 0,-1 0 1 0 0,0 1-1 0 0,0-1 1 0 0,0 0-1 0 0,0 1 1 0 0,0-1 0 0 0,1 0-1 0 0,-1 1 1 0 0,0-1-1 0 0,0 0 1 0 0,0 0-1 0 0,1 1 1 0 0,-1-1-1 0 0,0 0 1 0 0,1 0 0 0 0,-1 1-1 0 0,0-1 1 0 0,0 0-1 0 0,1 0 1 0 0,-1 0-1 0 0,0 0 1 0 0,1 1-1 0 0,3 0 20 0 0,-1-1 0 0 0,0 1-1 0 0,1 0 1 0 0,-1-1-1 0 0,1 0 1 0 0,-1 0 0 0 0,5 0-1 0 0,109-17 847 0 0,-78 10-456 0 0,49-2-1 0 0,-80 8-428 0 0,0 1 1 0 0,0 0-1 0 0,0 0 0 0 0,0 1 0 0 0,0 0 1 0 0,0 0-1 0 0,0 1 0 0 0,8 3 0 0 0,-13-4-265 0 0,1 0-622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1:43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61 3679 0 0,'1'-3'167'0'0,"-1"0"0"0"0,2 1 0 0 0,-1-1 0 0 0,0 0-1 0 0,0 1 1 0 0,1-1 0 0 0,0 1 0 0 0,-1 0 0 0 0,1-1 0 0 0,4-3-1 0 0,-1 1 328 0 0,1 0-1 0 0,0 0 0 0 0,7-4 0 0 0,-12 9-450 0 0,-1-1 0 0 0,1 1 0 0 0,-1 0 0 0 0,1-1 0 0 0,-1 1-1 0 0,1 0 1 0 0,-1-1 0 0 0,1 1 0 0 0,0 0 0 0 0,-1 0 0 0 0,1-1 0 0 0,0 1-1 0 0,-1 0 1 0 0,1 0 0 0 0,0 0 0 0 0,-1 0 0 0 0,1 0 0 0 0,0 0-1 0 0,-1 0 1 0 0,1 0 0 0 0,0 0 0 0 0,-1 0 0 0 0,1 1 0 0 0,0-1 0 0 0,0 0-1 0 0,0 1 5 0 0,0 0 0 0 0,-1-1 0 0 0,1 1 0 0 0,-1 0 0 0 0,1 0 0 0 0,-1 0 0 0 0,1-1 0 0 0,-1 1 0 0 0,0 0 0 0 0,1 0 0 0 0,-1 0 0 0 0,0 0 0 0 0,0 0 0 0 0,1-1 0 0 0,-1 1 0 0 0,0 1 0 0 0,0 4 148 0 0,0 0 0 0 0,0 0 0 0 0,-1 0 0 0 0,-1 10 0 0 0,-5 7 328 0 0,0-1 0 0 0,-1-1 0 0 0,-1 1 0 0 0,-21 35-1 0 0,-60 78 1687 0 0,68-104-1952 0 0,-161 253 346 0 0,181-280-670 0 0,-4 8 138 0 0,0-1 0 0 0,-8 24-1 0 0,13-32-112 0 0,0 0-1 0 0,0 1 1 0 0,1-1-1 0 0,-1 1 1 0 0,1-1-1 0 0,0 7 0 0 0,0-8-41 0 0,1-1 0 0 0,-1 1 0 0 0,0-1 0 0 0,1 0-1 0 0,-1 1 1 0 0,1-1 0 0 0,-1 1 0 0 0,1-1 0 0 0,0 0-1 0 0,-1 1 1 0 0,1-1 0 0 0,0 0 0 0 0,0 0 0 0 0,0 0-1 0 0,0 0 1 0 0,2 2 0 0 0,6 3-5127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1:45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343 215 4607 0 0,'1'-1'103'0'0,"1"0"0"0"0,-1 1 0 0 0,0-1 0 0 0,1 0-1 0 0,-1 1 1 0 0,1 0 0 0 0,-1-1 0 0 0,0 1 0 0 0,3 0-1 0 0,9-4 262 0 0,-6 1 328 0 0,-1-1 0 0 0,1 0 0 0 0,-1 0 0 0 0,1-1 0 0 0,-1 0 0 0 0,-1 0-1 0 0,1 0 1 0 0,7-10 0 0 0,-10 10-555 0 0,1 0-1 0 0,-1 0 0 0 0,0 0 1 0 0,-1-1-1 0 0,1 0 1 0 0,-1 1-1 0 0,0-1 1 0 0,0 0-1 0 0,-1 0 0 0 0,0 0 1 0 0,1-7-1 0 0,-2 11-136 0 0,0-1 0 0 0,0 1 0 0 0,0-1 1 0 0,0 1-1 0 0,-1-1 0 0 0,1 1 0 0 0,-1-1 0 0 0,1 1 0 0 0,-1 0 0 0 0,0-1 0 0 0,0 1 0 0 0,0 0 0 0 0,0-1 0 0 0,0 1 0 0 0,0 0 0 0 0,-2-2 0 0 0,0 1 0 0 0,0 0 0 0 0,1 1 0 0 0,-1-1-1 0 0,0 1 1 0 0,0 0 0 0 0,-1 0 0 0 0,1 0-1 0 0,0 0 1 0 0,-6-2 0 0 0,-1 0 2 0 0,1 2 0 0 0,-1-1 0 0 0,0 1 1 0 0,0 0-1 0 0,0 1 0 0 0,1 1 0 0 0,-16 0 0 0 0,10 1 127 0 0,0 1 0 0 0,0 1 0 0 0,0 1 0 0 0,0 0 0 0 0,1 1 0 0 0,-1 0 0 0 0,-24 14 0 0 0,14-5-102 0 0,0 1-1 0 0,1 2 0 0 0,-26 23 1 0 0,45-35-32 0 0,-1 0 0 0 0,1 0 0 0 0,1 1 0 0 0,-1 0 0 0 0,1 0 0 0 0,0 0 0 0 0,0 0 0 0 0,0 1 0 0 0,1-1 0 0 0,-4 13 0 0 0,6-16 6 0 0,0 0 0 0 0,1 0 0 0 0,-1-1-1 0 0,1 1 1 0 0,-1 0 0 0 0,1 0 0 0 0,0 0 0 0 0,0 0 0 0 0,1 0 0 0 0,-1 0 0 0 0,1-1 0 0 0,-1 1 0 0 0,1 0 0 0 0,0 0 0 0 0,0 0 0 0 0,0-1 0 0 0,0 1 0 0 0,0-1 0 0 0,1 1 0 0 0,-1-1 0 0 0,1 1 0 0 0,0-1 0 0 0,-1 0 0 0 0,1 0 0 0 0,0 0 0 0 0,1 0 0 0 0,-1 0 0 0 0,0 0 0 0 0,5 3 0 0 0,-2-3-1 0 0,1 1 0 0 0,-1-1 0 0 0,1 0 0 0 0,-1 0 0 0 0,1-1 0 0 0,0 0 0 0 0,0 0 0 0 0,-1 0 0 0 0,1-1 0 0 0,0 1 0 0 0,0-1 0 0 0,0-1 0 0 0,0 1 0 0 0,0-1 0 0 0,-1 0 0 0 0,1-1 0 0 0,0 1 0 0 0,5-3 0 0 0,10-4 0 0 0,-1-1 0 0 0,0 0 0 0 0,27-18 0 0 0,-35 19-2 0 0,0 0-1 0 0,-1 0 1 0 0,0-1-1 0 0,18-19 1 0 0,-25 23-7 0 0,0 1 0 0 0,-1-1 0 0 0,0 0 1 0 0,0 1-1 0 0,0-1 0 0 0,0-1 0 0 0,-1 1 1 0 0,0 0-1 0 0,0-1 0 0 0,0 1 0 0 0,0-1 1 0 0,-1 1-1 0 0,0-1 0 0 0,0-9 0 0 0,-1 15 10 0 0,0 0 0 0 0,0 0 0 0 0,0 0 0 0 0,0 1 0 0 0,1-1-1 0 0,-1 0 1 0 0,0 0 0 0 0,0 0 0 0 0,0 0 0 0 0,0 0 0 0 0,0 0 0 0 0,0 0-1 0 0,1 0 1 0 0,-1 0 0 0 0,0 0 0 0 0,0 0 0 0 0,0 0 0 0 0,0 0 0 0 0,0 0-1 0 0,0 0 1 0 0,1 0 0 0 0,-1 0 0 0 0,0 0 0 0 0,0 0 0 0 0,0 0 0 0 0,0 0 0 0 0,0 0-1 0 0,0 0 1 0 0,1 0 0 0 0,-1 0 0 0 0,0 0 0 0 0,0 0 0 0 0,0-1 0 0 0,0 1-1 0 0,0 0 1 0 0,0 0 0 0 0,0 0 0 0 0,1 0 0 0 0,-1 0 0 0 0,0 0 0 0 0,0 0-1 0 0,0 0 1 0 0,0-1 0 0 0,0 1 0 0 0,0 0 0 0 0,0 0 0 0 0,0 0 0 0 0,0 0-1 0 0,0 0 1 0 0,0 0 0 0 0,0-1 0 0 0,0 1 0 0 0,0 0 0 0 0,0 0 0 0 0,0 0-1 0 0,0 0 1 0 0,6 10 34 0 0,-3-2-26 0 0,-1 1 0 0 0,-1 0 1 0 0,1 0-1 0 0,-2 0 0 0 0,1 0 0 0 0,-2 9 0 0 0,-6 57-6 0 0,3-43 44 0 0,-7 69 44 0 0,-14 145 138 0 0,24-238-195 0 0,1 0-1 0 0,0 0 1 0 0,0-1 0 0 0,2 10 0 0 0,-2-16-94 0 0,0 0-1 0 0,0 0 1 0 0,1 1-1 0 0,-1-1 1 0 0,0 0-1 0 0,1 0 1 0 0,-1 1-1 0 0,1-1 0 0 0,-1 0 1 0 0,1 0-1 0 0,-1 0 1 0 0,1 0-1 0 0,0 0 1 0 0,0 0-1 0 0,0 0 1 0 0,0 0-1 0 0,-1 0 1 0 0,1 0-1 0 0,0 0 1 0 0,0 0-1 0 0,1-1 1 0 0,-1 1-1 0 0,0 0 0 0 0,0-1 1 0 0,0 1-1 0 0,0-1 1 0 0,1 1-1 0 0,-1-1 1 0 0,0 0-1 0 0,0 0 1 0 0,1 1-1 0 0,1-1 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1:46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566 17 5063 0 0,'1'-1'108'0'0,"-1"0"-15"0"0,1 0-1 0 0,-1 0 0 0 0,1 0 0 0 0,0 0 0 0 0,0 0 1 0 0,-1 0-1 0 0,1 0 0 0 0,0 0 0 0 0,0 0 0 0 0,0 1 1 0 0,0-1-1 0 0,0 0 0 0 0,0 1 0 0 0,0-1 0 0 0,0 1 1 0 0,0-1-1 0 0,0 1 0 0 0,0-1 0 0 0,1 1 0 0 0,-5 3 188 0 0,-111 128 5821 0 0,-11-5-3979 0 0,-52 55-1161 0 0,135-135-750 0 0,13-15-97 0 0,0 1-1 0 0,-32 49 1 0 0,60-80-136 0 0,1 0 1 0 0,-1-1-1 0 0,1 1 0 0 0,0 0 0 0 0,-1 0 0 0 0,1 0 1 0 0,0 0-1 0 0,-1 0 0 0 0,1 0 0 0 0,0 0 0 0 0,0 0 1 0 0,0 0-1 0 0,0 0 0 0 0,0 0 0 0 0,0 1 0 0 0,2 5-4863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1:47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44 5063 0 0,'-1'-4'296'0'0,"0"0"0"0"0,-1 0 0 0 0,1 0 0 0 0,-1 1 0 0 0,0-1 0 0 0,0 1 0 0 0,0-1 0 0 0,0 1 0 0 0,0 0 0 0 0,-5-5 343 0 0,4 15 1026 0 0,-1 6-130 0 0,-11 17-906 0 0,-19 29 1 0 0,-19 37-464 0 0,53-96-166 0 0,0 1 0 0 0,-1-1 0 0 0,1 0 0 0 0,0 1 0 0 0,0-1 0 0 0,0 0 0 0 0,0 1 0 0 0,0-1 0 0 0,-1 1 0 0 0,1-1 0 0 0,0 0 0 0 0,0 1 0 0 0,0-1 0 0 0,0 1 0 0 0,0-1 0 0 0,0 0 0 0 0,0 1 0 0 0,0-1 0 0 0,0 1 0 0 0,0-1 0 0 0,1 0 0 0 0,-1 1 0 0 0,0-1 0 0 0,0 1 0 0 0,0-1 0 0 0,0 0 0 0 0,1 1 0 0 0,-1-1 0 0 0,0 0 0 0 0,0 1 0 0 0,1-1 0 0 0,-1 0 0 0 0,0 1 0 0 0,0-1 0 0 0,1 0 0 0 0,-1 0 0 0 0,0 1 0 0 0,1-1 0 0 0,-1 0 0 0 0,1 0 0 0 0,-1 0 0 0 0,0 0 0 0 0,1 1 0 0 0,-1-1 0 0 0,0 0 0 0 0,1 0 0 0 0,-1 0 0 0 0,1 0 0 0 0,-1 0 0 0 0,1 0 0 0 0,-1 0 0 0 0,0 0 0 0 0,1 0 0 0 0,-1 0 0 0 0,1 0 0 0 0,-1 0 0 0 0,0 0 0 0 0,1-1 0 0 0,31-5 0 0 0,-26 4 0 0 0,60-15 17 0 0,89-20 88 0 0,-132 33-93 0 0,-1 1 0 0 0,0 2-1 0 0,1 0 1 0 0,-1 1 0 0 0,23 3-1 0 0,-39-2-11 0 0,-1 0 0 0 0,1 0 0 0 0,0 1 0 0 0,-1-1 0 0 0,1 1 0 0 0,-1 1 0 0 0,1-1 0 0 0,6 5 0 0 0,-10-6 0 0 0,0 1 0 0 0,0-1 0 0 0,0 1 0 0 0,-1-1 0 0 0,1 1 0 0 0,0 0 0 0 0,-1 0 0 0 0,0 0 0 0 0,1 0 0 0 0,-1 0 0 0 0,0 0 0 0 0,0 0 0 0 0,0 0 0 0 0,0 0 0 0 0,-1 1 0 0 0,1-1 0 0 0,0 0 0 0 0,-1 0 0 0 0,0 1 0 0 0,1-1 0 0 0,-1 0 0 0 0,0 1 0 0 0,-1 3 0 0 0,0 4 42 0 0,-1 0-1 0 0,0 0 0 0 0,-1-1 1 0 0,0 1-1 0 0,-1-1 0 0 0,0 0 1 0 0,0 0-1 0 0,-1 0 0 0 0,0 0 1 0 0,0-1-1 0 0,-1 0 0 0 0,0 0 1 0 0,-1 0-1 0 0,-11 10 0 0 0,1-4 76 0 0,0 1 0 0 0,-2-2-1 0 0,1-1 1 0 0,-1 0 0 0 0,-30 13-1 0 0,5-7 37 0 0,-86 23-1 0 0,90-30-518 0 0,39-10 257 0 0,-1-1 0 0 0,1 1 0 0 0,-1-1 0 0 0,1 0 0 0 0,0 1 0 0 0,-1-1 0 0 0,1 0 0 0 0,-1 0 0 0 0,1 0 0 0 0,-1 0 0 0 0,1 0 0 0 0,-1 0 0 0 0,1-1 0 0 0,-1 1 0 0 0,1 0 0 0 0,-1-1 0 0 0,1 1 0 0 0,0-1 0 0 0,-3-1 0 0 0,3 1-109 0 0,0 0 0 0 0,0-1-1 0 0,0 1 1 0 0,0 0-1 0 0,0-1 1 0 0,0 1 0 0 0,1 0-1 0 0,-1-1 1 0 0,0 1-1 0 0,1-1 1 0 0,-1 0 0 0 0,1 1-1 0 0,0-1 1 0 0,0 1-1 0 0,-1-1 1 0 0,1 1 0 0 0,0-1-1 0 0,1-2 1 0 0,-1-10-3032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1:48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2 134 10591 0 0,'0'-4'415'0'0,"-1"-8"179"0"0,1 11-581 0 0,0 1 1 0 0,0 0-1 0 0,0 0 1 0 0,0-1-1 0 0,0 1 1 0 0,0 0-1 0 0,0 0 1 0 0,0-1-1 0 0,1 1 1 0 0,-1 0-1 0 0,0 0 1 0 0,0 0-1 0 0,0-1 0 0 0,0 1 1 0 0,1 0-1 0 0,-1 0 1 0 0,0 0-1 0 0,0 0 1 0 0,0-1-1 0 0,1 1 1 0 0,-1 0-1 0 0,0 0 1 0 0,0 0-1 0 0,1 0 1 0 0,-1 0-1 0 0,0 0 1 0 0,0 0-1 0 0,1 0 1 0 0,-1 0-1 0 0,0 0 1 0 0,0 0-1 0 0,1 0 1 0 0,-1 0-1 0 0,0 0 1 0 0,0 0-1 0 0,1 0 1 0 0,-1 0-1 0 0,0 0 1 0 0,0 0-1 0 0,1 0 1 0 0,1 0 85 0 0,-1 0 1 0 0,1-1-1 0 0,0 1 1 0 0,0 0-1 0 0,-1-1 1 0 0,1 1 0 0 0,-1-1-1 0 0,1 0 1 0 0,0 0-1 0 0,-1 0 1 0 0,3-1-1 0 0,1-1 76 0 0,24-10 23 0 0,1 1 0 0 0,0 1 0 0 0,38-8 0 0 0,96-12 871 0 0,-143 28-861 0 0,12-3 144 0 0,53-1 0 0 0,-70 9-1254 0 0,-8 1-2673 0 0,-4 3-1500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35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140 164 455 0 0,'33'-111'6528'0'0,"-29"103"-5555"0"0,-3 6-727 0 0,0 0 0 0 0,0 0 0 0 0,0 0 0 0 0,0 0 0 0 0,-1 0-1 0 0,1 0 1 0 0,-1 0 0 0 0,1 0 0 0 0,-1 0 0 0 0,1 0 0 0 0,-1-2 0 0 0,-1 3-241 0 0,1 1 0 0 0,-1 0 0 0 0,1 0 0 0 0,0-1 0 0 0,-1 1 0 0 0,1 0 0 0 0,-1 0 0 0 0,1 0 0 0 0,-1 0 1 0 0,1 0-1 0 0,-1 0 0 0 0,1 0 0 0 0,-1 0 0 0 0,0 0 0 0 0,1 0 0 0 0,-1 0 0 0 0,1 0 0 0 0,-1 0 0 0 0,1 0 0 0 0,-1 0 0 0 0,1 1 0 0 0,0-1 0 0 0,-1 0 0 0 0,1 0 0 0 0,-1 1 0 0 0,0-1 0 0 0,-15 8 0 0 0,15-7-6 0 0,-8 5 171 0 0,0 0 0 0 0,1 0 0 0 0,-1 1 0 0 0,1 0 1 0 0,1 1-1 0 0,0 0 0 0 0,-11 14 0 0 0,7-7 197 0 0,1 1 1 0 0,1 0-1 0 0,-12 27 1 0 0,15-27-151 0 0,1 0-1 0 0,0 1 1 0 0,2 0 0 0 0,0 0-1 0 0,-2 31 1 0 0,4-35-48 0 0,2-1 0 0 0,-1 1 0 0 0,1-1 0 0 0,1 1 0 0 0,0-1 0 0 0,1 1 0 0 0,0-1 0 0 0,9 19 0 0 0,-9-25-142 0 0,0 0 0 0 0,0 0 0 0 0,1 0 0 0 0,0 0 1 0 0,1 0-1 0 0,-1-1 0 0 0,1 0 0 0 0,0 0 0 0 0,0 0 0 0 0,1-1 0 0 0,-1 0 0 0 0,8 5 0 0 0,-4-5 44 0 0,-1 0 0 0 0,1 0 1 0 0,-1-1-1 0 0,1 0 0 0 0,0 0 0 0 0,0-1 1 0 0,1-1-1 0 0,12 2 0 0 0,-4-3 28 0 0,1 0 0 0 0,0-1 0 0 0,-1-1 0 0 0,1-1 0 0 0,-1-1 0 0 0,0 0 0 0 0,0-1 0 0 0,30-13 0 0 0,-34 11-85 0 0,0-1 1 0 0,0 0-1 0 0,-1-1 0 0 0,1 0 0 0 0,-2-1 1 0 0,0-1-1 0 0,0 0 0 0 0,10-12 0 0 0,-13 13 0 0 0,-2 0 0 0 0,1 0 0 0 0,-1-1-1 0 0,-1 0 1 0 0,0 0 0 0 0,0-1 0 0 0,-1 1 0 0 0,-1-1 0 0 0,0 0-1 0 0,4-21 1 0 0,-7 23-14 0 0,0 0 1 0 0,-1 0-1 0 0,0 0 0 0 0,0 0 0 0 0,-1 0 1 0 0,-1 0-1 0 0,1 1 0 0 0,-2-1 0 0 0,1 0 0 0 0,-2 1 1 0 0,1-1-1 0 0,-1 1 0 0 0,0 0 0 0 0,-1 0 0 0 0,-6-9 1 0 0,4 9 11 0 0,0 0 0 0 0,0 1 0 0 0,0 0 1 0 0,-1 0-1 0 0,0 1 0 0 0,-1-1 0 0 0,1 2 1 0 0,-1-1-1 0 0,-1 1 0 0 0,1 1 0 0 0,-1 0 0 0 0,0 0 1 0 0,-15-4-1 0 0,15 6 75 0 0,1 1-1 0 0,-1 0 1 0 0,0 0 0 0 0,0 1-1 0 0,0 0 1 0 0,0 1 0 0 0,0 0-1 0 0,0 1 1 0 0,-15 2 0 0 0,11 1 38 0 0,0 0 0 0 0,0 0 0 0 0,1 2 0 0 0,-1 0 0 0 0,-23 14 0 0 0,32-17-107 0 0,-48 31 59 0 0,46-29-81 0 0,1 0 0 0 0,0 0 0 0 0,0 1 1 0 0,0 0-1 0 0,-8 11 0 0 0,14-16-7 0 0,-1-1-1 0 0,1 1 1 0 0,-1-1-1 0 0,1 1 1 0 0,0 0-1 0 0,-1-1 1 0 0,1 1-1 0 0,0 0 1 0 0,0-1-1 0 0,-1 1 1 0 0,1 0 0 0 0,0-1-1 0 0,0 1 1 0 0,0 0-1 0 0,0 0 1 0 0,0-1-1 0 0,0 1 1 0 0,0 0-1 0 0,0 0 1 0 0,0 0-1 0 0,0 0-2 0 0,1-1-1 0 0,-1 0 0 0 0,0 1 0 0 0,1-1 1 0 0,-1 1-1 0 0,0-1 0 0 0,1 0 1 0 0,-1 0-1 0 0,1 1 0 0 0,-1-1 1 0 0,1 0-1 0 0,-1 1 0 0 0,0-1 1 0 0,1 0-1 0 0,-1 0 0 0 0,1 0 0 0 0,-1 0 1 0 0,1 0-1 0 0,-1 1 0 0 0,1-1 1 0 0,0 0-1 0 0,4 0-1056 0 0,0 0 0 0 0,0 0 1 0 0,0-1-1 0 0,7-1 0 0 0,-11 2 244 0 0,19-3-5196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1:55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367 346 6911 0 0,'2'-3'651'0'0,"-1"1"-1"0"0,1-1 0 0 0,-1 1 1 0 0,1 0-1 0 0,0 0 0 0 0,0 0 1 0 0,3-3-1 0 0,12-10 566 0 0,0-1 1 0 0,-1 0-1 0 0,-1-1 0 0 0,17-24 1 0 0,-28 34-1204 0 0,0 0 0 0 0,-1 0 0 0 0,0 0 0 0 0,0 0 0 0 0,0-1 0 0 0,-1 1 0 0 0,2-9 0 0 0,-3 11-1 0 0,-1-1 1 0 0,1 1-1 0 0,-1 0 1 0 0,0-1-1 0 0,-1 1 1 0 0,1 0-1 0 0,-1 0 1 0 0,0-1-1 0 0,0 1 1 0 0,-1 0-1 0 0,-3-8 1 0 0,3 8-6 0 0,-1 1 0 0 0,-1-1-1 0 0,1 1 1 0 0,0 0 0 0 0,-1 0 0 0 0,0 0 0 0 0,0 0 0 0 0,0 0 0 0 0,-1 1-1 0 0,1 0 1 0 0,-1 0 0 0 0,0 0 0 0 0,0 0 0 0 0,0 1 0 0 0,-5-2 0 0 0,-3-1 75 0 0,1 1-1 0 0,-1 0 1 0 0,-1 1 0 0 0,1 0 0 0 0,-15 0 0 0 0,17 2-23 0 0,-1 0 0 0 0,1 1 1 0 0,-1 1-1 0 0,0 0 0 0 0,1 0 0 0 0,0 1 0 0 0,-1 0 0 0 0,1 1 0 0 0,0 1 1 0 0,0 0-1 0 0,0 0 0 0 0,1 1 0 0 0,-19 12 0 0 0,15-8-59 0 0,1 1 0 0 0,1 1 0 0 0,0 0 0 0 0,0 1 0 0 0,1 1 0 0 0,1-1 0 0 0,0 2 0 0 0,1-1 0 0 0,0 1 0 0 0,1 1 0 0 0,1-1 0 0 0,0 1 0 0 0,1 1 0 0 0,0-1 0 0 0,-3 18 0 0 0,8-28-3 0 0,0 0 0 0 0,0-1 0 0 0,0 1 0 0 0,1 0 1 0 0,0-1-1 0 0,0 1 0 0 0,0 0 0 0 0,0-1 0 0 0,1 1 0 0 0,0 0 0 0 0,0-1 0 0 0,0 1 0 0 0,0-1 0 0 0,4 7 0 0 0,-3-7 1 0 0,0-1-1 0 0,0 1 1 0 0,1-1-1 0 0,-1 0 1 0 0,1 0 0 0 0,0 0-1 0 0,0-1 1 0 0,0 1-1 0 0,0-1 1 0 0,0 1-1 0 0,1-1 1 0 0,-1 0-1 0 0,1 0 1 0 0,-1 0 0 0 0,1-1-1 0 0,0 1 1 0 0,4 0-1 0 0,3 1 7 0 0,-1-1-1 0 0,0 0 1 0 0,1-1-1 0 0,-1 0 1 0 0,1-1-1 0 0,0 0 1 0 0,-1 0-1 0 0,1-1 1 0 0,10-3-1 0 0,-6 1 10 0 0,0-2 0 0 0,0 1-1 0 0,-1-2 1 0 0,0 0 0 0 0,20-12-1 0 0,5-8 14 0 0,-1-1-1 0 0,-1-3 1 0 0,34-35-1 0 0,-63 58-26 0 0,12-15-62 0 0,-15 16 68 0 0,0 0-1 0 0,0 1 1 0 0,8-7 0 0 0,-13 12 1 0 0,0 0 0 0 0,0 0 1 0 0,0 0-1 0 0,0 0 0 0 0,0 0 0 0 0,0 0 0 0 0,1-1 0 0 0,-1 1 0 0 0,0 0 0 0 0,0 0 0 0 0,0 0 0 0 0,0 0 1 0 0,0 0-1 0 0,1 0 0 0 0,-1 0 0 0 0,0 0 0 0 0,0 0 0 0 0,0 0 0 0 0,0 0 0 0 0,0 0 0 0 0,1 0 1 0 0,-1 0-1 0 0,0 0 0 0 0,0 0 0 0 0,0 0 0 0 0,0 0 0 0 0,0 0 0 0 0,1 1 0 0 0,-1-1 0 0 0,0 0 1 0 0,0 0-1 0 0,0 0 0 0 0,0 0 0 0 0,0 0 0 0 0,0 0 0 0 0,0 0 0 0 0,1 0 0 0 0,2 8 244 0 0,0 11 168 0 0,-3-17-366 0 0,6 79 800 0 0,-9 154 0 0 0,-29 80-841 0 0,19-212-2 0 0,-9 24-47 0 0,8-58-293 0 0,12-62 94 0 0,2-6-223 0 0,1-3-179 0 0,2-3 83 0 0,4-7-611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1:57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469 584 4607 0 0,'-1'-1'118'0'0,"0"0"-1"0"0,1 0 0 0 0,-1 0 0 0 0,0 0 0 0 0,1-1 0 0 0,-1 1 0 0 0,0 0 0 0 0,1 0 0 0 0,0 0 1 0 0,-1-1-1 0 0,1 1 0 0 0,0 0 0 0 0,-1-1 0 0 0,1 1 0 0 0,0 0 0 0 0,0 0 0 0 0,0-3 0 0 0,6-24 2518 0 0,-3 11-2707 0 0,-1 6 538 0 0,-1-1 0 0 0,-1 0-1 0 0,0 1 1 0 0,-1-1 0 0 0,0 1 0 0 0,-5-22 0 0 0,4 26-196 0 0,0-1 0 0 0,-1 1 0 0 0,1 0 0 0 0,-1 0 0 0 0,-1 0 1 0 0,0 0-1 0 0,0 0 0 0 0,0 1 0 0 0,-1-1 0 0 0,1 1 0 0 0,-8-6 1 0 0,8 9-260 0 0,0 0 0 0 0,-1 0 0 0 0,1 0 0 0 0,-1 1 0 0 0,1 0 0 0 0,-1-1 0 0 0,0 2 0 0 0,0-1 0 0 0,0 1 0 0 0,0-1 1 0 0,-1 2-1 0 0,1-1 0 0 0,0 0 0 0 0,0 1 0 0 0,0 0 0 0 0,-1 0 0 0 0,1 1 0 0 0,0-1 0 0 0,-9 3 0 0 0,0 0 78 0 0,1 1 0 0 0,-1 1 0 0 0,1 0 0 0 0,0 0 0 0 0,0 2 0 0 0,-14 8 0 0 0,12-4-50 0 0,0 0 1 0 0,1 1-1 0 0,1 0 1 0 0,0 1 0 0 0,0 0-1 0 0,1 1 1 0 0,1 1-1 0 0,-18 31 1 0 0,18-27-10 0 0,1 1 0 0 0,1 0 1 0 0,1 1-1 0 0,1-1 0 0 0,1 1 1 0 0,1 1-1 0 0,-3 24 0 0 0,7-38-27 0 0,0 0 1 0 0,1 0-1 0 0,0-1 0 0 0,0 1 0 0 0,1 0 0 0 0,0 0 1 0 0,0 0-1 0 0,1-1 0 0 0,3 10 0 0 0,-4-14-2 0 0,0-1 0 0 0,0 1 0 0 0,1-1 0 0 0,-1 0 0 0 0,1 0 0 0 0,-1 0 0 0 0,1 0 1 0 0,0 0-1 0 0,0 0 0 0 0,-1 0 0 0 0,1 0 0 0 0,0-1 0 0 0,1 1 0 0 0,-1-1 0 0 0,0 1 0 0 0,0-1 0 0 0,1 0 0 0 0,-1 0 0 0 0,1 0 0 0 0,-1 0 0 0 0,1-1 0 0 0,-1 1 0 0 0,1 0 0 0 0,-1-1 0 0 0,1 0 0 0 0,0 0 0 0 0,-1 0 0 0 0,1 0 0 0 0,0 0 0 0 0,3-1 0 0 0,4-1-1 0 0,0 0 0 0 0,0-1 0 0 0,0 0 0 0 0,-1-1 0 0 0,0 0 0 0 0,1 0 0 0 0,-2-1 0 0 0,16-10 0 0 0,4-6 0 0 0,28-27 0 0 0,-18 12-63 0 0,-1-2-1 0 0,-3-1 0 0 0,60-86 1 0 0,-90 119-4 0 0,-1 0 0 0 0,1 0 1 0 0,-1 0-1 0 0,-1 0 0 0 0,1-1 1 0 0,-1 0-1 0 0,0 1 0 0 0,1-9 0 0 0,-3 14 56 0 0,0-1-1 0 0,1 1 1 0 0,-1-1-1 0 0,0 0 0 0 0,-1 1 1 0 0,1-1-1 0 0,0 0 1 0 0,0 1-1 0 0,-1-1 0 0 0,1 1 1 0 0,-1-1-1 0 0,1 0 0 0 0,-1 1 1 0 0,0-1-1 0 0,0 1 1 0 0,1 0-1 0 0,-1-1 0 0 0,0 1 1 0 0,0 0-1 0 0,-1-1 0 0 0,1 1 1 0 0,0 0-1 0 0,0 0 1 0 0,0 0-1 0 0,-1 0 0 0 0,1 0 1 0 0,-1 0-1 0 0,1 0 0 0 0,0 1 1 0 0,-1-1-1 0 0,0 0 1 0 0,1 1-1 0 0,-1-1 0 0 0,1 1 1 0 0,-1 0-1 0 0,0 0 0 0 0,1-1 1 0 0,-4 1-1 0 0,2 0 109 0 0,0-1-1 0 0,0 1 1 0 0,0 0 0 0 0,0 0-1 0 0,0 0 1 0 0,0 0-1 0 0,0 1 1 0 0,0-1 0 0 0,1 1-1 0 0,-1 0 1 0 0,0 0-1 0 0,0 0 1 0 0,0 0 0 0 0,0 0-1 0 0,1 0 1 0 0,-1 1-1 0 0,1 0 1 0 0,-1-1 0 0 0,1 1-1 0 0,-1 0 1 0 0,1 0-1 0 0,-4 5 1 0 0,3-2 28 0 0,0 0 0 0 0,0 0-1 0 0,0 0 1 0 0,1 0 0 0 0,-1 1 0 0 0,2 0 0 0 0,-1-1-1 0 0,0 1 1 0 0,1 0 0 0 0,-1 9 0 0 0,-1 14-47 0 0,2-1 1 0 0,3 47 0 0 0,0-59-59 0 0,0-1 0 0 0,1 1 0 0 0,0-1 0 0 0,1 0 1 0 0,1 0-1 0 0,9 19 0 0 0,-12-30-35 0 0,0 1-1 0 0,1-1 1 0 0,0 0 0 0 0,-1 0-1 0 0,1 0 1 0 0,0-1 0 0 0,1 1-1 0 0,-1-1 1 0 0,1 0-1 0 0,0 1 1 0 0,-1-2 0 0 0,1 1-1 0 0,0 0 1 0 0,1-1-1 0 0,-1 0 1 0 0,0 0 0 0 0,1 0-1 0 0,-1 0 1 0 0,1-1 0 0 0,0 0-1 0 0,-1 0 1 0 0,1 0-1 0 0,0 0 1 0 0,0-1 0 0 0,0 0-1 0 0,6 0 1 0 0,-1-1-34 0 0,1-1 0 0 0,-1 0 0 0 0,0-1 0 0 0,1 0 0 0 0,-1 0 0 0 0,-1-1 0 0 0,1 0 0 0 0,0-1 0 0 0,-1 0 0 0 0,17-12 0 0 0,-9 4-181 0 0,0 0 1 0 0,-2-1-1 0 0,1-1 1 0 0,-2 0 0 0 0,0-1-1 0 0,15-24 1 0 0,-23 32 196 0 0,-1-1-1 0 0,0-1 1 0 0,-1 1 0 0 0,0 0-1 0 0,0-1 1 0 0,-1 0 0 0 0,0 0-1 0 0,-1 0 1 0 0,0 0 0 0 0,-1 0 0 0 0,0-1-1 0 0,0 1 1 0 0,-1 0 0 0 0,-2-19-1 0 0,-5-3 1464 0 0,15 47-336 0 0,-5 3-1073 0 0,0 0 0 0 0,-1 0-1 0 0,-1 0 1 0 0,-2 27 0 0 0,-12 72-17 0 0,7-73-255 0 0,-2 56 0 0 0,8-96 200 0 0,0-1 1 0 0,0 0-1 0 0,0 0 1 0 0,1 0-1 0 0,0 0 1 0 0,-1 1-1 0 0,3 3 1 0 0,-3-6 43 0 0,0-1 0 0 0,0 0 0 0 0,1 1 0 0 0,-1-1 0 0 0,0 1 0 0 0,0-1 0 0 0,1 0 0 0 0,-1 1 0 0 0,0-1 1 0 0,1 0-1 0 0,-1 1 0 0 0,0-1 0 0 0,1 0 0 0 0,-1 0 0 0 0,1 1 0 0 0,-1-1 0 0 0,0 0 0 0 0,1 0 0 0 0,-1 0 0 0 0,1 0 1 0 0,0 1-1 0 0,0-1 10 0 0,0 0 1 0 0,0-1 0 0 0,0 1 0 0 0,-1 0-1 0 0,1 0 1 0 0,0-1 0 0 0,0 1 0 0 0,0 0-1 0 0,0-1 1 0 0,-1 1 0 0 0,1-1 0 0 0,0 1-1 0 0,0-1 1 0 0,-1 1 0 0 0,2-2 0 0 0,4-4 11 0 0,-1 0 1 0 0,0-1-1 0 0,-1 0 1 0 0,0 0-1 0 0,0 0 1 0 0,0 0-1 0 0,3-11 1 0 0,5-8 86 0 0,31-65 72 0 0,-30 59-157 0 0,2 1 0 0 0,1 0 1 0 0,38-54-1 0 0,-46 75 21 0 0,1 0 1 0 0,0 1-1 0 0,17-13 1 0 0,-23 19-33 0 0,0 1 0 0 0,1-1 1 0 0,-1 1-1 0 0,1 0 1 0 0,0 0-1 0 0,-1 0 0 0 0,1 1 1 0 0,0-1-1 0 0,0 1 1 0 0,0 0-1 0 0,0 0 0 0 0,0 0 1 0 0,0 1-1 0 0,0-1 0 0 0,6 1 1 0 0,-8 0-5 0 0,-1 1 1 0 0,1-1 0 0 0,-1 0-1 0 0,1 1 1 0 0,-1-1-1 0 0,1 1 1 0 0,-1 0 0 0 0,0-1-1 0 0,1 1 1 0 0,-1 0-1 0 0,0 0 1 0 0,0 0 0 0 0,0 0-1 0 0,0 0 1 0 0,1 0-1 0 0,-1 0 1 0 0,1 2 0 0 0,0 0-2 0 0,-1-1 1 0 0,0 1 0 0 0,0-1-1 0 0,0 1 1 0 0,0 0 0 0 0,0-1-1 0 0,0 1 1 0 0,0 6 0 0 0,-1 2-18 0 0,0 0 1 0 0,0 1 0 0 0,-4 18-1 0 0,3-27 9 0 0,-13 66-6 0 0,9-54 11 0 0,1 1 0 0 0,1 1 0 0 0,0-1 0 0 0,1 0 0 0 0,1 1-1 0 0,1 18 1 0 0,0-33-33 0 0,0 1 0 0 0,1-1 0 0 0,-1 1 0 0 0,1-1 0 0 0,0 0 0 0 0,-1 1-1 0 0,1-1 1 0 0,0 0 0 0 0,0 1 0 0 0,1-1 0 0 0,-1 0 0 0 0,0 0 0 0 0,1 0 0 0 0,-1 0 0 0 0,1 0-1 0 0,0 0 1 0 0,0-1 0 0 0,0 1 0 0 0,0 0 0 0 0,0-1 0 0 0,0 1 0 0 0,0-1 0 0 0,4 2 0 0 0,2 0-363 0 0,0-1 0 0 0,-1 0 0 0 0,1-1 0 0 0,0 0 0 0 0,0 0 0 0 0,10 0 0 0 0,86 8-4009 0 0,-53-4 3753 0 0,-42-4 799 0 0,1-1 0 0 0,-1-1 0 0 0,1 1 0 0 0,-1-2-1 0 0,1 1 1 0 0,-1-1 0 0 0,0-1 0 0 0,1 0 0 0 0,9-4 0 0 0,10-7 795 0 0,38-23-1 0 0,-40 21-619 0 0,136-92 1249 0 0,-159 105-1348 0 0,1-1 0 0 0,-1 1 0 0 0,0-1 0 0 0,0 0 0 0 0,-1 0 0 0 0,1 0 1 0 0,-1 0-1 0 0,5-9 0 0 0,-7 11-150 0 0,-1 1 0 0 0,1-1 0 0 0,0 1 0 0 0,-1-1 0 0 0,0 1 0 0 0,1-1 0 0 0,-1 0 0 0 0,0 1 0 0 0,0-1 0 0 0,0 1 0 0 0,0-1 0 0 0,0 0 0 0 0,0 1 0 0 0,0-1 0 0 0,-1 0 0 0 0,1 1 0 0 0,-1-1 0 0 0,1 1 0 0 0,-1-1 0 0 0,1 1 0 0 0,-1-1 0 0 0,0 1 0 0 0,0-1 0 0 0,0 1 0 0 0,0 0 0 0 0,0-1 0 0 0,0 1 0 0 0,0 0 0 0 0,0 0 0 0 0,0 0 0 0 0,-1 0 0 0 0,-2-2 1 0 0,0 0-130 0 0,-1 0 0 0 0,0 0 0 0 0,0 0 0 0 0,-1 1 0 0 0,1 0 0 0 0,0 0 0 0 0,-1 0 0 0 0,1 1 0 0 0,-1 0 0 0 0,0 0 1 0 0,1 0-1 0 0,-1 1 0 0 0,-9 0 0 0 0,-5 1-419 0 0,1 2 0 0 0,-31 7 0 0 0,38-7 385 0 0,-11 3 167 0 0,1 1 1 0 0,0 1-1 0 0,1 2 0 0 0,-1 0 0 0 0,2 1 0 0 0,0 1 0 0 0,0 1 1 0 0,1 0-1 0 0,1 2 0 0 0,0 0 0 0 0,1 1 0 0 0,-24 28 1 0 0,35-36 55 0 0,0-1 1 0 0,1 1-1 0 0,0 1 1 0 0,0-1-1 0 0,1 1 1 0 0,0 0-1 0 0,0 0 0 0 0,-2 10 1 0 0,5-17-115 0 0,1 1 0 0 0,-1 0-1 0 0,1-1 1 0 0,-1 1 0 0 0,1 0 0 0 0,0 0 0 0 0,0-1 0 0 0,1 1-1 0 0,-1 0 1 0 0,0 0 0 0 0,1-1 0 0 0,0 1 0 0 0,0-1 0 0 0,-1 1-1 0 0,2 0 1 0 0,-1-1 0 0 0,0 0 0 0 0,0 1 0 0 0,1-1-1 0 0,-1 0 1 0 0,1 1 0 0 0,0-1 0 0 0,0 0 0 0 0,-1 0 0 0 0,1-1-1 0 0,1 1 1 0 0,-1 0 0 0 0,0-1 0 0 0,0 1 0 0 0,1-1 0 0 0,-1 1-1 0 0,5 0 1 0 0,1 1 25 0 0,0 0 0 0 0,0-1 0 0 0,0 0-1 0 0,1 0 1 0 0,-1-1 0 0 0,1 0 0 0 0,-1-1-1 0 0,1 0 1 0 0,-1 0 0 0 0,0-1 0 0 0,15-2-1 0 0,-3-1-30 0 0,-1-2 0 0 0,1 1 1 0 0,32-17-1 0 0,-25 9-85 0 0,0-2 0 0 0,-1-1 0 0 0,0-2 0 0 0,42-37 0 0 0,-27 16-1 0 0,62-76 0 0 0,-78 81 41 0 0,-1 0 1 0 0,-1-2 0 0 0,-2 0-1 0 0,-2-1 1 0 0,-1-1 0 0 0,-3-1-1 0 0,0-1 1 0 0,-3 0 0 0 0,14-73-1 0 0,-23 73-2 0 0,-3 39 35 0 0,0-1-1 0 0,0 1 1 0 0,0-1-1 0 0,0 1 1 0 0,0 0 0 0 0,-1-1-1 0 0,1 1 1 0 0,0-1-1 0 0,-1 1 1 0 0,1 0-1 0 0,-1-1 1 0 0,1 1-1 0 0,-1 0 1 0 0,1-1 0 0 0,-1 1-1 0 0,0 0 1 0 0,0 0-1 0 0,0-1 1 0 0,0 1-1 0 0,0 0 1 0 0,0 0 0 0 0,0 0-1 0 0,0 0 1 0 0,-1 0-1 0 0,1 1 3 0 0,0 0-1 0 0,1 0 1 0 0,-1 0-1 0 0,0 0 1 0 0,1 0 0 0 0,-1 0-1 0 0,0 1 1 0 0,1-1-1 0 0,-1 0 1 0 0,1 0-1 0 0,-1 1 1 0 0,1-1-1 0 0,-1 0 1 0 0,0 1 0 0 0,1-1-1 0 0,-1 1 1 0 0,1-1-1 0 0,0 1 1 0 0,-1-1-1 0 0,1 1 1 0 0,-1-1 0 0 0,1 1-1 0 0,0-1 1 0 0,-1 1-1 0 0,1 0 1 0 0,0-1-1 0 0,0 1 1 0 0,-1-1-1 0 0,1 2 1 0 0,-9 23 57 0 0,9-22-39 0 0,-81 302 1098 0 0,34-119-600 0 0,36-144-398 0 0,0-6-30 0 0,2 1-1 0 0,1 0 0 0 0,-4 53 0 0 0,12-84-72 0 0,0 0 1 0 0,1 0-1 0 0,-1 0 0 0 0,1-1 1 0 0,0 1-1 0 0,0 0 0 0 0,1-1 1 0 0,0 1-1 0 0,5 10 0 0 0,-6-14-96 0 0,0 0-1 0 0,1 0 0 0 0,-1 0 0 0 0,1 1 0 0 0,0-1 0 0 0,0-1 0 0 0,-1 1 1 0 0,1 0-1 0 0,0 0 0 0 0,1-1 0 0 0,-1 1 0 0 0,0-1 0 0 0,0 0 0 0 0,1 1 1 0 0,-1-1-1 0 0,1 0 0 0 0,-1-1 0 0 0,1 1 0 0 0,-1 0 0 0 0,1-1 0 0 0,-1 1 1 0 0,1-1-1 0 0,4 0 0 0 0,6-1-7278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2:01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 10591 0 0,'1'-1'89'0'0,"-1"0"-1"0"0,0 0 1 0 0,1 0-1 0 0,-1 0 1 0 0,1 0-1 0 0,-1 0 0 0 0,1 0 1 0 0,0 0-1 0 0,-1 1 1 0 0,1-1-1 0 0,0 0 1 0 0,0 0-1 0 0,-1 1 1 0 0,1-1-1 0 0,0 0 1 0 0,1 0-1 0 0,20-12 266 0 0,-15 9 78 0 0,11-6 326 0 0,1 1 0 0 0,0 1 0 0 0,0 0 0 0 0,1 1 0 0 0,31-5 0 0 0,-19 6-2 0 0,2 1 0 0 0,55 0 1 0 0,-78 5-660 0 0,-1 0 0 0 0,0 1 0 0 0,0 1 0 0 0,0-1 0 0 0,0 1 0 0 0,0 1 1 0 0,18 7-1 0 0,-25-9-107 0 0,0 1-1 0 0,0-1 1 0 0,0 1 0 0 0,-1 0 0 0 0,1 0 0 0 0,0 0 0 0 0,-1 0 0 0 0,1 0 0 0 0,-1 1 0 0 0,0-1 0 0 0,0 1-1 0 0,0-1 1 0 0,0 1 0 0 0,0 0 0 0 0,-1 0 0 0 0,1 0 0 0 0,-1 0 0 0 0,0 0 0 0 0,0 0 0 0 0,0 0 0 0 0,0 0 0 0 0,0 0-1 0 0,-1 1 1 0 0,1-1 0 0 0,-1 0 0 0 0,0 0 0 0 0,0 1 0 0 0,0 3 0 0 0,-2 4-128 0 0,0 0 0 0 0,-1-1 0 0 0,0 1 0 0 0,-1-1 0 0 0,0 1 0 0 0,-1-1 0 0 0,0 0-1 0 0,0-1 1 0 0,-13 17 0 0 0,7-11-174 0 0,-1-1-1 0 0,0 0 0 0 0,-2-1 1 0 0,-28 24-1 0 0,25-26-113 0 0,0 0 0 0 0,-1-1 0 0 0,-29 13 0 0 0,35-18 482 0 0,0-1-1 0 0,-1 0 0 0 0,1-1 0 0 0,-1 0 0 0 0,0-1 0 0 0,-21 1 1 0 0,33-3-12 0 0,0 0 0 0 0,1 0 1 0 0,-1 0-1 0 0,0 0 0 0 0,0 0 0 0 0,0 0 1 0 0,0 0-1 0 0,0 0 0 0 0,0-1 1 0 0,0 1-1 0 0,0 0 0 0 0,0-1 1 0 0,0 1-1 0 0,0 0 0 0 0,0-1 1 0 0,-1 0-1 0 0,2 0-11 0 0,0 1 0 0 0,0 0 0 0 0,0-1 0 0 0,0 1 0 0 0,0 0 0 0 0,0-1 0 0 0,0 1 0 0 0,0 0 0 0 0,0-1 0 0 0,0 1-1 0 0,0 0 1 0 0,0-1 0 0 0,1 1 0 0 0,-1 0 0 0 0,0-1 0 0 0,0 1 0 0 0,0 0 0 0 0,0 0 0 0 0,1-1 0 0 0,-1 1 0 0 0,0 0 0 0 0,0-1 0 0 0,0 1 0 0 0,1 0 0 0 0,-1 0 0 0 0,0 0 0 0 0,0-1 0 0 0,1 1 0 0 0,3-3 140 0 0,1 0 0 0 0,-1 0 0 0 0,0 0 0 0 0,8-3 0 0 0,3 1-83 0 0,1 0 0 0 0,-1 1-1 0 0,1 0 1 0 0,0 1 0 0 0,20-1-1 0 0,80 2 104 0 0,-114 2-188 0 0,37 1 54 0 0,-1 1 1 0 0,1 2-1 0 0,-1 1 0 0 0,74 22 0 0 0,-104-25-61 0 0,0 1 1 0 0,-1 1-1 0 0,0-1 0 0 0,0 1 0 0 0,0 0 0 0 0,0 1 0 0 0,0 0 1 0 0,-1 0-1 0 0,0 0 0 0 0,8 10 0 0 0,-10-11-2 0 0,-1 0 1 0 0,0 1-1 0 0,0-1 0 0 0,-1 1 1 0 0,1 0-1 0 0,-1 0 0 0 0,0 0 1 0 0,0 0-1 0 0,-1 0 0 0 0,0 1 1 0 0,0-1-1 0 0,0 0 0 0 0,0 1 1 0 0,-1-1-1 0 0,0 1 0 0 0,0 7 1 0 0,-2-1-20 0 0,-1-1 0 0 0,1 0 1 0 0,-2 0-1 0 0,1 0 0 0 0,-1 0 1 0 0,-1 0-1 0 0,0-1 1 0 0,-1 0-1 0 0,0 0 0 0 0,0 0 1 0 0,-9 9-1 0 0,1-3-17 0 0,0 0 1 0 0,-1-1-1 0 0,-1 0 1 0 0,-36 24-1 0 0,29-24 79 0 0,-1-1-1 0 0,-1-2 1 0 0,0 0 0 0 0,-1-2-1 0 0,0 0 1 0 0,0-2-1 0 0,-34 6 1 0 0,36-10 124 0 0,0-1 0 0 0,0-1-1 0 0,0 0 1 0 0,0-2 0 0 0,0-1-1 0 0,0-2 1 0 0,0 0 0 0 0,-37-9 0 0 0,53 9-28 0 0,0 1 1 0 0,0-1 0 0 0,0-1 0 0 0,-11-6-1 0 0,17 9-215 0 0,1 0-1 0 0,-1 0 1 0 0,0-1-1 0 0,1 1 0 0 0,-1 0 1 0 0,1-1-1 0 0,0 0 1 0 0,-1 1-1 0 0,1-1 1 0 0,-1-3-1 0 0,1 4-196 0 0,1 0-1 0 0,-1 0 1 0 0,1 0 0 0 0,0 0-1 0 0,0-1 1 0 0,-1 1-1 0 0,1 0 1 0 0,0 0 0 0 0,0 0-1 0 0,0-1 1 0 0,0 1 0 0 0,1 0-1 0 0,-1 0 1 0 0,0 0 0 0 0,0-1-1 0 0,1 1 1 0 0,-1 0 0 0 0,1 0-1 0 0,0-2 1 0 0,6-8-6166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8:02:02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4343 892 17967 0 0,'328'-181'2588'0'0,"-320"176"-2671"0"0,70-48-690 0 0,-68 45 542 0 0,0 0-1 0 0,-1-1 1 0 0,0-1-1 0 0,0 1 0 0 0,8-13 1 0 0,-15 20 94 0 0,-1 0 1 0 0,0-1 0 0 0,1 1-1 0 0,-1 0 1 0 0,0-1-1 0 0,0 1 1 0 0,0-1-1 0 0,0 1 1 0 0,-1-1-1 0 0,1 0 1 0 0,-1 1-1 0 0,1-1 1 0 0,-1 1 0 0 0,0-1-1 0 0,0 0 1 0 0,0 1-1 0 0,-1-4 1 0 0,0 3-67 0 0,0-1 0 0 0,0 1 1 0 0,-1 0-1 0 0,1 0 0 0 0,-1 0 1 0 0,0 0-1 0 0,1 0 1 0 0,-1 0-1 0 0,-1 1 0 0 0,1-1 1 0 0,-4-3-1 0 0,-5-3-264 0 0,-1 0 1 0 0,0 1-1 0 0,0 1 0 0 0,0 0 1 0 0,-15-6-1 0 0,-35-13-510 0 0,-2 2 0 0 0,-92-22 0 0 0,-137-14-371 0 0,289 60 1332 0 0,-180-31 24 0 0,-198-7-1 0 0,272 34 1296 0 0,0 5-1 0 0,0 5 1 0 0,-130 24 0 0 0,73 4 149 0 0,2 7 1 0 0,1 8 0 0 0,-279 123-1 0 0,98 6-795 0 0,13 17-479 0 0,206-117-196 0 0,4 5 0 0 0,-197 175 1 0 0,52 13-295 0 0,209-203 152 0 0,2 3-1 0 0,-55 95 0 0 0,53-63 168 0 0,4 3 0 0 0,-41 114 1 0 0,66-138 90 0 0,3 3 1 0 0,3 0 0 0 0,-15 121-1 0 0,33-158-37 0 0,2-1 0 0 0,2 1 0 0 0,2 0 0 0 0,2 0 0 0 0,2-1 0 0 0,2 0 0 0 0,3 0 0 0 0,1 0 0 0 0,2-1 0 0 0,3-1 0 0 0,1 0 0 0 0,2-2 0 0 0,2 0 0 0 0,2-1 0 0 0,2-1 0 0 0,2-1 0 0 0,45 53 0 0 0,-34-52 121 0 0,1-1 1 0 0,2-2-1 0 0,78 55 1 0 0,-58-52 32 0 0,2-4 1 0 0,88 40-1 0 0,147 34 327 0 0,10-28-126 0 0,76 0 204 0 0,770 63 0 0 0,-758-130-620 0 0,0-18 0 0 0,598-78 0 0 0,264-172-505 0 0,-1013 182 314 0 0,-3-11 1 0 0,-4-10 0 0 0,-4-10-1 0 0,255-152 1 0 0,-369 180 224 0 0,-3-5 0 0 0,151-130 0 0 0,-207 153 100 0 0,-3-3 0 0 0,-2-2 0 0 0,-2-2-1 0 0,-4-3 1 0 0,64-107 0 0 0,-91 131-76 0 0,-2-2 0 0 0,-1-1-1 0 0,-3 0 1 0 0,-1-1 0 0 0,9-50-1 0 0,-17 56-21 0 0,-2-1 1 0 0,-2 0-1 0 0,-1 0 0 0 0,-3 0 1 0 0,-1 0-1 0 0,-8-55 0 0 0,-1 39-103 0 0,-3 2 0 0 0,-2 0 0 0 0,-2 0 0 0 0,-2 2 0 0 0,-51-96 0 0 0,20 62-84 0 0,-4 2 0 0 0,-95-113 1 0 0,86 125 92 0 0,-2 3 0 0 0,-3 3 0 0 0,-3 3 0 0 0,-154-104 0 0 0,69 71 101 0 0,-4 6 0 0 0,-327-129-1 0 0,262 140 374 0 0,-416-88 0 0 0,221 90-235 0 0,-3 19-1 0 0,-3 18 1 0 0,-488 18 0 0 0,273 70-2104 0 0,427-20-5653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07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73 129 3223 0 0,'0'-3'467'0'0,"1"0"0"0"0,-1 0 0 0 0,1 1 0 0 0,0-1-1 0 0,0 0 1 0 0,1 1 0 0 0,2-6 0 0 0,0 1 633 0 0,-4 4-912 0 0,1 1-1 0 0,0-1 1 0 0,-1 0-1 0 0,0 1 1 0 0,1-1-1 0 0,-1 1 1 0 0,0-1-1 0 0,-1 0 1 0 0,1 1-1 0 0,0-1 1 0 0,-1 0-1 0 0,1 1 1 0 0,-1-1-1 0 0,-1-3 1 0 0,0 1 8 0 0,0 1 0 0 0,0 0 0 0 0,0 0 0 0 0,0 0 0 0 0,-1 0 0 0 0,0 0 0 0 0,-4-5 0 0 0,7 9-194 0 0,-1 0 0 0 0,1 0 0 0 0,0 0 1 0 0,0-1-1 0 0,0 1 0 0 0,-1 0 0 0 0,1 0 0 0 0,0 0 0 0 0,0 0 0 0 0,0 0 0 0 0,-1 0 0 0 0,1 0 0 0 0,0 0 0 0 0,0 0 0 0 0,0 0 0 0 0,-1 0 0 0 0,1 0 0 0 0,0 0 0 0 0,0 0 1 0 0,0 0-1 0 0,-1 0 0 0 0,1 0 0 0 0,0 0 0 0 0,0 0 0 0 0,-1 0 0 0 0,1 0 0 0 0,0 0 0 0 0,0 0 0 0 0,0 0 0 0 0,-1 0 0 0 0,1 0 0 0 0,0 0 0 0 0,0 1 0 0 0,-1-1 0 0 0,-6 9 27 0 0,-5 17 68 0 0,10-23-37 0 0,0 3 55 0 0,0-1 0 0 0,1 1 1 0 0,-1-1-1 0 0,1 1 1 0 0,0-1-1 0 0,0 1 0 0 0,1 0 1 0 0,0 0-1 0 0,0-1 1 0 0,0 1-1 0 0,1 0 0 0 0,-1-1 1 0 0,1 1-1 0 0,3 6 1 0 0,-3-8-72 0 0,0-1 1 0 0,1 1 0 0 0,-1-1-1 0 0,1 1 1 0 0,0-1-1 0 0,0 0 1 0 0,0 0 0 0 0,0 0-1 0 0,1 0 1 0 0,-1-1 0 0 0,1 1-1 0 0,0-1 1 0 0,0 1 0 0 0,0-1-1 0 0,0 0 1 0 0,0 0 0 0 0,0 0-1 0 0,0 0 1 0 0,1-1 0 0 0,-1 0-1 0 0,1 1 1 0 0,-1-1 0 0 0,5 0-1 0 0,-4 0-33 0 0,1-1 1 0 0,-1 0-1 0 0,1 0 0 0 0,-1 0 0 0 0,1-1 0 0 0,-1 0 1 0 0,1 0-1 0 0,-1 0 0 0 0,0 0 0 0 0,0-1 0 0 0,1 1 1 0 0,-1-1-1 0 0,0 0 0 0 0,-1-1 0 0 0,1 1 1 0 0,0 0-1 0 0,0-1 0 0 0,-1 0 0 0 0,0 0 0 0 0,5-5 1 0 0,-2 2 8 0 0,0-1 1 0 0,0 0 0 0 0,-1-1 0 0 0,0 1 0 0 0,0-1 0 0 0,0 0 0 0 0,-1 0 0 0 0,-1-1-1 0 0,4-10 1 0 0,-6 16-39 0 0,0-1 0 0 0,0 0 0 0 0,-1 1 0 0 0,0-1 0 0 0,1 0 0 0 0,-1 1 0 0 0,-1-1 0 0 0,1 0 0 0 0,-1 1 0 0 0,1-1 0 0 0,-3-5 0 0 0,3 7 11 0 0,-1 0-1 0 0,0 1 0 0 0,1-1 0 0 0,-1 1 1 0 0,0-1-1 0 0,0 1 0 0 0,0 0 1 0 0,0-1-1 0 0,0 1 0 0 0,0 0 0 0 0,0 0 1 0 0,-1 0-1 0 0,1 0 0 0 0,0 0 1 0 0,-1 0-1 0 0,1 0 0 0 0,-1 0 0 0 0,1 0 1 0 0,-1 1-1 0 0,1-1 0 0 0,-1 1 1 0 0,1-1-1 0 0,-1 1 0 0 0,0-1 0 0 0,1 1 1 0 0,-1 0-1 0 0,-3 0 0 0 0,-2 0 16 0 0,1 1 0 0 0,-1 1 0 0 0,0-1 0 0 0,0 1 0 0 0,1 0-1 0 0,-1 0 1 0 0,1 1 0 0 0,-10 5 0 0 0,10-5 1 0 0,1 0 1 0 0,-2 0-1 0 0,1-1 0 0 0,0 1 1 0 0,0-1-1 0 0,-1-1 0 0 0,1 1 1 0 0,-10 0-1 0 0,13-2 15 0 0,1 0 1 0 0,-1 0 0 0 0,1 0-1 0 0,0 0 1 0 0,-1 1-1 0 0,1 0 1 0 0,0-1-1 0 0,-1 1 1 0 0,1 0-1 0 0,0 0 1 0 0,0 0 0 0 0,0 0-1 0 0,0 0 1 0 0,0 1-1 0 0,0-1 1 0 0,0 1-1 0 0,0-1 1 0 0,-1 3-1 0 0,0-1 45 0 0,1 0-1 0 0,0 0 0 0 0,0 0 1 0 0,1 0-1 0 0,-1 0 0 0 0,1 1 1 0 0,-1-1-1 0 0,1 1 0 0 0,0-1 1 0 0,-1 8-1 0 0,1-4 35 0 0,0 0-1 0 0,1 0 1 0 0,0 0 0 0 0,0 0 0 0 0,1 0-1 0 0,0 0 1 0 0,0 0 0 0 0,0-1-1 0 0,1 1 1 0 0,0 0 0 0 0,6 12 0 0 0,-6-15-89 0 0,0 0 0 0 0,1-1 0 0 0,-1 0 0 0 0,1 1 1 0 0,-1-1-1 0 0,1 0 0 0 0,0 0 0 0 0,0 0 0 0 0,1-1 1 0 0,-1 1-1 0 0,0-1 0 0 0,1 1 0 0 0,0-1 0 0 0,-1 0 0 0 0,9 2 1 0 0,-7-2-16 0 0,0-1 0 0 0,1-1 0 0 0,-1 1 0 0 0,0-1 1 0 0,1 1-1 0 0,-1-1 0 0 0,0-1 0 0 0,1 1 0 0 0,-1-1 0 0 0,0 0 1 0 0,7-2-1 0 0,-2 0-83 0 0,-1-1 1 0 0,0 0 0 0 0,0 0-1 0 0,0-1 1 0 0,-1 0-1 0 0,0-1 1 0 0,0 1-1 0 0,0-1 1 0 0,-1-1 0 0 0,1 0-1 0 0,-2 0 1 0 0,1 0-1 0 0,6-10 1 0 0,-8 10-75 0 0,-1-1 0 0 0,1 0-1 0 0,-1 0 1 0 0,-1 0 0 0 0,3-9 0 0 0,-5 13 79 0 0,0 0 0 0 0,0 0 0 0 0,-1 0 0 0 0,1 1 0 0 0,-1-1 0 0 0,0 0 0 0 0,0 0 0 0 0,-1 0 0 0 0,1 0 0 0 0,-1 0 0 0 0,0 0 0 0 0,0 0 0 0 0,-2-6 0 0 0,2 8 55 0 0,-1-3-70 0 0,-1-1 0 0 0,0 1-1 0 0,-5-9 1 0 0,7 13 90 0 0,1 0 0 0 0,-1 1 1 0 0,0-1-1 0 0,1 0 0 0 0,-1 0 0 0 0,0 1 0 0 0,1-1 0 0 0,-1 0 0 0 0,0 1 0 0 0,0-1 0 0 0,1 1 0 0 0,-1-1 0 0 0,0 1 0 0 0,0-1 0 0 0,0 1 0 0 0,0-1 0 0 0,0 1 0 0 0,0 0 0 0 0,0-1 0 0 0,0 1 0 0 0,0 0 0 0 0,0 0 0 0 0,0 0 0 0 0,0 0 0 0 0,0 0 0 0 0,0 0 0 0 0,0 0 0 0 0,0 0 0 0 0,0 0 0 0 0,0 1 0 0 0,-1 0 0 0 0,-53 37-56 0 0,30-23 141 0 0,-99 52 1786 0 0,124-67-1828 0 0,-1 0 0 0 0,0 0-1 0 0,0 1 1 0 0,1-1 0 0 0,-1 0-1 0 0,1 1 1 0 0,-1-1 0 0 0,0 1-1 0 0,1-1 1 0 0,-1 1 0 0 0,1-1-1 0 0,-1 1 1 0 0,1-1 0 0 0,-1 1-1 0 0,1 0 1 0 0,-1-1 0 0 0,1 1-1 0 0,0 0 1 0 0,-1-1 0 0 0,1 1-1 0 0,0 0 1 0 0,0-1 0 0 0,-1 1-1 0 0,1 0 1 0 0,0 0 0 0 0,0 0 0 0 0,0 1-2 0 0,0-1 1 0 0,1 1 0 0 0,-1-1 0 0 0,1 1-1 0 0,-1-1 1 0 0,1 1 0 0 0,-1-1 0 0 0,1 0-1 0 0,0 1 1 0 0,0-1 0 0 0,-1 0 0 0 0,3 2-1 0 0,0 1 4 0 0,0-1 0 0 0,0 0-1 0 0,0-1 1 0 0,0 1-1 0 0,0 0 1 0 0,1-1 0 0 0,-1 0-1 0 0,1 0 1 0 0,5 3 0 0 0,-2-4-29 0 0,0 0-1 0 0,1 0 1 0 0,-1 0 0 0 0,0-1 0 0 0,0 0 0 0 0,0-1 0 0 0,0 1 0 0 0,0-1 0 0 0,0-1 0 0 0,0 1 0 0 0,0-1 0 0 0,0-1 0 0 0,8-3 0 0 0,-4 1-47 0 0,0 0 0 0 0,0-1 1 0 0,-1 0-1 0 0,0-1 0 0 0,0 0 0 0 0,-1-1 1 0 0,11-10-1 0 0,-15 12-49 0 0,-4 4 47 0 0,0 1 1 0 0,0 0-1 0 0,0 0 0 0 0,0 0 1 0 0,0 0-1 0 0,0-1 0 0 0,0 1 1 0 0,0 1-1 0 0,1-1 0 0 0,-1 0 1 0 0,0 0-1 0 0,1 0 0 0 0,-1 1 1 0 0,1-1-1 0 0,2 0 0 0 0,2 1-535 0 0,-12 6 271 0 0,-1-2 264 0 0,0 0-1 0 0,0 0 1 0 0,0-1-1 0 0,-9 3 1 0 0,8-4 38 0 0,1 1 0 0 0,-1 1 0 0 0,-13 8 0 0 0,-62 37 318 0 0,70-42-98 0 0,13-7-209 0 0,-1 1-1 0 0,1-1 0 0 0,0 0 0 0 0,-1 0 1 0 0,1 1-1 0 0,-1-1 0 0 0,1 0 0 0 0,-1 0 1 0 0,1 0-1 0 0,-1 0 0 0 0,1 1 1 0 0,-1-1-1 0 0,1 0 0 0 0,-1 0 0 0 0,1 0 1 0 0,-1 0-1 0 0,1 0 0 0 0,-1 0 0 0 0,1 0 1 0 0,-1 0-1 0 0,1-1 0 0 0,-1 1 1 0 0,1 0-1 0 0,-1 0 0 0 0,1 0 0 0 0,0 0 1 0 0,-1-1-1 0 0,1 1 0 0 0,-1 0 1 0 0,1 0-1 0 0,-1-1 0 0 0,1 1 0 0 0,0 0 1 0 0,-1-1-1 0 0,1 1 0 0 0,0-1 0 0 0,-1 1 1 0 0,1 0-1 0 0,0-1 0 0 0,-1 1 1 0 0,1-1-1 0 0,0 1 0 0 0,0-1 0 0 0,0 1 1 0 0,0-1-1 0 0,-1 1 0 0 0,1-1 1 0 0,-3-5 93 0 0,5 30 196 0 0,-1-22-280 0 0,-1 0 0 0 0,1 1-1 0 0,0-1 1 0 0,0 0 0 0 0,0 0-1 0 0,0 0 1 0 0,0 0 0 0 0,0 0-1 0 0,1 0 1 0 0,-1-1 0 0 0,1 1-1 0 0,-1 0 1 0 0,1-1 0 0 0,0 1-1 0 0,0-1 1 0 0,-1 1 0 0 0,1-1-1 0 0,0 0 1 0 0,0 0 0 0 0,0 0 0 0 0,1 0-1 0 0,-1 0 1 0 0,0 0 0 0 0,0-1-1 0 0,0 1 1 0 0,1-1 0 0 0,-1 1-1 0 0,0-1 1 0 0,1 0 0 0 0,-1 0-1 0 0,0 0 1 0 0,4 0 0 0 0,-1-1-4 0 0,1 0-1 0 0,-1 0 1 0 0,1-1 0 0 0,-1 0 0 0 0,0 1 0 0 0,1-2 0 0 0,-1 1-1 0 0,0-1 1 0 0,-1 1 0 0 0,1-1 0 0 0,0-1 0 0 0,6-5 0 0 0,-1 0-45 0 0,-1-1 0 0 0,0 0 0 0 0,0 0 1 0 0,-1-1-1 0 0,-1 0 0 0 0,0-1 0 0 0,0 0 1 0 0,-1 0-1 0 0,7-19 0 0 0,-13 31 12 0 0,0 0 1 0 0,0-1-1 0 0,0 1 0 0 0,0 0 0 0 0,0-1 1 0 0,1 1-1 0 0,-1-1 0 0 0,0 1 1 0 0,0 0-1 0 0,0-1 0 0 0,0 1 0 0 0,0 0 1 0 0,0-1-1 0 0,0 1 0 0 0,-1 0 0 0 0,1-1 1 0 0,0 1-1 0 0,0 0 0 0 0,0-1 0 0 0,0 1 1 0 0,0 0-1 0 0,0-1 0 0 0,-1 1 0 0 0,1 0 1 0 0,0-1-1 0 0,0 1 0 0 0,0 0 0 0 0,-1 0 1 0 0,1-1-1 0 0,-11 1-296 0 0,-19 12 66 0 0,24-9 247 0 0,-20 8 181 0 0,1 1 0 0 0,0 2-1 0 0,1 0 1 0 0,-31 25 0 0 0,47-34 24 0 0,7-5-179 0 0,0 0 1 0 0,0 0 0 0 0,0 1-1 0 0,0-1 1 0 0,1 1-1 0 0,-1-1 1 0 0,0 1-1 0 0,0-1 1 0 0,1 1 0 0 0,-1-1-1 0 0,0 1 1 0 0,0 1-1 0 0,1-2-23 0 0,0 1 0 0 0,0-1 1 0 0,0 0-1 0 0,0 1 0 0 0,0-1 0 0 0,0 1 0 0 0,0-1 0 0 0,0 0 0 0 0,0 1 0 0 0,0-1 0 0 0,0 0 0 0 0,0 1 0 0 0,0-1 1 0 0,0 1-1 0 0,1-1 0 0 0,-1 0 0 0 0,0 1 0 0 0,0-1 0 0 0,1 0 0 0 0,-1 1 0 0 0,0-1 0 0 0,0 0 0 0 0,1 0 1 0 0,-1 1-1 0 0,0-1 0 0 0,1 1 0 0 0,8 5 17 0 0,-8-5-21 0 0,2 1 6 0 0,-1-1 0 0 0,1 1 0 0 0,-1-1-1 0 0,1 1 1 0 0,0-1 0 0 0,0 0 0 0 0,0 0 0 0 0,-1 0 0 0 0,1-1-1 0 0,0 1 1 0 0,0-1 0 0 0,6 1 0 0 0,-1-2-8 0 0,0 1 0 0 0,-1-2 0 0 0,13-2 0 0 0,-8 1 6 0 0,-7 2-1 0 0,-1 1-1 0 0,1-1 0 0 0,-1 1 1 0 0,1 0-1 0 0,4 1 1 0 0,-5 0 1 0 0,0-1 0 0 0,0 0 1 0 0,0 0-1 0 0,0 0 0 0 0,0-1 1 0 0,0 1-1 0 0,4-2 1 0 0,20-10-150 0 0,-26 12 120 0 0,-1-1-1 0 0,1 0 1 0 0,-1 0-1 0 0,1 0 0 0 0,-1 0 1 0 0,0 0-1 0 0,1 0 1 0 0,-1 0-1 0 0,0 0 1 0 0,0-1-1 0 0,0 1 0 0 0,0 0 1 0 0,0-1-1 0 0,0 1 1 0 0,1-3-1 0 0,-2 3 15 0 0,0 1 0 0 0,0-1 0 0 0,0 1-1 0 0,0-1 1 0 0,-1 1 0 0 0,1-1 0 0 0,0 1-1 0 0,0 0 1 0 0,-1-1 0 0 0,1 1 0 0 0,0 0-1 0 0,-1-1 1 0 0,1 1 0 0 0,0 0 0 0 0,-1-1-1 0 0,1 1 1 0 0,-1 0 0 0 0,1 0 0 0 0,-1-1-1 0 0,1 1 1 0 0,0 0 0 0 0,-1 0 0 0 0,1 0 0 0 0,-1-1-1 0 0,0 1 1 0 0,-13-4-101 0 0,0 4 137 0 0,1 1-1 0 0,-1 0 1 0 0,0 0-1 0 0,1 2 0 0 0,-1 0 1 0 0,1 0-1 0 0,0 1 1 0 0,-15 7-1 0 0,26-10 7 0 0,0-1 0 0 0,0 1 0 0 0,0 0 0 0 0,0-1 0 0 0,-1 0 0 0 0,1 1 0 0 0,0-1 0 0 0,-1 0 0 0 0,1 0 0 0 0,0 0 0 0 0,0 0 0 0 0,-1-1 0 0 0,-1 0 0 0 0,3 1-20 0 0,0 0 1 0 0,1 0 0 0 0,-1 0 0 0 0,0 0 0 0 0,1 0 0 0 0,-1 0 0 0 0,0 0-1 0 0,1 1 1 0 0,-1-1 0 0 0,0 0 0 0 0,1 0 0 0 0,-1 0 0 0 0,0 1 0 0 0,1-1 0 0 0,-1 0-1 0 0,0 1 1 0 0,1-1 0 0 0,-1 1 0 0 0,1-1 0 0 0,-1 0 0 0 0,1 1 0 0 0,-1 0-1 0 0,-9 16 187 0 0,0-2-64 0 0,10-15-134 0 0,0 0 1 0 0,0 1 0 0 0,0-1 0 0 0,0 0 0 0 0,0 0 0 0 0,0 0 0 0 0,0 0 0 0 0,-1 0 0 0 0,1 0-1 0 0,0 0 1 0 0,0 0 0 0 0,0 0 0 0 0,0 0 0 0 0,0 0 0 0 0,0 0 0 0 0,-1 0 0 0 0,1 0 0 0 0,0 0-1 0 0,0 0 1 0 0,0 0 0 0 0,0 0 0 0 0,0 0 0 0 0,0 0 0 0 0,0 0 0 0 0,-1 0 0 0 0,1 0 0 0 0,0 0-1 0 0,0 0 1 0 0,0-1 0 0 0,0 1 0 0 0,0 0 0 0 0,0 0 0 0 0,0 0 0 0 0,0 0 0 0 0,-1 0 0 0 0,1 0-1 0 0,0 0 1 0 0,0 0 0 0 0,0 0 0 0 0,0-1 0 0 0,0 1 0 0 0,0 0 0 0 0,-3-9 23 0 0,2 8-16 0 0,1-1 1 0 0,0 1-1 0 0,-1 0 1 0 0,1-1-1 0 0,0 1 1 0 0,0-1-1 0 0,0 1 1 0 0,0-1-1 0 0,1 1 1 0 0,-1-1-1 0 0,1-2 1 0 0,2 2 2 0 0,0-1-1 0 0,1 0 1 0 0,-1 1 0 0 0,1 0 0 0 0,0-1 0 0 0,-1 1 0 0 0,1 1 0 0 0,8-4 0 0 0,0 0 1 0 0,-3 1-109 0 0,0-2 0 0 0,0 1-1 0 0,0-1 1 0 0,-1 0 0 0 0,12-12-1 0 0,-20 18 88 0 0,0-1 0 0 0,0 1 1 0 0,1 0-1 0 0,-1-1 0 0 0,0 1 0 0 0,1 0 0 0 0,-1-1 0 0 0,1 1 0 0 0,-1 0 0 0 0,0 0 0 0 0,1-1 0 0 0,-1 1 0 0 0,1 0 1 0 0,-1 0-1 0 0,1 0 0 0 0,-1 0 0 0 0,0-1 0 0 0,1 1 0 0 0,-1 0 0 0 0,1 0 0 0 0,-1 0 0 0 0,1 0 0 0 0,-1 0 1 0 0,1 0-1 0 0,-1 0 0 0 0,1 0 0 0 0,-1 1 0 0 0,1-1 0 0 0,-1 0 0 0 0,1 0 0 0 0,-1 0 0 0 0,0 0 0 0 0,1 1 1 0 0,-1-1-1 0 0,1 0 0 0 0,-1 0 0 0 0,0 1 0 0 0,1-1 0 0 0,-1 0 0 0 0,1 1 0 0 0,-1-1 0 0 0,0 0 0 0 0,0 1 1 0 0,1-1-1 0 0,-1 0 0 0 0,0 1 0 0 0,0-1 0 0 0,1 1 0 0 0,-1-1 0 0 0,0 1 0 0 0,0-1 0 0 0,0 1 0 0 0,0-1 0 0 0,0 0 1 0 0,1 2-1 0 0,1 4-64 0 0,0 1 0 0 0,-1 0 1 0 0,2 8-1 0 0,-2-7-46 0 0,0-7 95 0 0,-1 0 1 0 0,0 0-1 0 0,1 0 1 0 0,-1-1-1 0 0,0 1 0 0 0,0 0 1 0 0,0 0-1 0 0,0 0 1 0 0,0 0-1 0 0,0 0 1 0 0,0-1-1 0 0,0 1 0 0 0,0 0 1 0 0,0 0-1 0 0,0 0 1 0 0,-1 0-1 0 0,1 1 1 0 0,-1-2-14 0 0,0 0 1 0 0,1 0 0 0 0,-1 0 0 0 0,1 0 0 0 0,-1 0 0 0 0,1 0 0 0 0,-1 0 0 0 0,1 0 0 0 0,-1 0 0 0 0,1 0-1 0 0,-1 0 1 0 0,0 0 0 0 0,1 0 0 0 0,-1 0 0 0 0,1-1 0 0 0,-1 1 0 0 0,0-1 0 0 0,-14-2-129 0 0,-4 5 84 0 0,17-1 81 0 0,1-1 0 0 0,-1 1 0 0 0,0-1 0 0 0,1 0 0 0 0,-1 1 0 0 0,0-1 0 0 0,0 0 1 0 0,1 0-1 0 0,-1 0 0 0 0,0 0 0 0 0,0-1 0 0 0,0 1 0 0 0,1 0 0 0 0,-4-2 0 0 0,-4-6 32 0 0,-6-4 29 0 0,14 12-56 0 0,1-1 0 0 0,-1 1-1 0 0,1 0 1 0 0,-1 0 0 0 0,0 0-1 0 0,1-1 1 0 0,-1 1 0 0 0,1 0 0 0 0,-1 0-1 0 0,1 0 1 0 0,-1 0 0 0 0,0 0-1 0 0,1 0 1 0 0,-1 0 0 0 0,1 0 0 0 0,-1 0-1 0 0,1 0 1 0 0,-1 1 0 0 0,0-1-1 0 0,1 0 1 0 0,-1 0 0 0 0,1 0 0 0 0,-1 1-1 0 0,1-1 1 0 0,-1 0 0 0 0,1 1-1 0 0,-1-1 1 0 0,1 0 0 0 0,-1 1 0 0 0,-24 33 163 0 0,14-18 20 0 0,7-8-39 0 0,4-8-178 0 0,0 0-1 0 0,0 0 0 0 0,0 0 1 0 0,0 0-1 0 0,-1 0 1 0 0,1 0-1 0 0,0 1 0 0 0,0-1 1 0 0,0 0-1 0 0,0 0 1 0 0,0 0-1 0 0,0 0 1 0 0,0 0-1 0 0,0 1 0 0 0,0-1 1 0 0,0 0-1 0 0,0 0 1 0 0,0 0-1 0 0,0 0 0 0 0,0 0 1 0 0,0 0-1 0 0,0 1 1 0 0,0-1-1 0 0,0 0 1 0 0,0 0-1 0 0,0 0 0 0 0,0 0 1 0 0,0 0-1 0 0,0 1 1 0 0,0-1-1 0 0,0 0 0 0 0,0 0 1 0 0,0 0-1 0 0,0 0 1 0 0,1 0-1 0 0,-1 0 1 0 0,0 0-1 0 0,0 1 0 0 0,0-1 1 0 0,0 0-1 0 0,0 0 1 0 0,0 0-1 0 0,0 0 0 0 0,1 0 1 0 0,-1 0-1 0 0,0 0 1 0 0,0 0-1 0 0,0 0 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36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2 195 5983 0 0,'0'0'464'0'0,"0"11"424"0"0,-1 3-410 0 0,1-1 0 0 0,0 0-1 0 0,1 0 1 0 0,0 0 0 0 0,1 1-1 0 0,1-2 1 0 0,0 1 0 0 0,0 0-1 0 0,1 0 1 0 0,8 14 0 0 0,-1-4-284 0 0,1 1 0 0 0,2-1-1 0 0,0-1 1 0 0,20 23 0 0 0,-30-40-266 0 0,0 0 0 0 0,1 0 0 0 0,0-1-1 0 0,-1 1 1 0 0,10 5 0 0 0,-13-9 53 0 0,0-1 1 0 0,0 1-1 0 0,1 0 1 0 0,-1-1-1 0 0,0 1 1 0 0,0-1 0 0 0,1 1-1 0 0,-1-1 1 0 0,1 1-1 0 0,-1-1 1 0 0,0 0-1 0 0,1 0 1 0 0,-1 0-1 0 0,1 0 1 0 0,-1 0 0 0 0,0 0-1 0 0,1 0 1 0 0,-1 0-1 0 0,1-1 1 0 0,-1 1-1 0 0,0 0 1 0 0,1-1-1 0 0,-1 1 1 0 0,0-1-1 0 0,1 0 1 0 0,-1 1 0 0 0,0-1-1 0 0,0 0 1 0 0,0 0-1 0 0,0 1 1 0 0,2-3-1 0 0,5-6-42 0 0,-1 0 0 0 0,1 0-1 0 0,-2 0 1 0 0,0-1-1 0 0,8-15 1 0 0,20-57-416 0 0,-21 48 248 0 0,-5 12 196 0 0,-1-1 0 0 0,0-1 0 0 0,-2 1 0 0 0,-1-1 0 0 0,-1 0 0 0 0,0-41 0 0 0,-3 60 838 0 0,-1 6-267 0 0,-2 8-34 0 0,-4 16-206 0 0,4-5-43 0 0,0 0-1 0 0,1 0 1 0 0,1 38-1 0 0,2-48-149 0 0,0-1 0 0 0,0 0 0 0 0,1 1 0 0 0,0-1 0 0 0,0 0 0 0 0,1 0 0 0 0,0 0 0 0 0,1-1 1 0 0,0 1-1 0 0,8 12 0 0 0,-9-17-84 0 0,1 0 0 0 0,-1 0 0 0 0,1 0 0 0 0,0-1 0 0 0,0 1 0 0 0,0-1 0 0 0,1 0 0 0 0,-1 0 0 0 0,1 0 0 0 0,0-1 0 0 0,0 1 0 0 0,6 1 0 0 0,-3-1 19 0 0,0-1 0 0 0,0-1-1 0 0,0 1 1 0 0,1-1-1 0 0,-1-1 1 0 0,0 1 0 0 0,16-2-1 0 0,-15-1-157 0 0,0 1 0 0 0,0-1 0 0 0,0 0 0 0 0,0-1 0 0 0,0 0 0 0 0,15-8 0 0 0,-19 8-169 0 0,1 0 0 0 0,-1-1 0 0 0,0 0 0 0 0,0 0 0 0 0,0 0 0 0 0,0 0-1 0 0,-1-1 1 0 0,0 1 0 0 0,0-1 0 0 0,4-6 0 0 0,-4 3-433 0 0,0 0 0 0 0,0-1-1 0 0,-1 0 1 0 0,0 1-1 0 0,-1-1 1 0 0,0 0 0 0 0,2-18-1 0 0,-1-69-1214 0 0,-4 69 1955 0 0,2 13-78 0 0,-2 0 1 0 0,0 1-1 0 0,0-1 1 0 0,-1 1-1 0 0,-1-1 1 0 0,-1 1 0 0 0,1 0-1 0 0,-2 0 1 0 0,-7-16-1 0 0,6 12 1951 0 0,6 17-1863 0 0,6 10 1612 0 0,2 8-754 0 0,0 1 0 0 0,-2 0-1 0 0,0 0 1 0 0,-1 1-1 0 0,2 22 1 0 0,6 102 943 0 0,-11-106-1560 0 0,-2-35-270 0 0,1 12 118 0 0,5 28 0 0 0,-5-39-173 0 0,0 0 0 0 0,0 0 1 0 0,1 1-1 0 0,0-1 0 0 0,0 0 1 0 0,0 0-1 0 0,0-1 0 0 0,0 1 1 0 0,1 0-1 0 0,5 5 0 0 0,-8-9 29 0 0,0 0-1 0 0,0 0 0 0 0,0 1 1 0 0,0-1-1 0 0,0 0 0 0 0,0 0 1 0 0,1-1-1 0 0,-1 1 0 0 0,0 0 1 0 0,0 0-1 0 0,0 0 0 0 0,0 0 1 0 0,0 0-1 0 0,0 0 0 0 0,0 0 1 0 0,0 0-1 0 0,0 0 0 0 0,0 0 1 0 0,0 0-1 0 0,0 0 0 0 0,0 0 1 0 0,1 0-1 0 0,-1 0 0 0 0,0 0 1 0 0,0 0-1 0 0,0 0 0 0 0,0 0 1 0 0,0 0-1 0 0,0 0 0 0 0,0 0 1 0 0,0 0-1 0 0,0-1 0 0 0,0 1 1 0 0,0 0-1 0 0,0 0 0 0 0,0 0 1 0 0,0 0-1 0 0,0 0 0 0 0,0 0 1 0 0,0 0-1 0 0,0 0 1 0 0,0 0-1 0 0,0 0 0 0 0,0 0 1 0 0,0 0-1 0 0,0-1 0 0 0,0 1 1 0 0,0 0-1 0 0,0 0 0 0 0,0 0 1 0 0,0 0-1 0 0,0 0 0 0 0,0 0 1 0 0,0 0-1 0 0,0 0 0 0 0,0 0 1 0 0,0 0-1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36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9671 0 0,'0'0'28'0'0,"0"0"0"0"0,0-1 0 0 0,0 1-1 0 0,0 0 1 0 0,0 0 0 0 0,0-1-1 0 0,0 1 1 0 0,0 0 0 0 0,0-1 0 0 0,0 1-1 0 0,0 0 1 0 0,0 0 0 0 0,0-1-1 0 0,0 1 1 0 0,0 0 0 0 0,0 0 0 0 0,1-1-1 0 0,-1 1 1 0 0,0 0 0 0 0,0 0 0 0 0,0-1-1 0 0,0 1 1 0 0,1 0 0 0 0,-1 0-1 0 0,0-1 1 0 0,0 1 0 0 0,0 0 0 0 0,1 0-1 0 0,-1 0 1 0 0,0 0 0 0 0,0-1-1 0 0,1 1 1 0 0,-1 0 0 0 0,0 0 0 0 0,0 0-1 0 0,1 0 1 0 0,-1 0 0 0 0,0 0 0 0 0,0 0-1 0 0,1 0 1 0 0,-1 0 0 0 0,0 0-1 0 0,1 0 1 0 0,-1 0 0 0 0,1 0 0 0 0,17-2 758 0 0,-15 2-476 0 0,305-32 6402 0 0,-150 13-4713 0 0,-151 18-1981 0 0,12-1-36 0 0,0 1-1 0 0,22 1 1 0 0,-39 0 55 0 0,18 3-468 0 0,-20-3 411 0 0,1 0 0 0 0,-1 0-1 0 0,0 0 1 0 0,1 0 0 0 0,-1 0 0 0 0,1 0 0 0 0,-1 0-1 0 0,0 0 1 0 0,1 1 0 0 0,-1-1 0 0 0,0 0 0 0 0,1 0 0 0 0,-1 0-1 0 0,0 1 1 0 0,1-1 0 0 0,-1 0 0 0 0,0 0 0 0 0,0 1-1 0 0,1-1 1 0 0,-1 0 0 0 0,0 0 0 0 0,0 1 0 0 0,1-1-1 0 0,-1 0 1 0 0,0 1 0 0 0,0-1 0 0 0,0 0 0 0 0,0 1-1 0 0,0-1 1 0 0,1 1 0 0 0,-1-1 0 0 0,0 0 0 0 0,0 1 0 0 0,0-1-1 0 0,0 0 1 0 0,0 1 0 0 0,0-1 0 0 0,0 1 0 0 0,0-1-1 0 0,-1 1 1 0 0,-4 18 7 0 0,0 1 0 0 0,1 0 0 0 0,0 0 0 0 0,2 0 0 0 0,0 35 0 0 0,1-20 14 0 0,-4 94 50 0 0,-22 234-59 0 0,24-341-90 0 0,-2 1 1 0 0,-1-1 0 0 0,0 0-1 0 0,-11 24 1 0 0,14-42 11 0 0,1 1 1 0 0,4-6-487 0 0,2-3 156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36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26 1839 0 0,'1'-1'130'0'0,"-1"0"-1"0"0,1 0 0 0 0,-1 0 0 0 0,1 0 1 0 0,-1 0-1 0 0,1 0 0 0 0,-1 0 0 0 0,1 0 0 0 0,0 1 1 0 0,0-1-1 0 0,-1 0 0 0 0,1 0 0 0 0,0 0 1 0 0,0 1-1 0 0,0-1 0 0 0,0 0 0 0 0,0 1 0 0 0,0-1 1 0 0,0 1-1 0 0,0 0 0 0 0,0-1 0 0 0,2 0 0 0 0,29-3 4745 0 0,-20 3-5028 0 0,6-1 583 0 0,-1 2 0 0 0,0 0 0 0 0,0 1 0 0 0,0 0 0 0 0,0 2 0 0 0,-1 0 0 0 0,1 1-1 0 0,21 7 1 0 0,-15-2 57 0 0,0 1 0 0 0,0 1 0 0 0,-1 1 0 0 0,0 1 0 0 0,21 16 0 0 0,-38-25-409 0 0,0 0 0 0 0,0 0 0 0 0,-1 0-1 0 0,1 1 1 0 0,-1 0 0 0 0,0 0 0 0 0,0 0-1 0 0,0 0 1 0 0,5 11 0 0 0,-8-13-76 0 0,-1-1 0 0 0,1 1-1 0 0,0-1 1 0 0,-1 1 0 0 0,1-1 0 0 0,-1 1 0 0 0,0-1 0 0 0,1 1 0 0 0,-1 0 0 0 0,-1-1-1 0 0,1 1 1 0 0,0-1 0 0 0,-1 1 0 0 0,1-1 0 0 0,-1 1 0 0 0,0-1 0 0 0,0 1 0 0 0,0-1-1 0 0,0 0 1 0 0,0 1 0 0 0,0-1 0 0 0,-1 0 0 0 0,1 0 0 0 0,-1 0 0 0 0,1 0-1 0 0,-1 0 1 0 0,-2 2 0 0 0,-8 6-14 0 0,1 0 0 0 0,-2 0 0 0 0,1-1 0 0 0,-24 12 0 0 0,-62 24 86 0 0,51-25-23 0 0,-71 27 103 0 0,100-42-126 0 0,1 0 1 0 0,-1-1-1 0 0,-1-1 1 0 0,-33 1-1 0 0,52-4-32 0 0,-1 0 0 0 0,1 0 0 0 0,0 0 0 0 0,-1 0 0 0 0,1 0 0 0 0,-1 0 0 0 0,1 0 0 0 0,0 0 0 0 0,-1 0 0 0 0,1 0 0 0 0,0 0 0 0 0,-1 0-1 0 0,1 0 1 0 0,0 0 0 0 0,-1 0 0 0 0,1 0 0 0 0,0-1 0 0 0,0 1 0 0 0,-1 0 0 0 0,1 0 0 0 0,0 0 0 0 0,-1-1 0 0 0,1 1 0 0 0,0 0 0 0 0,-1-1 0 0 0,6-5-321 0 0,16-6-494 0 0,-19 11 703 0 0,16-9-1497 0 0,2-2-3682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37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89 4143 0 0,'-2'1'64'0'0,"1"-1"-1"0"0,0 1 0 0 0,0 0 0 0 0,0 0 1 0 0,0 0-1 0 0,0 0 0 0 0,0 0 0 0 0,0 1 1 0 0,0-1-1 0 0,1 0 0 0 0,-1 0 0 0 0,0 1 1 0 0,1-1-1 0 0,-1 0 0 0 0,1 1 1 0 0,-1-1-1 0 0,1 0 0 0 0,-1 1 0 0 0,1-1 1 0 0,0 1-1 0 0,0 2 0 0 0,-2 40 1675 0 0,2-31-1170 0 0,-3 39 1772 0 0,-1 23 9 0 0,4-65-2081 0 0,1 1 0 0 0,0-1 1 0 0,0 0-1 0 0,1 0 0 0 0,4 11 0 0 0,-6-19-238 0 0,1 1 0 0 0,0-1-1 0 0,0 0 1 0 0,0 0-1 0 0,0 1 1 0 0,0-1 0 0 0,1 0-1 0 0,-1 0 1 0 0,1 0 0 0 0,-1 0-1 0 0,1 0 1 0 0,0-1 0 0 0,-1 1-1 0 0,1 0 1 0 0,0-1-1 0 0,0 1 1 0 0,0-1 0 0 0,1 0-1 0 0,-1 0 1 0 0,0 0 0 0 0,0 0-1 0 0,1 0 1 0 0,-1 0 0 0 0,3 0-1 0 0,-1-1 22 0 0,0 1 0 0 0,0-1-1 0 0,0-1 1 0 0,0 1 0 0 0,0 0-1 0 0,-1-1 1 0 0,1 0 0 0 0,0 0-1 0 0,0 0 1 0 0,0 0 0 0 0,-1-1 0 0 0,1 0-1 0 0,-1 1 1 0 0,5-4 0 0 0,4-3 44 0 0,0-1 1 0 0,-1 0-1 0 0,0-1 1 0 0,0 0-1 0 0,10-13 1 0 0,44-63-156 0 0,-34 42-100 0 0,-28 40 103 0 0,15-20-793 0 0,19-32 1 0 0,-33 48 657 0 0,1-1 0 0 0,-2 0 0 0 0,1 0 0 0 0,-1 0 1 0 0,0 0-1 0 0,-1-1 0 0 0,2-17 0 0 0,1 7 249 0 0,0 13 171 0 0,-5 7-215 0 0,0 0 0 0 0,0 0 0 0 0,1 0 0 0 0,-1 0 0 0 0,0 0 0 0 0,0 0 0 0 0,1 0 0 0 0,-1 0 0 0 0,0 0 0 0 0,0 0 0 0 0,1 0 0 0 0,-1 0 0 0 0,0 1 0 0 0,0-1 0 0 0,1 0 0 0 0,-1 0 0 0 0,0 0 0 0 0,0 0 0 0 0,0 1 0 0 0,1-1 0 0 0,-1 0 0 0 0,0 0 0 0 0,0 0 0 0 0,0 1 0 0 0,0-1 0 0 0,0 0 0 0 0,1 0 0 0 0,-1 1 0 0 0,0-1 0 0 0,0 0 0 0 0,0 0 0 0 0,0 1 0 0 0,1 2 36 0 0,0-1 1 0 0,0 1-1 0 0,-1 0 1 0 0,1 0-1 0 0,-1-1 1 0 0,0 1 0 0 0,0 0-1 0 0,0 0 1 0 0,0 0-1 0 0,-1 4 1 0 0,-6 31 115 0 0,5-30-126 0 0,-20 68 392 0 0,-4 12 334 0 0,24-76-597 0 0,0 0-1 0 0,0 1 1 0 0,1-1-1 0 0,1 0 1 0 0,1 15-1 0 0,-1-25-142 0 0,0 1-1 0 0,0-1 1 0 0,1 0-1 0 0,-1 0 1 0 0,1 0-1 0 0,-1 0 0 0 0,1 0 1 0 0,0 0-1 0 0,0 0 1 0 0,0 0-1 0 0,0 0 1 0 0,0 0-1 0 0,0-1 1 0 0,0 1-1 0 0,1 0 1 0 0,-1-1-1 0 0,1 1 0 0 0,-1-1 1 0 0,1 1-1 0 0,0-1 1 0 0,1 1-1 0 0,0 0 1 0 0,0-1-1 0 0,0 0 0 0 0,-1-1 1 0 0,1 1-1 0 0,0 0 1 0 0,0-1-1 0 0,0 0 0 0 0,0 1 1 0 0,0-1-1 0 0,0 0 1 0 0,0-1-1 0 0,0 1 0 0 0,0 0 1 0 0,5-2-1 0 0,1-1-97 0 0,1-1 0 0 0,-1 1-1 0 0,0-1 1 0 0,0-1 0 0 0,-1 0-1 0 0,1 0 1 0 0,-1-1 0 0 0,10-8-1 0 0,7-6-466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37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3679 0 0,'0'0'32'0'0,"0"0"-1"0"0,-1 0 0 0 0,1 0 0 0 0,0 0 0 0 0,0 0 1 0 0,-1-1-1 0 0,1 1 0 0 0,0 0 0 0 0,-1 0 0 0 0,1 0 1 0 0,0 1-1 0 0,-1-1 0 0 0,1 0 0 0 0,0 0 0 0 0,0 0 1 0 0,-1 0-1 0 0,1 0 0 0 0,0 0 0 0 0,-1 0 0 0 0,1 0 1 0 0,0 1-1 0 0,0-1 0 0 0,-1 0 0 0 0,1 0 0 0 0,0 0 1 0 0,0 1-1 0 0,0-1 0 0 0,-1 0 0 0 0,1 0 0 0 0,0 0 1 0 0,0 1-1 0 0,0-1 0 0 0,-1 1 0 0 0,-2 13 2255 0 0,3 17 931 0 0,11 56 1344 0 0,1 21-1738 0 0,-9-42-1887 0 0,11 162 816 0 0,-12-221-2178 0 0,-1-9-138 0 0,0-11-2004 0 0,-1 3-3550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37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17 8751 0 0,'0'0'21'0'0,"0"0"-1"0"0,-1 0 1 0 0,1 0 0 0 0,0 0-1 0 0,0 0 1 0 0,0-1-1 0 0,-1 1 1 0 0,1 0-1 0 0,0 0 1 0 0,0 0-1 0 0,0-1 1 0 0,0 1-1 0 0,-1 0 1 0 0,1 0-1 0 0,0 0 1 0 0,0-1 0 0 0,0 1-1 0 0,0 0 1 0 0,0 0-1 0 0,0-1 1 0 0,0 1-1 0 0,0 0 1 0 0,0 0-1 0 0,0-1 1 0 0,0 1-1 0 0,0 0 1 0 0,0 0 0 0 0,0-1-1 0 0,0 1 1 0 0,0 0-1 0 0,0 0 1 0 0,0-1-1 0 0,0 1 1 0 0,0 0-1 0 0,0 0 1 0 0,0-1-1 0 0,0 1 1 0 0,1 0-1 0 0,-1 0 1 0 0,0 0 0 0 0,0-1-1 0 0,0 1 1 0 0,0 0-1 0 0,1 0 1 0 0,-1 0-1 0 0,0 0 1 0 0,0-1-1 0 0,18-3 876 0 0,25 3 325 0 0,-41 1-1166 0 0,222-2 7253 0 0,-207 3-6837 0 0,0 0 1 0 0,28 5 0 0 0,-17-2-6102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38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66 2071 0 0,'-4'4'384'0'0,"0"-1"-1"0"0,0 1 0 0 0,1-1 1 0 0,-1 1-1 0 0,1 0 0 0 0,-5 8 1 0 0,8-12-133 0 0,-1 2 1 0 0,0-1 0 0 0,1 0 0 0 0,-1 0 0 0 0,0 0-1 0 0,1 0 1 0 0,0 0 0 0 0,-1 0 0 0 0,1 1-1 0 0,0-1 1 0 0,-1 0 0 0 0,1 0 0 0 0,0 1 0 0 0,0-1-1 0 0,0 0 1 0 0,0 0 0 0 0,0 1 0 0 0,0-1-1 0 0,0 0 1 0 0,1 0 0 0 0,-1 1 0 0 0,0-1 0 0 0,1 0-1 0 0,-1 0 1 0 0,1 0 0 0 0,-1 0 0 0 0,1 0-1 0 0,0 1 1 0 0,-1-1 0 0 0,1 0 0 0 0,0 0 0 0 0,1 0-1 0 0,0 1-68 0 0,0-1-1 0 0,0 0 0 0 0,0 0 0 0 0,0-1 0 0 0,0 1 1 0 0,0 0-1 0 0,0-1 0 0 0,0 1 0 0 0,1-1 1 0 0,-1 0-1 0 0,0 0 0 0 0,0 1 0 0 0,0-2 1 0 0,1 1-1 0 0,-1 0 0 0 0,0 0 0 0 0,0-1 1 0 0,4 0-1 0 0,4-2 72 0 0,1-1 1 0 0,12-5 0 0 0,-23 9-250 0 0,3-2 39 0 0,1 0 0 0 0,-1 1 0 0 0,0-1 0 0 0,1-1-1 0 0,-1 1 1 0 0,0 0 0 0 0,-1-1 0 0 0,1 1 0 0 0,0-1 0 0 0,-1 0 0 0 0,4-5-1 0 0,-5 7-43 0 0,0-1 0 0 0,-1 1 0 0 0,1-1 0 0 0,0 1 0 0 0,-1 0 0 0 0,1-1 1 0 0,-1 1-1 0 0,0-1 0 0 0,0 1 0 0 0,1-1 0 0 0,-1 1 0 0 0,0-1 0 0 0,0 1 0 0 0,0-1 0 0 0,0 1 0 0 0,-1-1 0 0 0,1 1 0 0 0,0-1 0 0 0,-1 1 0 0 0,1-1 0 0 0,-1 1 0 0 0,1-1 0 0 0,-1 1 0 0 0,0 0 0 0 0,0-1 0 0 0,1 1 0 0 0,-1 0 0 0 0,0 0 0 0 0,0 0 0 0 0,-2-3 0 0 0,-4-1 74 0 0,1-1 1 0 0,-1 1-1 0 0,0 0 0 0 0,0 1 0 0 0,0 0 1 0 0,-1 0-1 0 0,1 0 0 0 0,-1 1 1 0 0,0 0-1 0 0,-11-2 0 0 0,18 5-59 0 0,1 0 0 0 0,-1 0-1 0 0,1 0 1 0 0,0 0 0 0 0,-1 0-1 0 0,1 0 1 0 0,-1 0 0 0 0,1 0-1 0 0,0 0 1 0 0,-1 0 0 0 0,1 0 0 0 0,-1 1-1 0 0,1-1 1 0 0,0 0 0 0 0,-1 0-1 0 0,1 0 1 0 0,0 1 0 0 0,-1-1-1 0 0,1 0 1 0 0,0 1 0 0 0,-1-1 0 0 0,1 0-1 0 0,0 0 1 0 0,-1 1 0 0 0,1-1-1 0 0,0 1 1 0 0,0-1 0 0 0,0 0-1 0 0,-1 1 1 0 0,1-1 0 0 0,0 0 0 0 0,0 1-1 0 0,0-1 1 0 0,0 1 0 0 0,0 0-1 0 0,-2 8-1011 0 0,2-1-3569 0 0,0 2-1416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38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 2647 0 0,'-3'0'125'0'0,"1"0"-1"0"0,-1 0 0 0 0,1 0 1 0 0,-1 0-1 0 0,1 1 0 0 0,-1-1 1 0 0,1 1-1 0 0,-1-1 0 0 0,1 1 1 0 0,0 0-1 0 0,-1 0 0 0 0,1 0 1 0 0,0 0-1 0 0,0 1 0 0 0,0-1 1 0 0,0 1-1 0 0,0-1 0 0 0,0 1 1 0 0,0 0-1 0 0,0-1 0 0 0,-1 3 1 0 0,-3 3 562 0 0,0 1 0 0 0,0-1 0 0 0,0 1 0 0 0,-5 11 0 0 0,7-12 63 0 0,1 1-1 0 0,0-1 1 0 0,0 1 0 0 0,1 0-1 0 0,-3 14 1 0 0,5-19-613 0 0,-1-1 1 0 0,1 1-1 0 0,0-1 0 0 0,0 1 1 0 0,0 0-1 0 0,0-1 0 0 0,0 1 1 0 0,0-1-1 0 0,1 1 1 0 0,0-1-1 0 0,-1 1 0 0 0,1-1 1 0 0,0 1-1 0 0,0-1 0 0 0,0 1 1 0 0,0-1-1 0 0,1 0 0 0 0,-1 0 1 0 0,1 0-1 0 0,-1 0 1 0 0,1 0-1 0 0,2 2 0 0 0,-2-3-53 0 0,0 1 0 0 0,0-1-1 0 0,0 0 1 0 0,0-1 0 0 0,1 1-1 0 0,-1 0 1 0 0,0-1 0 0 0,0 1-1 0 0,1-1 1 0 0,-1 0 0 0 0,0 1-1 0 0,1-1 1 0 0,-1 0 0 0 0,0-1-1 0 0,1 1 1 0 0,-1 0 0 0 0,0-1-1 0 0,0 1 1 0 0,1-1 0 0 0,3-1-1 0 0,-4 1-93 0 0,0 0 0 0 0,0 1-1 0 0,0-1 1 0 0,0 0-1 0 0,-1 0 1 0 0,1-1 0 0 0,0 1-1 0 0,0 0 1 0 0,-1-1 0 0 0,1 1-1 0 0,-1-1 1 0 0,1 1-1 0 0,-1-1 1 0 0,0 1 0 0 0,0-1-1 0 0,0 0 1 0 0,0 0 0 0 0,0 0-1 0 0,0 0 1 0 0,0 0-1 0 0,0 0 1 0 0,-1 0 0 0 0,1-2-1 0 0,-1-2-65 0 0,0 1 0 0 0,0 0 0 0 0,-1-1 0 0 0,0 1 0 0 0,0-1 0 0 0,0 1 0 0 0,-1 0 0 0 0,0 0 0 0 0,-4-9 0 0 0,-1 1 67 0 0,0 1-1 0 0,-13-18 1 0 0,19 28-84 0 0,0 1-10 0 0,1 0 0 0 0,-1 0 0 0 0,0 0 0 0 0,1 0 0 0 0,-1 1 0 0 0,0-1 0 0 0,0 0 0 0 0,1 0 0 0 0,-1 0 0 0 0,0 1 0 0 0,0-1 0 0 0,-1 0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39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15 311 7831 0 0,'-1'-1'201'0'0,"-1"-1"0"0"0,1 0 0 0 0,-1 0 0 0 0,1-1 0 0 0,0 1 0 0 0,0 0 0 0 0,0 0 0 0 0,0-1 0 0 0,0 1 0 0 0,0 0 0 0 0,1-1 0 0 0,-1 1 0 0 0,1-1 0 0 0,0 1 0 0 0,0-1 0 0 0,0 1 0 0 0,0-1 0 0 0,0 1 0 0 0,0 0 0 0 0,1-1 0 0 0,-1 1 0 0 0,2-3 0 0 0,-1 1 11 0 0,0 1-1 0 0,0 0 0 0 0,0-1 1 0 0,1 1-1 0 0,-1 0 1 0 0,1 0-1 0 0,0 0 0 0 0,0 0 1 0 0,0 1-1 0 0,0-1 1 0 0,1 0-1 0 0,-1 1 0 0 0,1-1 1 0 0,-1 1-1 0 0,4-2 1 0 0,2 0 115 0 0,0 0 0 0 0,-1 1 0 0 0,1 0 1 0 0,0 0-1 0 0,16-2 0 0 0,43-3 663 0 0,-34 5-723 0 0,525-21 1163 0 0,-445 23-1107 0 0,210 14 488 0 0,0 0-841 0 0,-243-14 38 0 0,232-5 52 0 0,3-17-144 0 0,-78-3 112 0 0,200-26 748 0 0,-218 28-354 0 0,32-5-256 0 0,-221 23-165 0 0,-20 3-78 0 0,1 1 1 0 0,20-1-1 0 0,-30 3 12 0 0,-1 0 0 0 0,0 0 0 0 0,0 0 0 0 0,0 0 0 0 0,0 0 0 0 0,1 0 0 0 0,-1 0 0 0 0,0 0 0 0 0,0 0 0 0 0,0 0 0 0 0,1 0 0 0 0,-1 0 0 0 0,0 0 0 0 0,0 0 0 0 0,0 0-1 0 0,1 1 1 0 0,-1-1 0 0 0,0 0 0 0 0,0 0 0 0 0,0 0 0 0 0,0 0 0 0 0,0 0 0 0 0,1 0 0 0 0,-1 1 0 0 0,0-1 0 0 0,0 0 0 0 0,0 0 0 0 0,0 0 0 0 0,0 1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40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45 10591 0 0,'0'0'-13'0'0,"0"0"0"0"0,0 0 1 0 0,0 0-1 0 0,0-1 0 0 0,0 1 0 0 0,0 0 0 0 0,0 0 0 0 0,0 0 0 0 0,0-1 0 0 0,1 1 0 0 0,-1 0 0 0 0,0 0 0 0 0,0 0 0 0 0,0 0 0 0 0,0-1 0 0 0,0 1 0 0 0,0 0 0 0 0,0 0 0 0 0,0 0 0 0 0,0 0 0 0 0,1 0 1 0 0,-1-1-1 0 0,0 1 0 0 0,0 0 0 0 0,0 0 0 0 0,0 0 0 0 0,1 0 0 0 0,-1 0 0 0 0,0 0 0 0 0,0 0 0 0 0,0 0 0 0 0,0 0 0 0 0,1-1 0 0 0,-1 1 0 0 0,0 0 0 0 0,0 0 0 0 0,1 0 0 0 0,8 3 618 0 0,7 6 798 0 0,4 7-455 0 0,-1 2 0 0 0,0 0 0 0 0,-2 1 0 0 0,19 27 0 0 0,10 11-476 0 0,-1-12-270 0 0,-27-28-159 0 0,21 26 0 0 0,-38-42-43 0 0,0 0 0 0 0,0 0 0 0 0,-1 0 0 0 0,1 0 0 0 0,0 0 0 0 0,-1 0 0 0 0,1 1 0 0 0,-1-1 0 0 0,1 0 0 0 0,-1 0 0 0 0,0 0 0 0 0,1 3 0 0 0,-5 0 0 0 0,-6-6 0 0 0,0-3 16 0 0,0 0 0 0 0,0 0 1 0 0,0-1-1 0 0,1-1 0 0 0,0 0 0 0 0,1 0 0 0 0,-11-11 0 0 0,-23-17-17 0 0,22 21-179 0 0,0 2-1 0 0,-1 1 1 0 0,0 0-1 0 0,-1 2 1 0 0,-41-13-1 0 0,23 12-522 0 0,0 1 0 0 0,-61-4 0 0 0,41 9 569 0 0,88 10 1643 0 0,0-6-941 0 0,0-1 0 0 0,42-8-1 0 0,-22 3-119 0 0,230-16 346 0 0,-228 16-794 0 0,-50 6 0 0 0,0 0-1 0 0,0 0 1 0 0,0 0-1 0 0,0 0 1 0 0,1 0-1 0 0,-1 0 1 0 0,0 0-1 0 0,0 0 1 0 0,0 0-1 0 0,0 0 1 0 0,0 0-1 0 0,0 0 1 0 0,0 0-1 0 0,0 0 1 0 0,0 0-1 0 0,0 0 1 0 0,0 0-1 0 0,0 0 1 0 0,0 0-1 0 0,0 0 1 0 0,1 0-1 0 0,-1 0 1 0 0,0 0-1 0 0,0 0 1 0 0,0 0-1 0 0,0 0 1 0 0,0 0-1 0 0,0 0 1 0 0,0 0-1 0 0,0 0 1 0 0,0 0-1 0 0,0 0 1 0 0,0 0-1 0 0,0 1 1 0 0,0-1-1 0 0,0 0 1 0 0,0 0-1 0 0,0 0 1 0 0,0 0-1 0 0,0 0 1 0 0,0 0-1 0 0,0 0 1 0 0,0 0-1 0 0,0 0 1 0 0,0 0-1 0 0,0 0 1 0 0,0 0-1 0 0,0 0 1 0 0,0 0-1 0 0,0 1 1 0 0,0-1-1 0 0,0 0 1 0 0,0 0-1 0 0,0 0 1 0 0,0 0-1 0 0,0 0 1 0 0,0 0-1 0 0,0 0 1 0 0,0 0-1 0 0,-5 5-69 0 0,-9 6-75 0 0,13-10 134 0 0,-45 33-210 0 0,-282 224 106 0 0,283-211 109 0 0,11-9 72 0 0,59-90 1149 0 0,-8 24-742 0 0,30-51 23 0 0,57-130-1 0 0,-75 144-506 0 0,-24 56-314 0 0,0 0 0 0 0,0 0 0 0 0,1 1 0 0 0,13-15 0 0 0,-19 22 193 0 0,0 1 1 0 0,1 0-1 0 0,-1-1 1 0 0,0 1-1 0 0,0-1 1 0 0,0 1-1 0 0,1 0 1 0 0,-1 0-1 0 0,0-1 1 0 0,1 1-1 0 0,-1 0 1 0 0,0 0-1 0 0,1-1 1 0 0,-1 1-1 0 0,0 0 1 0 0,1 0-1 0 0,-1 0 1 0 0,1-1-1 0 0,-1 1 1 0 0,0 0-1 0 0,1 0 1 0 0,-1 0-1 0 0,1 0 1 0 0,-1 0-1 0 0,0 0 1 0 0,1 0-1 0 0,-1 0 1 0 0,1 0-1 0 0,-1 0 1 0 0,0 0-1 0 0,1 0 1 0 0,-1 0-1 0 0,1 0 1 0 0,-1 0-1 0 0,0 1 1 0 0,1-1-1 0 0,-1 0 0 0 0,1 0 1 0 0,-1 0-1 0 0,1 1 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09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411 122 7831 0 0,'1'1'80'0'0,"0"0"0"0"0,0-1-1 0 0,1 1 1 0 0,-1 0-1 0 0,0-1 1 0 0,0 1-1 0 0,0 0 1 0 0,0 0-1 0 0,0 0 1 0 0,-1 0 0 0 0,1 0-1 0 0,0 0 1 0 0,0 0-1 0 0,-1 0 1 0 0,1 0-1 0 0,0 0 1 0 0,0 3-1 0 0,11 23 879 0 0,-12-26-856 0 0,6 17 787 0 0,-1 1-1 0 0,0 0 1 0 0,-2 0 0 0 0,0 0-1 0 0,-2 0 1 0 0,0 25-1 0 0,-16-106-48 0 0,-7-39-630 0 0,18 88-222 0 0,-1 1-1 0 0,0 0 1 0 0,-1 0 0 0 0,0 0 0 0 0,-14-19-1 0 0,15 24 11 0 0,0 1 0 0 0,0 0-1 0 0,-1 0 1 0 0,1 1 0 0 0,-1 0 0 0 0,-1 0-1 0 0,1 0 1 0 0,-1 0 0 0 0,0 1-1 0 0,-10-5 1 0 0,12 8 17 0 0,1-1 0 0 0,0 1 0 0 0,0 0 0 0 0,0 0 0 0 0,-1 0 0 0 0,1 1-1 0 0,0 0 1 0 0,-1-1 0 0 0,1 1 0 0 0,0 1 0 0 0,-1-1 0 0 0,1 1 0 0 0,0 0 0 0 0,-1 0 0 0 0,1 0 0 0 0,0 0 0 0 0,0 1 0 0 0,0-1-1 0 0,0 1 1 0 0,-6 4 0 0 0,-1 2 91 0 0,1 0-1 0 0,1 0 0 0 0,0 1 1 0 0,0 0-1 0 0,1 1 0 0 0,0-1 1 0 0,0 2-1 0 0,-8 15 1 0 0,-5 12 75 0 0,-16 43 1 0 0,22-45 113 0 0,-20 75 1 0 0,31-93-138 0 0,1 0 0 0 0,0 0 1 0 0,1 1-1 0 0,1 0 0 0 0,1-1 1 0 0,2 25-1 0 0,0-35-89 0 0,-1 0-1 0 0,1 0 1 0 0,0-1 0 0 0,1 1-1 0 0,0 0 1 0 0,0-1 0 0 0,0 1 0 0 0,1-1-1 0 0,1 0 1 0 0,-1 0 0 0 0,1-1 0 0 0,6 8-1 0 0,-3-6-5 0 0,-1-1-1 0 0,1-1 1 0 0,1 1-1 0 0,-1-1 1 0 0,1-1-1 0 0,0 0 1 0 0,0 0-1 0 0,18 6 1 0 0,-11-5-49 0 0,1-2 1 0 0,0 0-1 0 0,0-1 1 0 0,0-1 0 0 0,0 0-1 0 0,0-1 1 0 0,0-1-1 0 0,1-1 1 0 0,-1 0-1 0 0,0-1 1 0 0,24-6-1 0 0,-28 4-187 0 0,0-1-1 0 0,0 0 1 0 0,0-1-1 0 0,22-13 1 0 0,17-18-6755 0 0,-29 19 610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41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12 7367 0 0,'-1'-9'574'0'0,"4"7"87"0"0,10 10 367 0 0,-11-6-968 0 0,106 94 4476 0 0,-71-62-3577 0 0,70 76-70 0 0,-75-76-862 0 0,-28-29-20 0 0,-1-2-7 0 0,0 0 1 0 0,0 0-1 0 0,0 0 0 0 0,-1 1 1 0 0,1-1-1 0 0,-1 1 1 0 0,3 6-1 0 0,-5-10 0 0 0,0 0 0 0 0,1 1 0 0 0,-1-1-1 0 0,0 0 1 0 0,0 0 0 0 0,0 0 0 0 0,0 0-1 0 0,-1 0 1 0 0,1 1 0 0 0,0-1 0 0 0,0 0-1 0 0,0 0 1 0 0,0 0 0 0 0,0 0 0 0 0,0 0 0 0 0,0 1-1 0 0,0-1 1 0 0,0 0 0 0 0,0 0 0 0 0,0 0-1 0 0,0 0 1 0 0,0 0 0 0 0,0 0 0 0 0,-1 1-1 0 0,1-1 1 0 0,0 0 0 0 0,0 0 0 0 0,0 0 0 0 0,0 0-1 0 0,0 0 1 0 0,0 0 0 0 0,-1 0 0 0 0,1 0-1 0 0,0 0 1 0 0,0 0 0 0 0,0 0 0 0 0,0 0-1 0 0,0 0 1 0 0,-1 0 0 0 0,1 0 0 0 0,0 0-1 0 0,0 0 1 0 0,-11 0-22 0 0,-9-6-10 0 0,0-4-91 0 0,1-2 1 0 0,0-1-1 0 0,0 0 0 0 0,-24-23 0 0 0,-28-21-491 0 0,61 51 547 0 0,0-1 1 0 0,-1 1-1 0 0,0 1 0 0 0,-1-1 1 0 0,-15-3-1 0 0,5 3-1 0 0,-1 2 0 0 0,1 1 0 0 0,-1 1 0 0 0,1 0 0 0 0,-1 2 0 0 0,0 1 0 0 0,0 0 0 0 0,1 2 0 0 0,-27 6 0 0 0,48-9 102 0 0,0 0 0 0 0,1 0-1 0 0,-1 0 1 0 0,0 1 0 0 0,0-1-1 0 0,0 0 1 0 0,1 0 0 0 0,-1 1-1 0 0,0-1 1 0 0,0 0 0 0 0,1 1-1 0 0,-1-1 1 0 0,0 1 0 0 0,1-1-1 0 0,-1 1 1 0 0,0-1 0 0 0,1 1 0 0 0,-2 1-1 0 0,2-2-10 0 0,0 0 1 0 0,1 1-1 0 0,-1-1 0 0 0,0 1 0 0 0,0-1 0 0 0,0 0 0 0 0,0 1 1 0 0,0-1-1 0 0,0 0 0 0 0,0 1 0 0 0,1-1 0 0 0,-1 0 0 0 0,0 1 0 0 0,0-1 1 0 0,0 0-1 0 0,1 1 0 0 0,-1-1 0 0 0,0 0 0 0 0,0 0 0 0 0,1 1 1 0 0,-1-1-1 0 0,0 0 0 0 0,1 0 0 0 0,-1 1 0 0 0,0-1 0 0 0,1 0 1 0 0,3 2 69 0 0,1 0 1 0 0,-1 0 0 0 0,0 0 0 0 0,1 0-1 0 0,4 0 1 0 0,18 3 112 0 0,0-2-1 0 0,1-1 0 0 0,48-2 1 0 0,84-16 247 0 0,-158 16-448 0 0,162-30 391 0 0,-46 7-168 0 0,-153 33-272 0 0,-45 22 1 0 0,76-31 42 0 0,-116 52 81 0 0,-126 75 0 0 0,167-83 600 0 0,78-45-656 0 0,1 0-1 0 0,0 0 0 0 0,0 0 1 0 0,0 0-1 0 0,0 0 1 0 0,0 0-1 0 0,0 0 1 0 0,-1 0-1 0 0,1 0 0 0 0,0-1 1 0 0,0 1-1 0 0,0 0 1 0 0,0 0-1 0 0,0 0 1 0 0,0 0-1 0 0,0 0 0 0 0,0 0 1 0 0,0 0-1 0 0,-1-1 1 0 0,1 1-1 0 0,0 0 1 0 0,0 0-1 0 0,0 0 0 0 0,0 0 1 0 0,0 0-1 0 0,0-1 1 0 0,0 1-1 0 0,0 0 1 0 0,0 0-1 0 0,0 0 0 0 0,0 0 1 0 0,0 0-1 0 0,0-1 1 0 0,0 1-1 0 0,0 0 1 0 0,0 0-1 0 0,0 0 0 0 0,1 0 1 0 0,-1 0-1 0 0,0-1 1 0 0,0 1-1 0 0,1-8 100 0 0,4-6-87 0 0,1-1 0 0 0,1 0 0 0 0,0 1 0 0 0,12-17 0 0 0,-9 14 1 0 0,-8 12-36 0 0,29-46 36 0 0,39-92 1 0 0,-68 124-16 0 0,-2 19-24 0 0,0 0 1 0 0,0-1-1 0 0,0 1 0 0 0,0 0 1 0 0,0-1-1 0 0,0 1 0 0 0,-1 0 1 0 0,1-1-1 0 0,0 1 0 0 0,0 0 1 0 0,0-1-1 0 0,0 1 0 0 0,-1 0 1 0 0,1-1-1 0 0,0 1 0 0 0,0 0 1 0 0,-1 0-1 0 0,1-1 0 0 0,0 1 1 0 0,0 0-1 0 0,-1-1 0 0 0,0 1-9 0 0,1 0-1 0 0,-1 0 0 0 0,0 0 0 0 0,1 0 1 0 0,-1 0-1 0 0,1 0 0 0 0,-1 0 1 0 0,1 0-1 0 0,-1 0 0 0 0,1 1 0 0 0,-1-1 1 0 0,0 0-1 0 0,1 0 0 0 0,-1 0 0 0 0,1 1 1 0 0,-1-1-1 0 0,1 0 0 0 0,-1 1 1 0 0,0 0-1 0 0,0 0-611 0 0,2-1-169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42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36 5527 0 0,'0'-1'80'0'0,"1"-1"0"0"0,0 1 0 0 0,-1 0 0 0 0,1 0 0 0 0,0-1 0 0 0,0 1 0 0 0,0 0 0 0 0,0 0 0 0 0,0 0 0 0 0,0 0 0 0 0,0 0 0 0 0,0 0 0 0 0,1 1 0 0 0,-1-1 0 0 0,0 0 0 0 0,0 0 0 0 0,3 0 0 0 0,26-11-144 0 0,-27 11 195 0 0,1 1 0 0 0,-1-1 0 0 0,0 1 0 0 0,1 0 0 0 0,-1 0-1 0 0,0 0 1 0 0,1 1 0 0 0,-1-1 0 0 0,0 1 0 0 0,0 0 0 0 0,1 0 0 0 0,-1 0-1 0 0,5 3 1 0 0,-3-2 198 0 0,0 1 0 0 0,0 1 0 0 0,0-1 0 0 0,-1 1 0 0 0,1 0 0 0 0,-1 0 0 0 0,5 6-1 0 0,3 6 532 0 0,-1 1 0 0 0,-1 0 0 0 0,13 27 0 0 0,-22-41-860 0 0,12 24 305 0 0,44 84 62 0 0,-49-100-363 0 0,-1 1-1 0 0,1-1 1 0 0,1 0-1 0 0,0-1 1 0 0,1 0 0 0 0,19 16-1 0 0,-14-17-3 0 0,-14-9 0 0 0,-1 0 0 0 0,0 0 0 0 0,1 0 0 0 0,-1 1 0 0 0,0-1 0 0 0,1 0 0 0 0,-1 0 0 0 0,0 0 0 0 0,1 0 0 0 0,-1 1 0 0 0,1-1 0 0 0,-1 0 0 0 0,0 0 0 0 0,1 0 0 0 0,-1 0 0 0 0,0 0 0 0 0,1 0 0 0 0,-1 0 0 0 0,1 0 0 0 0,-1 0 0 0 0,0 0 0 0 0,1 0 0 0 0,-1-1 0 0 0,1 1 0 0 0,-1 0 0 0 0,0 0 0 0 0,1 0 0 0 0,-1 0 0 0 0,0 0 0 0 0,1-1 0 0 0,-1 1 0 0 0,0 0 0 0 0,1 0 0 0 0,-1-1 0 0 0,0 1 0 0 0,0 0 0 0 0,1-1 0 0 0,-1 1 0 0 0,0-2-4 0 0,-1 1 0 0 0,1-1 0 0 0,-1 1 0 0 0,0-1 0 0 0,1 1 0 0 0,-1-1 1 0 0,0 1-1 0 0,0 0 0 0 0,0-1 0 0 0,0 1 0 0 0,0 0 0 0 0,0 0 0 0 0,0 0 0 0 0,-3-2 0 0 0,1 0-1 0 0,-22-21-105 0 0,-1 0 0 0 0,-2 1 0 0 0,0 2 0 0 0,-32-18 0 0 0,-57-25-819 0 0,97 55 896 0 0,0 1 1 0 0,0 1-1 0 0,0 1 0 0 0,-27-5 1 0 0,31 8-13 0 0,8 1 93 0 0,1 1 0 0 0,-1 0 0 0 0,0 0-1 0 0,1 0 1 0 0,-1 1 0 0 0,-10 1 0 0 0,18-1-45 0 0,0 0-1 0 0,0 0 1 0 0,0 0 0 0 0,0 0-1 0 0,0 0 1 0 0,0 0-1 0 0,0 0 1 0 0,0 0 0 0 0,0 0-1 0 0,0 0 1 0 0,0 0-1 0 0,0 0 1 0 0,0 0 0 0 0,1 0-1 0 0,-1 0 1 0 0,0 0-1 0 0,0 0 1 0 0,0 0 0 0 0,0 0-1 0 0,0 1 1 0 0,0-1-1 0 0,0 0 1 0 0,0 0 0 0 0,0 0-1 0 0,0 0 1 0 0,0 0-1 0 0,0 0 1 0 0,0 0 0 0 0,0 0-1 0 0,0 0 1 0 0,0 0-1 0 0,0 0 1 0 0,0 0 0 0 0,0 0-1 0 0,0 0 1 0 0,0 0-1 0 0,0 0 1 0 0,0 1 0 0 0,0-1-1 0 0,0 0 1 0 0,0 0-1 0 0,0 0 1 0 0,0 0 0 0 0,0 0-1 0 0,0 0 1 0 0,0 0-1 0 0,0 0 1 0 0,0 0 0 0 0,0 0-1 0 0,0 0 1 0 0,0 0-1 0 0,0 0 1 0 0,0 0 0 0 0,0 0-1 0 0,0 0 1 0 0,0 1-1 0 0,0-1 1 0 0,0 0-1 0 0,0 0 1 0 0,0 0 0 0 0,0 0-1 0 0,0 0 1 0 0,0 0-1 0 0,0 0 1 0 0,-1 0 0 0 0,1 0-1 0 0,0 0 1 0 0,0 0-1 0 0,9 5 27 0 0,12 3-45 0 0,34 5 96 0 0,0-2-1 0 0,109 7 1 0 0,113-22-95 0 0,-266 3-326 0 0,-19 2 4 0 0,-25 2-190 0 0,-37 8 556 0 0,2 4 1 0 0,0 3-1 0 0,1 3 0 0 0,-111 50 1 0 0,162-63-12 0 0,-65 34 350 0 0,75-38-164 0 0,10-8 327 0 0,7-8 145 0 0,10-26 640 0 0,42-80 551 0 0,-52 94-1870 0 0,-1 0 1 0 0,-1 0 0 0 0,6-29-1 0 0,-12-2-111 0 0,-3 54-25 0 0,1-3-466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43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7 9215 0 0,'1'0'45'0'0,"-1"-1"-1"0"0,0 1 1 0 0,0 0-1 0 0,0-1 1 0 0,0 1-1 0 0,0 0 1 0 0,0-1-1 0 0,1 1 1 0 0,-1 0-1 0 0,0 0 1 0 0,0-1-1 0 0,0 1 1 0 0,1 0-1 0 0,-1 0 1 0 0,0-1-1 0 0,0 1 1 0 0,1 0-1 0 0,-1 0 1 0 0,0 0-1 0 0,0-1 1 0 0,1 1-1 0 0,-1 0 1 0 0,0 0-1 0 0,1 0 1 0 0,-1 0-1 0 0,0 0 1 0 0,1 0-1 0 0,-1 0 1 0 0,0 0-1 0 0,1 0 1 0 0,-1 0-1 0 0,19-1 805 0 0,16 8 256 0 0,-21-1-703 0 0,-1-1 1 0 0,-1 2-1 0 0,1-1 0 0 0,-1 2 1 0 0,0 0-1 0 0,19 16 1 0 0,59 67 1641 0 0,-60-60-1448 0 0,91 87 553 0 0,-114-109-1157 0 0,-15-10-11 0 0,-23-14-16 0 0,27 13 33 0 0,-33-20 36 0 0,0-1-1 0 0,1-2 0 0 0,-48-43 1 0 0,33 26-40 0 0,37 31 15 0 0,-1 1 0 0 0,0 0 0 0 0,-1 1-1 0 0,0 1 1 0 0,0 0 0 0 0,-20-6 0 0 0,24 10 45 0 0,0 1 1 0 0,0 0 0 0 0,0 1-1 0 0,-1 0 1 0 0,1 1 0 0 0,-1 0-1 0 0,1 1 1 0 0,-1 0 0 0 0,-20 4-1 0 0,32-4-46 0 0,0 0 1 0 0,0 0-1 0 0,1 1 0 0 0,-1-1 1 0 0,0 0-1 0 0,1 0 0 0 0,-1 0 1 0 0,0 1-1 0 0,1-1 0 0 0,-1 0 0 0 0,0 1 1 0 0,1-1-1 0 0,-1 1 0 0 0,0-1 1 0 0,1 0-1 0 0,-1 1 0 0 0,1-1 1 0 0,-1 1-1 0 0,0 1 0 0 0,1-2-4 0 0,0 1-1 0 0,0-1 1 0 0,0 1 0 0 0,0-1-1 0 0,0 1 1 0 0,0-1 0 0 0,0 1-1 0 0,0-1 1 0 0,0 0-1 0 0,0 1 1 0 0,0-1 0 0 0,0 1-1 0 0,1-1 1 0 0,-1 1-1 0 0,0-1 1 0 0,0 1 0 0 0,0-1-1 0 0,1 0 1 0 0,-1 1 0 0 0,0-1-1 0 0,1 0 1 0 0,0 1-1 0 0,1 2-1 0 0,1-1 1 0 0,0 1-1 0 0,0-1 0 0 0,0 0 0 0 0,1 0 0 0 0,4 2 0 0 0,22 8-21 0 0,1-1 0 0 0,0-1 0 0 0,45 7 0 0 0,100 4-57 0 0,-75-17 74 0 0,49 6 15 0 0,-143-9 0 0 0,1 0 5 0 0,-1-1-1 0 0,0 2 0 0 0,1-1 1 0 0,-1 1-1 0 0,9 3 0 0 0,-15-2-73 0 0,-6-1 45 0 0,-5 0 14 0 0,-26 3-2 0 0,-63 16 0 0 0,-33 20-14 0 0,69-20-36 0 0,-49 19-1 0 0,-50 14 16 0 0,159-53 33 0 0,1-1 1 0 0,-1 1-1 0 0,0-1 0 0 0,1 0 0 0 0,-1 0 1 0 0,0 0-1 0 0,-3 0 0 0 0,5-1 2 0 0,1 1-1 0 0,0 0 0 0 0,-1 0 1 0 0,1 0-1 0 0,0 0 1 0 0,-1 0-1 0 0,1 0 0 0 0,0 0 1 0 0,-1-1-1 0 0,1 1 1 0 0,0 0-1 0 0,0 0 1 0 0,-1 0-1 0 0,1-1 0 0 0,0 1 1 0 0,0 0-1 0 0,-1 0 1 0 0,1-1-1 0 0,0 1 0 0 0,0 0 1 0 0,0 0-1 0 0,-1-1 1 0 0,1 1-1 0 0,0-1 1 0 0,0 0 2 0 0,0 1 1 0 0,0-1 0 0 0,0 0-1 0 0,0 1 1 0 0,0-1 0 0 0,1 0-1 0 0,-1 1 1 0 0,0-1 0 0 0,0 0-1 0 0,1 1 1 0 0,-1-1 0 0 0,0 0-1 0 0,1 1 1 0 0,-1-1 0 0 0,0 1 0 0 0,1-1-1 0 0,0 0 1 0 0,39-48 265 0 0,-20 26-29 0 0,-2 0 0 0 0,0-2 0 0 0,-2 0 0 0 0,16-31 0 0 0,-8-11 80 0 0,-3 9-493 0 0,-18 51 283 0 0,-4 5-1506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44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34 4607 0 0,'0'-1'23'0'0,"0"1"0"0"0,0-1 0 0 0,0 1 0 0 0,0-1 0 0 0,0 1 0 0 0,0 0 0 0 0,0-1 0 0 0,0 1 0 0 0,0-1 0 0 0,0 1-1 0 0,0-1 1 0 0,0 1 0 0 0,1 0 0 0 0,-1-1 0 0 0,0 1 0 0 0,0-1 0 0 0,0 1 0 0 0,1 0 0 0 0,-1-1 0 0 0,0 1 0 0 0,0 0 0 0 0,1-1-1 0 0,-1 1 1 0 0,0 0 0 0 0,1 0 0 0 0,-1-1 0 0 0,0 1 0 0 0,1 0 0 0 0,-1 0 0 0 0,0-1 0 0 0,1 1 0 0 0,0 0 76 0 0,0 0 0 0 0,0 0 0 0 0,1 0 0 0 0,-1 0 0 0 0,0 0 0 0 0,0 1-1 0 0,0-1 1 0 0,0 0 0 0 0,0 0 0 0 0,0 1 0 0 0,0-1 0 0 0,1 1 0 0 0,28 20 1986 0 0,-29-20-2051 0 0,13 11 908 0 0,-1 0 0 0 0,0 2 0 0 0,-1 0 0 0 0,16 23 1 0 0,33 66 1253 0 0,-36-45-1535 0 0,-21-45-643 0 0,1 0-1 0 0,1 0 1 0 0,0-1 0 0 0,0 0-1 0 0,2 0 1 0 0,-1-1 0 0 0,13 15-1 0 0,-14-22-17 0 0,-9-11 0 0 0,-10-12 0 0 0,0 3-10 0 0,0 2 0 0 0,-2-1 0 0 0,0 2 0 0 0,0 0 0 0 0,-1 1 0 0 0,-1 0 0 0 0,-26-13 0 0 0,-134-54-664 0 0,123 58 340 0 0,38 16 231 0 0,12 4 102 0 0,0 0 0 0 0,0 0 0 0 0,0-1 0 0 0,1 1 0 0 0,-1-1 0 0 0,0 0 0 0 0,1 0 0 0 0,0 0 0 0 0,-1 0 0 0 0,1-1 1 0 0,-4-3-1 0 0,7 6 7 0 0,0 0 0 0 0,-1 0 1 0 0,1-1-1 0 0,0 1 1 0 0,0 0-1 0 0,0 0 0 0 0,0 0 1 0 0,0 0-1 0 0,0-1 1 0 0,0 1-1 0 0,0 0 0 0 0,0 0 1 0 0,0 0-1 0 0,0 0 0 0 0,0-1 1 0 0,0 1-1 0 0,0 0 1 0 0,0 0-1 0 0,0 0 0 0 0,0 0 1 0 0,0-1-1 0 0,0 1 1 0 0,0 0-1 0 0,0 0 0 0 0,0 0 1 0 0,0 0-1 0 0,0-1 1 0 0,0 1-1 0 0,0 0 0 0 0,0 0 1 0 0,1 0-1 0 0,-1 0 1 0 0,0 0-1 0 0,0-1 0 0 0,0 1 1 0 0,0 0-1 0 0,9-3 343 0 0,9 1 272 0 0,176 11 863 0 0,3-1-124 0 0,-192-8-1360 0 0,175 7 0 0 0,-177-7 0 0 0,-1 0 0 0 0,0 0 0 0 0,0 0 0 0 0,0 1 0 0 0,0-1 0 0 0,0 1 0 0 0,0-1 0 0 0,0 1 0 0 0,0-1 0 0 0,0 1 0 0 0,0 0 0 0 0,2 2 0 0 0,-4-3 0 0 0,0 0 0 0 0,0 1 0 0 0,0-1 0 0 0,0 0 0 0 0,0 1 0 0 0,0-1 0 0 0,0 0 0 0 0,-1 1 0 0 0,1-1 0 0 0,0 0 0 0 0,0 0 0 0 0,0 1 0 0 0,-1-1 0 0 0,1 0 0 0 0,0 0 0 0 0,0 1 0 0 0,-1-1 0 0 0,1 0 0 0 0,0 0 0 0 0,0 0 0 0 0,-1 1 0 0 0,1-1 0 0 0,0 0 0 0 0,-1 0 0 0 0,1 0 0 0 0,0 0 0 0 0,-1 0 0 0 0,1 0 0 0 0,0 0 0 0 0,-1 0 0 0 0,1 0 0 0 0,-1 0 0 0 0,-13 5 0 0 0,-26 2-153 0 0,-1 1 1 0 0,1 3-1 0 0,1 1 0 0 0,0 2 1 0 0,1 2-1 0 0,1 1 0 0 0,0 2 0 0 0,1 1 1 0 0,2 3-1 0 0,-53 41 0 0 0,69-47-14 0 0,11-10 159 0 0,-1 0-1 0 0,0 0 0 0 0,-1 0 0 0 0,-14 8 1 0 0,23-15 14 0 0,-1 0 1 0 0,1 1 0 0 0,-1-1-1 0 0,1 0 1 0 0,0 0 0 0 0,-1 1 0 0 0,1-1-1 0 0,-1 0 1 0 0,1 0 0 0 0,-1 0 0 0 0,1 0-1 0 0,0 1 1 0 0,-1-1 0 0 0,1 0 0 0 0,-1 0-1 0 0,1 0 1 0 0,-1 0 0 0 0,1 0 0 0 0,-1 0-1 0 0,1 0 1 0 0,-1 0 0 0 0,1-1-1 0 0,-1 1 1 0 0,1 0 0 0 0,-1 0 0 0 0,1 0-1 0 0,0 0 1 0 0,-2-1 0 0 0,2 0 5 0 0,0 1 1 0 0,0-1-1 0 0,0 0 0 0 0,-1 1 1 0 0,1-1-1 0 0,0 0 1 0 0,0 1-1 0 0,0-1 0 0 0,0 0 1 0 0,0 0-1 0 0,0 1 0 0 0,1-1 1 0 0,-1 0-1 0 0,0 1 1 0 0,0-1-1 0 0,1-1 0 0 0,12-27 315 0 0,48-66 1095 0 0,0 1-545 0 0,-51 75-543 0 0,1-1 1 0 0,13-40-1 0 0,-21 53-232 0 0,-2 0-1 0 0,1-1 0 0 0,-1 1 1 0 0,0 0-1 0 0,0-1 1 0 0,-1-9-1 0 0,0 15-119 0 0,0 0 0 0 0,0-1 0 0 0,0 1 0 0 0,-1-1 1 0 0,1 1-1 0 0,-1 0 0 0 0,0-1 0 0 0,1 1 0 0 0,-1 0 0 0 0,0 0 0 0 0,0 0 0 0 0,-1 0 0 0 0,1 0 0 0 0,0 0 0 0 0,-1 0 0 0 0,1 0 1 0 0,-1 0-1 0 0,0 1 0 0 0,1-1 0 0 0,-1 0 0 0 0,0 1 0 0 0,0 0 0 0 0,-2-2 0 0 0,0 3-574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49.4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224 91 5063 0 0,'-20'3'614'0'0,"20"-3"-256"0"0,-14-12 2982 0 0,14 10-3195 0 0,0 1 0 0 0,0-1-1 0 0,0 1 1 0 0,0-1 0 0 0,0 1-1 0 0,0-1 1 0 0,-1 1-1 0 0,1-1 1 0 0,0 1 0 0 0,-1-1-1 0 0,1 1 1 0 0,-1-1 0 0 0,0 1-1 0 0,1 0 1 0 0,-1 0 0 0 0,0-1-1 0 0,0 1 1 0 0,0 0-1 0 0,0 0 1 0 0,0 0 0 0 0,-2-2-1 0 0,1 2-100 0 0,1 1 0 0 0,0-1 0 0 0,-1 1 0 0 0,1 0 0 0 0,0 0 0 0 0,-1 0-1 0 0,1 0 1 0 0,-1 0 0 0 0,1 0 0 0 0,0 0 0 0 0,-1 0 0 0 0,1 0 0 0 0,0 1-1 0 0,-1-1 1 0 0,1 0 0 0 0,0 1 0 0 0,-1-1 0 0 0,1 1 0 0 0,0 0 0 0 0,0-1 0 0 0,-1 1-1 0 0,1 0 1 0 0,0 0 0 0 0,-1 1 0 0 0,-3 2 50 0 0,0 0 0 0 0,0 1 0 0 0,0-1 0 0 0,0 1-1 0 0,1 0 1 0 0,0 1 0 0 0,0-1 0 0 0,1 1 0 0 0,-1 0 0 0 0,1-1 0 0 0,0 2 0 0 0,-3 8-1 0 0,5-12-44 0 0,1 0-1 0 0,-1 0 0 0 0,0 0 0 0 0,1 1 0 0 0,0-1 0 0 0,0 0 1 0 0,0 0-1 0 0,0 0 0 0 0,0 0 0 0 0,0 0 0 0 0,1 0 0 0 0,-1 0 1 0 0,1 0-1 0 0,0 0 0 0 0,0 0 0 0 0,0 0 0 0 0,1 0 0 0 0,-1 0 1 0 0,1-1-1 0 0,-1 1 0 0 0,1-1 0 0 0,0 1 0 0 0,0-1 0 0 0,0 0 0 0 0,0 1 1 0 0,1-1-1 0 0,-1 0 0 0 0,0 0 0 0 0,4 1 0 0 0,-4-1-44 0 0,1 0-1 0 0,0-1 1 0 0,0 1 0 0 0,0-1-1 0 0,0 0 1 0 0,0 0 0 0 0,0 0-1 0 0,0 0 1 0 0,0 0-1 0 0,0-1 1 0 0,1 0 0 0 0,-1 1-1 0 0,0-1 1 0 0,0 0 0 0 0,0 0-1 0 0,1-1 1 0 0,-1 1-1 0 0,0-1 1 0 0,0 0 0 0 0,0 0-1 0 0,0 0 1 0 0,0 0-1 0 0,0 0 1 0 0,4-3 0 0 0,-1 1-29 0 0,0-1-1 0 0,-1 0 1 0 0,0-1 0 0 0,0 1 0 0 0,0-1 0 0 0,0 0-1 0 0,-1 0 1 0 0,0 0 0 0 0,0-1 0 0 0,6-10 0 0 0,-9 13 13 0 0,0 0 0 0 0,0 0 1 0 0,0 0-1 0 0,0 1 1 0 0,-1-1-1 0 0,1 0 0 0 0,-1 0 1 0 0,0 0-1 0 0,0 0 1 0 0,0 0-1 0 0,0 0 1 0 0,0 0-1 0 0,-1 0 0 0 0,1 0 1 0 0,-1 0-1 0 0,0 0 1 0 0,0 0-1 0 0,0 0 0 0 0,0 1 1 0 0,0-1-1 0 0,-1 0 1 0 0,1 1-1 0 0,-1-1 0 0 0,0 1 1 0 0,0-1-1 0 0,-3-2 1 0 0,3 2 33 0 0,0 1 0 0 0,-1-1 1 0 0,0 1-1 0 0,0-1 0 0 0,0 1 1 0 0,0 0-1 0 0,0 0 0 0 0,0 0 1 0 0,0 1-1 0 0,-1-1 0 0 0,1 1 1 0 0,-1 0-1 0 0,1-1 1 0 0,-1 2-1 0 0,1-1 0 0 0,-1 0 1 0 0,0 1-1 0 0,1 0 0 0 0,-1-1 1 0 0,0 2-1 0 0,-4-1 0 0 0,2 2 75 0 0,-1-1 0 0 0,1 1 0 0 0,0 0-1 0 0,1 1 1 0 0,-1-1 0 0 0,0 1 0 0 0,1 0-1 0 0,-1 1 1 0 0,1-1 0 0 0,0 1 0 0 0,0 0 0 0 0,1 0-1 0 0,-1 1 1 0 0,1 0 0 0 0,-7 9 0 0 0,7-7-14 0 0,0-1 1 0 0,0 1 0 0 0,1 1 0 0 0,0-1-1 0 0,1 0 1 0 0,0 1 0 0 0,0-1 0 0 0,0 1-1 0 0,1 0 1 0 0,0 0 0 0 0,0-1 0 0 0,2 14 0 0 0,-1-15-81 0 0,0 0-1 0 0,1 0 1 0 0,0 0 0 0 0,0 0 0 0 0,0 0 0 0 0,1 0 0 0 0,0 0 0 0 0,0 0 0 0 0,4 7 0 0 0,-4-11-1 0 0,-1 0 0 0 0,1 0 0 0 0,0 1 0 0 0,0-1 0 0 0,0-1 0 0 0,0 1 0 0 0,0 0 0 0 0,0 0 0 0 0,0-1 0 0 0,1 1 0 0 0,-1-1 0 0 0,1 0 0 0 0,-1 1 0 0 0,1-1 0 0 0,-1 0 0 0 0,1-1-1 0 0,0 1 1 0 0,-1 0 0 0 0,1-1 0 0 0,0 0 0 0 0,0 1 0 0 0,5-1 0 0 0,-1-1-7 0 0,-1 0 1 0 0,1 0-1 0 0,0 0 0 0 0,0-1 0 0 0,-1 0 0 0 0,1-1 1 0 0,-1 1-1 0 0,0-1 0 0 0,1 0 0 0 0,-1-1 0 0 0,-1 1 1 0 0,1-1-1 0 0,0-1 0 0 0,-1 1 0 0 0,0-1 1 0 0,0 1-1 0 0,0-2 0 0 0,3-4 0 0 0,-2 3-29 0 0,-1 0-1 0 0,0 0 1 0 0,-1 0 0 0 0,0 0-1 0 0,0-1 1 0 0,0 0 0 0 0,-1 0-1 0 0,0 0 1 0 0,-1 0-1 0 0,0 0 1 0 0,0 0 0 0 0,-1-1-1 0 0,0 1 1 0 0,0-11 0 0 0,-1 15-34 0 0,0 0 1 0 0,0 1-1 0 0,-1-1 1 0 0,0 1-1 0 0,0-1 0 0 0,0 1 1 0 0,0-1-1 0 0,0 1 1 0 0,-1 0-1 0 0,1-1 1 0 0,-1 1-1 0 0,0 0 1 0 0,0 0-1 0 0,0 0 1 0 0,-1 0-1 0 0,1 1 1 0 0,-1-1-1 0 0,1 1 1 0 0,-1-1-1 0 0,0 1 1 0 0,0 0-1 0 0,0 0 1 0 0,-4-2-1 0 0,3 2 70 0 0,0 1 1 0 0,0 0-1 0 0,0-1 0 0 0,0 2 0 0 0,0-1 0 0 0,0 0 0 0 0,0 1 0 0 0,-1 0 1 0 0,1 0-1 0 0,0 0 0 0 0,0 0 0 0 0,0 1 0 0 0,-1-1 0 0 0,1 1 1 0 0,0 0-1 0 0,0 0 0 0 0,0 1 0 0 0,0-1 0 0 0,-6 5 0 0 0,3-3 81 0 0,0 1 0 0 0,1 0 0 0 0,0 0-1 0 0,0 1 1 0 0,0-1 0 0 0,0 1 0 0 0,1 0 0 0 0,0 1-1 0 0,0 0 1 0 0,0-1 0 0 0,1 2 0 0 0,0-1-1 0 0,0 0 1 0 0,1 1 0 0 0,-1 0 0 0 0,1-1 0 0 0,1 1-1 0 0,-1 1 1 0 0,1-1 0 0 0,1 0 0 0 0,-2 13 0 0 0,2-12-40 0 0,1 0 0 0 0,0-1 0 0 0,0 1 0 0 0,1 0 1 0 0,-1-1-1 0 0,2 1 0 0 0,3 12 0 0 0,-4-17-28 0 0,0-1 0 0 0,0 1 1 0 0,0-1-1 0 0,1 1 0 0 0,-1-1 0 0 0,1 0 0 0 0,-1 0 0 0 0,1 1 1 0 0,0-1-1 0 0,0 0 0 0 0,0-1 0 0 0,0 1 0 0 0,0 0 0 0 0,0 0 1 0 0,0-1-1 0 0,1 0 0 0 0,-1 1 0 0 0,1-1 0 0 0,-1 0 0 0 0,1 0 1 0 0,-1 0-1 0 0,1 0 0 0 0,0-1 0 0 0,-1 1 0 0 0,4-1 1 0 0,-1 1-13 0 0,0-1 0 0 0,0 0 1 0 0,0 0-1 0 0,0-1 0 0 0,0 1 1 0 0,0-1-1 0 0,0 0 1 0 0,0-1-1 0 0,0 1 0 0 0,-1-1 1 0 0,1 0-1 0 0,0 0 0 0 0,4-3 1 0 0,-2 1-12 0 0,-1-1-1 0 0,0 0 1 0 0,0-1 0 0 0,0 1-1 0 0,0-1 1 0 0,-1 0 0 0 0,8-11-1 0 0,-5 4-88 0 0,-1 1-1 0 0,0-1 0 0 0,-1 0 0 0 0,-1-1 1 0 0,0 0-1 0 0,0 0 0 0 0,-2 0 1 0 0,4-24-1 0 0,-6 34-10 0 0,-1 0-1 0 0,1 0 1 0 0,-1-1 0 0 0,0 1-1 0 0,-1 0 1 0 0,1 0 0 0 0,-1 0-1 0 0,0 0 1 0 0,0 0 0 0 0,0 0-1 0 0,0 1 1 0 0,-1-1 0 0 0,-2-6-1 0 0,2 7 28 0 0,-1 1 0 0 0,1-1 1 0 0,0 1-1 0 0,-1-1 0 0 0,0 1 0 0 0,1 0 0 0 0,-1-1 0 0 0,0 2 0 0 0,0-1 0 0 0,0 0 1 0 0,0 0-1 0 0,0 1 0 0 0,-1 0 0 0 0,1 0 0 0 0,-7-2 0 0 0,3 2 100 0 0,0 0-1 0 0,0 1 1 0 0,0-1-1 0 0,0 1 1 0 0,0 1 0 0 0,-1-1-1 0 0,1 1 1 0 0,0 1-1 0 0,0-1 1 0 0,0 1-1 0 0,0 0 1 0 0,1 1-1 0 0,-1 0 1 0 0,-12 7 0 0 0,8-4 158 0 0,1 1 1 0 0,0 0 0 0 0,0 1-1 0 0,0 0 1 0 0,1 0 0 0 0,1 1 0 0 0,-15 18-1 0 0,19-22-73 0 0,1 0 1 0 0,0 0-1 0 0,0 0 0 0 0,1 0 0 0 0,0 0 0 0 0,0 1 1 0 0,0-1-1 0 0,0 1 0 0 0,-1 8 0 0 0,3-11-67 0 0,0 0 1 0 0,0 0-1 0 0,0 0 0 0 0,0 0 0 0 0,0 0 1 0 0,1 0-1 0 0,-1 0 0 0 0,1 0 0 0 0,0 0 1 0 0,0 0-1 0 0,0-1 0 0 0,0 1 0 0 0,0 0 1 0 0,1-1-1 0 0,-1 1 0 0 0,1-1 0 0 0,0 1 0 0 0,0-1 1 0 0,0 0-1 0 0,3 3 0 0 0,0-1-26 0 0,0 0 0 0 0,0 0 0 0 0,1-1-1 0 0,0 1 1 0 0,0-1 0 0 0,0-1 0 0 0,0 1 0 0 0,0-1-1 0 0,1 0 1 0 0,-1-1 0 0 0,1 1 0 0 0,-1-1-1 0 0,1 0 1 0 0,-1-1 0 0 0,1 0 0 0 0,12-1 0 0 0,-6 0-35 0 0,1-1-1 0 0,-1-1 1 0 0,1 0 0 0 0,-1-1 0 0 0,0 0 0 0 0,0-1 0 0 0,14-8 0 0 0,-21 9-22 0 0,1 0 1 0 0,-2 0-1 0 0,1 0 1 0 0,0 0-1 0 0,-1-1 0 0 0,0 0 1 0 0,0 0-1 0 0,0-1 1 0 0,-1 0-1 0 0,7-10 0 0 0,-9 12-32 0 0,0 1 0 0 0,0-1-1 0 0,0 0 1 0 0,-1 0-1 0 0,1 0 1 0 0,-1-1-1 0 0,0 1 1 0 0,0 0-1 0 0,-1 0 1 0 0,1-1-1 0 0,-1 1 1 0 0,0 0-1 0 0,0 0 1 0 0,0-1 0 0 0,-1 1-1 0 0,0 0 1 0 0,1-1-1 0 0,-2 1 1 0 0,0-5-1 0 0,0 7-18 0 0,1-1 1 0 0,0 1-1 0 0,-1-1 0 0 0,1 1 0 0 0,-1-1 1 0 0,1 1-1 0 0,-1 0 0 0 0,0 0 0 0 0,0 0 1 0 0,0 0-1 0 0,-1 0 0 0 0,1 0 0 0 0,0 1 1 0 0,-1-1-1 0 0,-3-1 0 0 0,1 1 10 0 0,1 0 0 0 0,-1 1-1 0 0,1 0 1 0 0,-1 0 0 0 0,0 0-1 0 0,0 0 1 0 0,1 1 0 0 0,-9 0-1 0 0,-1 1 108 0 0,-1 1 0 0 0,1 1-1 0 0,-1 0 1 0 0,1 1 0 0 0,-15 6-1 0 0,17-6 239 0 0,0 1 0 0 0,0 0-1 0 0,1 1 1 0 0,0 0 0 0 0,-17 14 0 0 0,25-19-175 0 0,1 1 0 0 0,0 0 1 0 0,-1 1-1 0 0,1-1 0 0 0,0 0 1 0 0,0 0-1 0 0,0 1 1 0 0,1-1-1 0 0,-1 1 0 0 0,0 0 1 0 0,1 0-1 0 0,0-1 1 0 0,0 1-1 0 0,0 0 0 0 0,0 0 1 0 0,0 0-1 0 0,0 0 1 0 0,1 0-1 0 0,-1 0 0 0 0,1 0 1 0 0,0 0-1 0 0,0 0 0 0 0,0 1 1 0 0,1-1-1 0 0,-1 0 1 0 0,1 0-1 0 0,-1 0 0 0 0,1 0 1 0 0,2 3-1 0 0,-2-1-47 0 0,1-1-1 0 0,1 0 1 0 0,-1 0 0 0 0,1 0-1 0 0,-1 0 1 0 0,1 0 0 0 0,0-1-1 0 0,0 1 1 0 0,1-1 0 0 0,-1 0-1 0 0,1 0 1 0 0,-1 0-1 0 0,1 0 1 0 0,0 0 0 0 0,7 2-1 0 0,-5-2-23 0 0,0-1 0 0 0,0 0-1 0 0,1-1 1 0 0,-1 1 0 0 0,1-1-1 0 0,-1 0 1 0 0,1-1 0 0 0,-1 1-1 0 0,1-1 1 0 0,8-2 0 0 0,-5 1-45 0 0,0 0 0 0 0,-1-2 1 0 0,1 1-1 0 0,0-1 0 0 0,-1 0 1 0 0,0-1-1 0 0,0 0 0 0 0,0-1 0 0 0,0 0 1 0 0,0 0-1 0 0,-1-1 0 0 0,0 0 1 0 0,-1 0-1 0 0,13-13 0 0 0,-16 14-50 0 0,-1 1 0 0 0,0-1-1 0 0,0 0 1 0 0,-1 0 0 0 0,1 0-1 0 0,-1 0 1 0 0,0 0 0 0 0,-1-1 0 0 0,1 1-1 0 0,-1-1 1 0 0,1-8 0 0 0,-2 12 41 0 0,0 0 1 0 0,0 0 0 0 0,0 0 0 0 0,0-1 0 0 0,0 1 0 0 0,0 0-1 0 0,-1 0 1 0 0,1 0 0 0 0,-1 0 0 0 0,1 0 0 0 0,-1 0-1 0 0,0 0 1 0 0,0 0 0 0 0,0 0 0 0 0,0 0 0 0 0,0 0 0 0 0,0 1-1 0 0,-1-1 1 0 0,1 0 0 0 0,0 1 0 0 0,-1-1 0 0 0,1 1-1 0 0,-1 0 1 0 0,0-1 0 0 0,0 1 0 0 0,1 0 0 0 0,-1 0 0 0 0,0 0-1 0 0,0 0 1 0 0,0 0 0 0 0,0 0 0 0 0,-4 0 0 0 0,-4-1 71 0 0,-1 0 0 0 0,0 0 0 0 0,1 2 0 0 0,-1-1 0 0 0,0 1 0 0 0,-16 3 0 0 0,19-2 95 0 0,0 0 1 0 0,0 1-1 0 0,0 0 0 0 0,0 1 1 0 0,1-1-1 0 0,-1 1 1 0 0,1 1-1 0 0,0 0 0 0 0,-9 6 1 0 0,14-9-90 0 0,1 0 1 0 0,-1 0 0 0 0,1 0 0 0 0,0 0 0 0 0,-1 0 0 0 0,1 1 0 0 0,0-1 0 0 0,0 1 0 0 0,0-1 0 0 0,0 0-1 0 0,0 1 1 0 0,0 0 0 0 0,0-1 0 0 0,1 1 0 0 0,-1-1 0 0 0,1 1 0 0 0,-1 0 0 0 0,1 0 0 0 0,-1-1 0 0 0,1 1-1 0 0,0 0 1 0 0,0 0 0 0 0,0-1 0 0 0,0 1 0 0 0,0 0 0 0 0,0 0 0 0 0,1-1 0 0 0,-1 1 0 0 0,0 0-1 0 0,1 0 1 0 0,0-1 0 0 0,-1 1 0 0 0,1-1 0 0 0,0 1 0 0 0,0 0 0 0 0,0-1 0 0 0,0 1 0 0 0,0-1 0 0 0,2 3-1 0 0,1 0-7 0 0,-1 0-1 0 0,1 0 0 0 0,0-1 0 0 0,1 1 1 0 0,-1-1-1 0 0,1 0 0 0 0,-1 0 0 0 0,1 0 0 0 0,0-1 1 0 0,0 1-1 0 0,9 2 0 0 0,-6-4-46 0 0,1 1-1 0 0,-1-1 1 0 0,1-1 0 0 0,-1 0-1 0 0,0 0 1 0 0,1 0-1 0 0,-1-1 1 0 0,1 0-1 0 0,-1-1 1 0 0,0 0 0 0 0,0 0-1 0 0,0-1 1 0 0,0 0-1 0 0,0 0 1 0 0,-1-1 0 0 0,1 0-1 0 0,-1 0 1 0 0,0-1-1 0 0,0 0 1 0 0,10-9 0 0 0,-15 12-12 0 0,-1 1 1 0 0,1-1-1 0 0,-1 0 1 0 0,1 0-1 0 0,-1 0 1 0 0,0 0-1 0 0,0 0 1 0 0,0 0-1 0 0,0 0 1 0 0,0 0-1 0 0,0 0 1 0 0,0 0-1 0 0,-1-1 1 0 0,1 1-1 0 0,-1 0 1 0 0,0-1-1 0 0,1 1 1 0 0,-1 0-1 0 0,0-1 1 0 0,0 1-1 0 0,-1 0 1 0 0,1 0 0 0 0,0-1-1 0 0,-1 1 1 0 0,0 0-1 0 0,1-1 1 0 0,-1 1-1 0 0,0 0 1 0 0,0 0-1 0 0,0 0 1 0 0,0 0-1 0 0,-1 0 1 0 0,1 0-1 0 0,0 0 1 0 0,-1 1-1 0 0,-2-3 1 0 0,1 0 14 0 0,-1 1 0 0 0,1 0 0 0 0,-1-1 1 0 0,0 2-1 0 0,0-1 0 0 0,0 0 0 0 0,0 1 0 0 0,0 0 1 0 0,-1 0-1 0 0,1 0 0 0 0,-1 1 0 0 0,1-1 0 0 0,-1 1 0 0 0,0 0 1 0 0,1 0-1 0 0,-1 1 0 0 0,-6-1 0 0 0,5 2 37 0 0,0 0 0 0 0,1 0-1 0 0,-1 0 1 0 0,0 1 0 0 0,0 0 0 0 0,-8 4-1 0 0,11-5-5 0 0,0 1-1 0 0,0-1 0 0 0,0 1 0 0 0,1 0 1 0 0,-1 0-1 0 0,0 0 0 0 0,1 0 0 0 0,-1 1 0 0 0,1-1 1 0 0,0 1-1 0 0,0-1 0 0 0,0 1 0 0 0,-3 5 1 0 0,5-6-14 0 0,0-1 1 0 0,0 1 0 0 0,0 0-1 0 0,0 0 1 0 0,0 0-1 0 0,1-1 1 0 0,-1 1 0 0 0,0 0-1 0 0,1-1 1 0 0,0 1 0 0 0,-1 0-1 0 0,1-1 1 0 0,0 1 0 0 0,0-1-1 0 0,0 1 1 0 0,0-1 0 0 0,1 2-1 0 0,7 15-63 0 0,0 14-224 0 0,-4-22 90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50.5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584 38 3679 0 0,'6'-5'2306'0'0,"1"3"-1779"0"0,-1 0 1 0 0,1-1 0 0 0,0 0-1 0 0,6-5 1 0 0,21-6 4332 0 0,-34 14-4822 0 0,-5 6 1312 0 0,-7 6-6 0 0,-7 6 675 0 0,-28 32 0 0 0,-40 65-927 0 0,34-43-952 0 0,-2-6-82 0 0,-3-1 1 0 0,-3-4 0 0 0,-85 67-1 0 0,99-93-15 0 0,26-20-1 0 0,-30 28 1 0 0,50-40-31 0 0,7-7-135 0 0,11-6-1479 0 0,-7 0-3335 0 0,1 0-1605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51.7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172 8 3223 0 0,'-3'-7'4257'0'0,"3"7"-4194"0"0,-10 10-16 0 0,4-5 646 0 0,1 0 0 0 0,1-1 1 0 0,-1 2-1 0 0,1-1 0 0 0,0 1 0 0 0,0-1 0 0 0,0 1 1 0 0,1 0-1 0 0,0 0 0 0 0,-3 8 0 0 0,2-1-556 0 0,-1 1 0 0 0,0-1-1 0 0,-1 0 1 0 0,-1 0 0 0 0,0-1-1 0 0,0 1 1 0 0,-2-2 0 0 0,-9 13 0 0 0,-2 3 152 0 0,17-22-270 0 0,1 0-1 0 0,0 0 0 0 0,-1 1 1 0 0,2-1-1 0 0,-1 1 1 0 0,1 0-1 0 0,-1 0 0 0 0,2-1 1 0 0,-1 1-1 0 0,1 12 1 0 0,-3 15-22 0 0,2-31 34 0 0,1 0-1 0 0,-1 0 0 0 0,1 0 1 0 0,0 0-1 0 0,0 0 0 0 0,0 0 1 0 0,0 0-1 0 0,0 0 0 0 0,0 0 0 0 0,1 0 1 0 0,-1 0-1 0 0,1 0 0 0 0,-1 0 1 0 0,1 0-1 0 0,0 0 0 0 0,0-1 1 0 0,0 1-1 0 0,0 0 0 0 0,0 0 1 0 0,0-1-1 0 0,2 3 0 0 0,-1-3 6 0 0,0 1-1 0 0,0-1 0 0 0,1 1 1 0 0,-1-1-1 0 0,1 0 0 0 0,-1 0 1 0 0,1 0-1 0 0,-1 0 0 0 0,1-1 0 0 0,-1 1 1 0 0,1-1-1 0 0,0 1 0 0 0,-1-1 1 0 0,1 0-1 0 0,3 0 0 0 0,33-2-34 0 0,-28 1-14 0 0,0 0 1 0 0,0 1 0 0 0,0 0 0 0 0,-1 0 0 0 0,16 4 0 0 0,-22-3 11 0 0,0 0 0 0 0,0-1 0 0 0,0 1 0 0 0,0-1 0 0 0,1 0 0 0 0,-1 0 1 0 0,0 0-1 0 0,0-1 0 0 0,0 1 0 0 0,0-1 0 0 0,0 0 0 0 0,0 0 0 0 0,-1 0 0 0 0,5-3 0 0 0,3-1-36 0 0,-1-1-1 0 0,-1-1 1 0 0,15-11 0 0 0,-19 14 20 0 0,-1 0 5 0 0,-1 0-1 0 0,1 0 1 0 0,-1 0 0 0 0,5-9-1 0 0,4-5 27 0 0,-5 10-1 0 0,18-24 56 0 0,-24 29-65 0 0,1 1 0 0 0,-1-1 0 0 0,1 0-1 0 0,-1 0 1 0 0,0 1 0 0 0,0-1 0 0 0,0 0 0 0 0,0 0 0 0 0,-1 0-1 0 0,1-4 1 0 0,0 6-4 0 0,-1-1 0 0 0,-1 1 0 0 0,1 0 0 0 0,0 0 0 0 0,0 0 0 0 0,0 0 0 0 0,0 0 0 0 0,-1 0 0 0 0,1 0 0 0 0,-1 0 0 0 0,1 0 0 0 0,-1 0 0 0 0,1 0 0 0 0,-1 0 0 0 0,1 0 0 0 0,-1 0 0 0 0,0 1 0 0 0,1-1 0 0 0,-1 0 0 0 0,0 0 0 0 0,-1 0 0 0 0,0 0 0 0 0,0 0 0 0 0,0 0 0 0 0,1 0 0 0 0,-1 0 0 0 0,0 1 0 0 0,0-1 0 0 0,0 1 0 0 0,0-1 0 0 0,-1 1 0 0 0,-2 0 0 0 0,-5 0 0 0 0,0 1 0 0 0,0 0 0 0 0,-16 4 0 0 0,22-4 0 0 0,-7 2 98 0 0,0 0 0 0 0,0 1 0 0 0,0 0-1 0 0,1 0 1 0 0,-1 1 0 0 0,1 1 0 0 0,1 0 0 0 0,-1 0-1 0 0,-14 13 1 0 0,18-13-18 0 0,-1 0 0 0 0,1 1 0 0 0,0 0 0 0 0,0 1-1 0 0,1-1 1 0 0,0 1 0 0 0,1 0 0 0 0,-1 0 0 0 0,1 0 0 0 0,1 1-1 0 0,0-1 1 0 0,-3 13 0 0 0,5-17-64 0 0,-1 10 217 0 0,2-14-241 0 0,0 1-1 0 0,0-1 1 0 0,0 0 0 0 0,0 0 0 0 0,1 1 0 0 0,-1-1 0 0 0,0 0-1 0 0,0 0 1 0 0,0 0 0 0 0,0 1 0 0 0,0-1 0 0 0,1 0-1 0 0,-1 0 1 0 0,0 0 0 0 0,0 1 0 0 0,0-1 0 0 0,1 0 0 0 0,-1 0-1 0 0,0 0 1 0 0,0 0 0 0 0,1 0 0 0 0,-1 0 0 0 0,0 1-1 0 0,0-1 1 0 0,1 0 0 0 0,-1 0 0 0 0,0 0 0 0 0,0 0 0 0 0,1 0-1 0 0,-1 0 1 0 0,0 0 0 0 0,0 0 0 0 0,1 0 0 0 0,-1 0 0 0 0,0 0-1 0 0,1 0 1 0 0,-1 0 0 0 0,0-1 0 0 0,0 1 0 0 0,1 0-1 0 0,-1 0 1 0 0,0 0 0 0 0,0 0 0 0 0,0 0 0 0 0,1 0 0 0 0,-1-1-1 0 0,0 1 1 0 0,4-2-336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59.4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215 139 1839 0 0,'2'-4'204'0'0,"-1"0"-1"0"0,1 0 1 0 0,-1-1-1 0 0,1 1 1 0 0,-1-1-1 0 0,-1 1 1 0 0,1-6-1 0 0,-1 9-61 0 0,1-1-1 0 0,-1 1 0 0 0,0-1 0 0 0,0 1 0 0 0,-1-1 0 0 0,1 1 1 0 0,0-1-1 0 0,0 1 0 0 0,-1-1 0 0 0,1 1 0 0 0,-1-1 1 0 0,1 1-1 0 0,-1-1 0 0 0,0 1 0 0 0,1 0 0 0 0,-1 0 0 0 0,0-1 1 0 0,0 1-1 0 0,0 0 0 0 0,0 0 0 0 0,0 0 0 0 0,0 0 1 0 0,0 0-1 0 0,-1 0 0 0 0,0-1 0 0 0,0 2 12 0 0,1-1 0 0 0,0 1 0 0 0,0 0 1 0 0,-1 0-1 0 0,1 0 0 0 0,0 0 0 0 0,0 0 0 0 0,-1 0 0 0 0,1 0 0 0 0,0 0 1 0 0,0 0-1 0 0,-1 0 0 0 0,1 1 0 0 0,0-1 0 0 0,0 1 0 0 0,0-1 1 0 0,0 1-1 0 0,-1-1 0 0 0,1 1 0 0 0,0 0 0 0 0,0-1 0 0 0,0 1 0 0 0,0 0 1 0 0,0 0-1 0 0,1 0 0 0 0,-3 1 0 0 0,-3 5 216 0 0,0 0 0 0 0,-7 12 0 0 0,8-12-22 0 0,0 0-178 0 0,1-1 0 0 0,0 1 0 0 0,-5 10 0 0 0,8-14-114 0 0,0 0 0 0 0,0 1-1 0 0,0-1 1 0 0,0 0 0 0 0,0 0 0 0 0,1 1 0 0 0,-1-1-1 0 0,1 0 1 0 0,0 1 0 0 0,1 4 0 0 0,-1-7-48 0 0,0-1 0 0 0,0 0 0 0 0,0 1 1 0 0,0-1-1 0 0,1 0 0 0 0,-1 1 0 0 0,0-1 0 0 0,0 0 0 0 0,1 1 0 0 0,-1-1 1 0 0,0 0-1 0 0,0 1 0 0 0,1-1 0 0 0,-1 0 0 0 0,0 0 0 0 0,1 0 1 0 0,-1 1-1 0 0,0-1 0 0 0,1 0 0 0 0,-1 0 0 0 0,0 0 0 0 0,1 0 0 0 0,-1 1 1 0 0,1-1-1 0 0,-1 0 0 0 0,0 0 0 0 0,1 0 0 0 0,-1 0 0 0 0,0 0 0 0 0,1 0 1 0 0,-1 0-1 0 0,1 0 0 0 0,-1 0 0 0 0,0 0 0 0 0,1 0 0 0 0,-1-1 1 0 0,1 1-1 0 0,-1 0 0 0 0,0 0 0 0 0,1 0 0 0 0,17-8 224 0 0,-17 7-194 0 0,21-10 318 0 0,32-21 0 0 0,-47 26-275 0 0,0 1-1 0 0,0-1 0 0 0,-1 0 0 0 0,0 0 1 0 0,0 0-1 0 0,0-1 0 0 0,8-13 0 0 0,-13 19-80 0 0,0-1-1 0 0,0 0 1 0 0,0 1-1 0 0,0-1 1 0 0,0 0-1 0 0,-1 0 1 0 0,1 0-1 0 0,-1 0 1 0 0,1 1-1 0 0,-1-1 1 0 0,0 0-1 0 0,0 0 1 0 0,1 0-1 0 0,-1 0 1 0 0,-1 0-1 0 0,1 0 0 0 0,0 0 1 0 0,0 0-1 0 0,-1 0 1 0 0,1 0-1 0 0,-1 0 1 0 0,0 1-1 0 0,1-1 1 0 0,-1 0-1 0 0,0 0 1 0 0,0 1-1 0 0,0-1 1 0 0,-2-2-1 0 0,0 2 0 0 0,1-1-1 0 0,-1 1 0 0 0,0 0 0 0 0,1 0 1 0 0,-1 1-1 0 0,0-1 0 0 0,0 0 0 0 0,-1 1 1 0 0,1 0-1 0 0,0 0 0 0 0,0 0 0 0 0,-1 0 1 0 0,1 0-1 0 0,-1 1 0 0 0,-4-1 0 0 0,-5 0 9 0 0,-1 2-1 0 0,1-1 1 0 0,0 1-1 0 0,-1 1 1 0 0,1 1-1 0 0,0-1 1 0 0,-19 8-1 0 0,25-7 46 0 0,0 0 0 0 0,0 0 0 0 0,0 1 0 0 0,0 0 0 0 0,1 0 0 0 0,0 0 1 0 0,-1 1-1 0 0,2 0 0 0 0,-1 0 0 0 0,1 0 0 0 0,-1 1 0 0 0,1 0 0 0 0,1 0 0 0 0,-7 10 0 0 0,10-14-30 0 0,0 1 0 0 0,0-1 0 0 0,0 0 0 0 0,0 1 1 0 0,0-1-1 0 0,1 1 0 0 0,-1 0 0 0 0,1-1 0 0 0,0 1 0 0 0,-1-1 1 0 0,1 1-1 0 0,0 0 0 0 0,1-1 0 0 0,-1 1 0 0 0,0-1 1 0 0,1 1-1 0 0,0 0 0 0 0,-1-1 0 0 0,1 1 0 0 0,0-1 1 0 0,0 0-1 0 0,0 1 0 0 0,1-1 0 0 0,-1 0 0 0 0,1 0 0 0 0,-1 1 1 0 0,1-1-1 0 0,-1 0 0 0 0,1-1 0 0 0,0 1 0 0 0,0 0 1 0 0,0 0-1 0 0,0-1 0 0 0,1 1 0 0 0,-1-1 0 0 0,0 0 1 0 0,1 0-1 0 0,-1 0 0 0 0,0 0 0 0 0,1 0 0 0 0,-1 0 1 0 0,1-1-1 0 0,0 1 0 0 0,-1-1 0 0 0,5 1 0 0 0,8-1 14 0 0,1 0 0 0 0,-1 0-1 0 0,1-2 1 0 0,-1 0 0 0 0,0-1-1 0 0,0 0 1 0 0,21-8 0 0 0,-7 0 34 0 0,0-1 0 0 0,46-27 1 0 0,-69 35-201 0 0,1-1 0 0 0,-1 1 1 0 0,0-1-1 0 0,0 0 0 0 0,0-1 0 0 0,5-7 1 0 0,-10 12 95 0 0,1-1 0 0 0,-1 1 0 0 0,0-1 0 0 0,-1 1 0 0 0,1-1 0 0 0,0 0 1 0 0,0 1-1 0 0,-1-1 0 0 0,1 0 0 0 0,-1 0 0 0 0,1 0 0 0 0,-1 1 0 0 0,0-5 0 0 0,0 5 24 0 0,0 0-1 0 0,-1-1 0 0 0,1 1 0 0 0,0 0 1 0 0,-1 0-1 0 0,1-1 0 0 0,-1 1 0 0 0,0 0 1 0 0,1 0-1 0 0,-1 0 0 0 0,0 0 1 0 0,0-1-1 0 0,0 1 0 0 0,0 0 0 0 0,0 1 1 0 0,0-1-1 0 0,0 0 0 0 0,0 0 0 0 0,0 0 1 0 0,0 1-1 0 0,-2-2 0 0 0,-3-1-72 0 0,0 1 0 0 0,0-1 0 0 0,0 1-1 0 0,0 0 1 0 0,-1 1 0 0 0,1 0 0 0 0,0 0-1 0 0,-1 0 1 0 0,1 1 0 0 0,-1 0 0 0 0,-12 1 0 0 0,-6 2-379 0 0,-41 12 1 0 0,58-13 416 0 0,-5 1 43 0 0,1 1 0 0 0,1 0 0 0 0,-1 1 0 0 0,1 0 0 0 0,-14 8 0 0 0,22-11 64 0 0,0 0 0 0 0,-1 0 0 0 0,1 0 0 0 0,0 1 0 0 0,0-1 1 0 0,1 1-1 0 0,-1 0 0 0 0,1 0 0 0 0,-1-1 0 0 0,1 2 0 0 0,0-1 0 0 0,0 0 0 0 0,0 0 1 0 0,0 1-1 0 0,1-1 0 0 0,-1 1 0 0 0,1-1 0 0 0,0 1 0 0 0,0 0 0 0 0,0-1 0 0 0,0 6 1 0 0,2-6 1 0 0,-1-1 1 0 0,0 1-1 0 0,1 0 1 0 0,0-1-1 0 0,0 1 1 0 0,0 0-1 0 0,0-1 1 0 0,0 1-1 0 0,0-1 1 0 0,1 1 0 0 0,-1-1-1 0 0,1 0 1 0 0,-1 1-1 0 0,1-1 1 0 0,0 0-1 0 0,0 0 1 0 0,0 0-1 0 0,0-1 1 0 0,1 1-1 0 0,-1 0 1 0 0,0-1-1 0 0,1 0 1 0 0,-1 1-1 0 0,1-1 1 0 0,3 1 0 0 0,3 2 87 0 0,-1-1 0 0 0,1-1 0 0 0,1 1 1 0 0,-1-2-1 0 0,0 1 0 0 0,12 0 0 0 0,-9-2-58 0 0,0-1 1 0 0,0 0-1 0 0,-1-1 0 0 0,1 0 0 0 0,-1-1 0 0 0,1 0 1 0 0,12-5-1 0 0,-1-2-175 0 0,1-1-1 0 0,24-17 1 0 0,-45 27 7 0 0,0-1 0 0 0,-1 0 0 0 0,1 0 0 0 0,0 0 0 0 0,-1-1-1 0 0,0 1 1 0 0,0 0 0 0 0,4-5 0 0 0,-6 6 38 0 0,0 0-1 0 0,1 1 1 0 0,-1-1-1 0 0,0 0 1 0 0,1 0-1 0 0,-1 1 1 0 0,0-1-1 0 0,0 0 1 0 0,0 0-1 0 0,1 0 1 0 0,-1 1 0 0 0,0-1-1 0 0,0 0 1 0 0,0 0-1 0 0,-1 0 1 0 0,1 0-1 0 0,0 1 1 0 0,0-1-1 0 0,0 0 1 0 0,0 0-1 0 0,-1 1 1 0 0,1-1-1 0 0,0 0 1 0 0,-1 0-1 0 0,1 1 1 0 0,-1-1-1 0 0,1 0 1 0 0,-1 1-1 0 0,1-1 1 0 0,-1 0 0 0 0,1 1-1 0 0,-1-1 1 0 0,0 1-1 0 0,1-1 1 0 0,-1 1-1 0 0,0-1 1 0 0,1 1-1 0 0,-1 0 1 0 0,-1-1-1 0 0,-3-2-139 0 0,0 1 0 0 0,-1 0 0 0 0,1 0 0 0 0,-1 1 1 0 0,1-1-1 0 0,-1 1 0 0 0,1 1 0 0 0,-1-1 0 0 0,0 1 0 0 0,-7 0 0 0 0,-9 1-118 0 0,-28 6 0 0 0,41-6 251 0 0,-16 3 397 0 0,-44 13-1 0 0,60-13-225 0 0,0-1 0 0 0,-1 1 0 0 0,1 0 0 0 0,1 1 0 0 0,-1 0-1 0 0,1 0 1 0 0,-13 11 0 0 0,20-15-96 0 0,-1 1 0 0 0,1-1 0 0 0,0 1 0 0 0,0-1 0 0 0,-1 1 0 0 0,1 0 0 0 0,0-1 0 0 0,0 1 0 0 0,1 0 0 0 0,-1-1 0 0 0,0 1 0 0 0,0 0 0 0 0,1 0 0 0 0,0 0 0 0 0,-1 0 0 0 0,1 0 0 0 0,0 0 0 0 0,0 0 0 0 0,0 0 1 0 0,0 0-1 0 0,0 0 0 0 0,0-1 0 0 0,0 1 0 0 0,1 0 0 0 0,-1 0 0 0 0,1 0 0 0 0,-1 0 0 0 0,1 0 0 0 0,0 0 0 0 0,0-1 0 0 0,0 1 0 0 0,0 0 0 0 0,1 1 0 0 0,1 1 16 0 0,0 0-1 0 0,0-1 1 0 0,0 1 0 0 0,0-1 0 0 0,1 0 0 0 0,-1 0 0 0 0,1 0 0 0 0,0-1 0 0 0,0 1-1 0 0,0-1 1 0 0,0 0 0 0 0,0 0 0 0 0,6 2 0 0 0,-1-2-35 0 0,1-1-1 0 0,-1 0 1 0 0,0 0 0 0 0,1 0 0 0 0,-1-1 0 0 0,1-1-1 0 0,-1 0 1 0 0,1 0 0 0 0,-1-1 0 0 0,9-2 0 0 0,-4 0 4 0 0,0-1-1 0 0,-1-1 1 0 0,0 1 0 0 0,0-2 0 0 0,23-15 0 0 0,-33 21-40 0 0,-1-1-1 0 0,1 0 1 0 0,-1-1-1 0 0,0 1 1 0 0,1 0-1 0 0,-1-1 1 0 0,0 1 0 0 0,0-1-1 0 0,-1 1 1 0 0,1-1-1 0 0,0 0 1 0 0,-1 0-1 0 0,0 0 1 0 0,0 0-1 0 0,1 0 1 0 0,-2 0-1 0 0,1 0 1 0 0,0 0-1 0 0,-1 0 1 0 0,1 0-1 0 0,-1-1 1 0 0,0 1 0 0 0,0 0-1 0 0,0 0 1 0 0,-1-1-1 0 0,1 1 1 0 0,-1 0-1 0 0,0 0 1 0 0,0 0-1 0 0,0 0 1 0 0,0 0-1 0 0,0 0 1 0 0,-1 0-1 0 0,1 0 1 0 0,-1 1 0 0 0,0-1-1 0 0,0 0 1 0 0,0 1-1 0 0,0-1 1 0 0,0 1-1 0 0,0 0 1 0 0,-1 0-1 0 0,1 0 1 0 0,-1 0-1 0 0,-4-2 1 0 0,3 2 11 0 0,0 0-1 0 0,0 1 1 0 0,-1 0 0 0 0,1 0 0 0 0,-1 0 0 0 0,1 0-1 0 0,-1 1 1 0 0,1 0 0 0 0,-1 0 0 0 0,1 0 0 0 0,-1 0-1 0 0,-4 2 1 0 0,-7 0-59 0 0,0 2 1 0 0,-15 6-1 0 0,24-8 71 0 0,-61 24-93 0 0,62-23 168 0 0,0 0-1 0 0,0 0 1 0 0,1 0-1 0 0,0 1 1 0 0,0 0-1 0 0,0 0 1 0 0,0 0-1 0 0,0 1 1 0 0,-4 4-1 0 0,8-7-38 0 0,0 0-1 0 0,0-1 1 0 0,0 1-1 0 0,0 0 1 0 0,0-1-1 0 0,0 1 1 0 0,1 0-1 0 0,-1 0 1 0 0,0 0 0 0 0,1 0-1 0 0,0 0 1 0 0,-1 0-1 0 0,1 0 1 0 0,0 0-1 0 0,0 0 1 0 0,0 0-1 0 0,0 0 1 0 0,0 0-1 0 0,1 0 1 0 0,-1 0-1 0 0,1-1 1 0 0,-1 1-1 0 0,1 0 1 0 0,0 0 0 0 0,-1 0-1 0 0,1 0 1 0 0,0-1-1 0 0,0 1 1 0 0,0 0-1 0 0,1-1 1 0 0,-1 1-1 0 0,0-1 1 0 0,3 3-1 0 0,0-1-16 0 0,-1 0 0 0 0,1 0 0 0 0,0 0 0 0 0,0-1 0 0 0,0 0-1 0 0,0 0 1 0 0,0 0 0 0 0,0 0 0 0 0,0 0 0 0 0,1-1 0 0 0,-1 0 0 0 0,1 0-1 0 0,7 1 1 0 0,-3-2 23 0 0,1-1 0 0 0,-1 0 0 0 0,1 0 0 0 0,-1 0-1 0 0,0-1 1 0 0,1-1 0 0 0,-1 0 0 0 0,0 0 0 0 0,15-8 0 0 0,-17 7-35 0 0,1 0 1 0 0,-1 0-1 0 0,-1-1 1 0 0,1 0-1 0 0,-1-1 1 0 0,0 1-1 0 0,0-1 1 0 0,0 0-1 0 0,-1-1 1 0 0,0 1-1 0 0,7-13 1 0 0,-10 15-62 0 0,0 0 0 0 0,-1 0 0 0 0,0 0 0 0 0,1 0-1 0 0,-1-1 1 0 0,-1 1 0 0 0,1 0 0 0 0,-1-1 0 0 0,1 1 0 0 0,-1-1 0 0 0,0 1 0 0 0,-1-1 0 0 0,1 1 0 0 0,-3-8-1 0 0,2 9 26 0 0,1 1-1 0 0,-1-1 0 0 0,0 1 1 0 0,0 0-1 0 0,0 0 0 0 0,0-1 0 0 0,-1 1 1 0 0,1 0-1 0 0,0 0 0 0 0,-1 0 0 0 0,0 0 1 0 0,1 1-1 0 0,-1-1 0 0 0,0 0 1 0 0,0 1-1 0 0,0-1 0 0 0,0 1 0 0 0,0 0 1 0 0,0-1-1 0 0,-1 1 0 0 0,1 0 1 0 0,0 0-1 0 0,0 1 0 0 0,-1-1 0 0 0,1 0 1 0 0,-1 1-1 0 0,-3-1 0 0 0,0 1 55 0 0,0 1-1 0 0,1-1 1 0 0,-1 1 0 0 0,0 1-1 0 0,1-1 1 0 0,-1 1 0 0 0,1 0-1 0 0,-1 0 1 0 0,1 0-1 0 0,0 1 1 0 0,0 0 0 0 0,0 0-1 0 0,0 0 1 0 0,1 0-1 0 0,-1 1 1 0 0,-5 6 0 0 0,8-8 29 0 0,-1 1 0 0 0,1 0-1 0 0,-1 0 1 0 0,1 0 0 0 0,0 0 0 0 0,1 1 0 0 0,-1-1 0 0 0,0 0 0 0 0,1 1 0 0 0,0-1 0 0 0,-2 7 0 0 0,3-7-22 0 0,0 0 0 0 0,-1 0 1 0 0,2-1-1 0 0,-1 1 0 0 0,0 0 0 0 0,0 0 1 0 0,1-1-1 0 0,-1 1 0 0 0,1 0 0 0 0,0-1 0 0 0,0 1 1 0 0,0 0-1 0 0,0-1 0 0 0,1 0 0 0 0,-1 1 0 0 0,0-1 1 0 0,4 4-1 0 0,-2-3-19 0 0,0 0 0 0 0,0 0 1 0 0,1 0-1 0 0,0 0 0 0 0,-1 0 0 0 0,1-1 0 0 0,0 0 1 0 0,0 1-1 0 0,0-2 0 0 0,1 1 0 0 0,-1 0 0 0 0,0-1 1 0 0,1 0-1 0 0,-1 0 0 0 0,1 0 0 0 0,8 0 1 0 0,-2 0 13 0 0,1-1 1 0 0,0-1 0 0 0,0 1 0 0 0,0-2 0 0 0,15-3 0 0 0,-14 1-88 0 0,0 0-1 0 0,0 0 1 0 0,17-10-1 0 0,-24 12 28 0 0,-1-1 1 0 0,0-1-1 0 0,0 1 0 0 0,0-1 0 0 0,0 0 0 0 0,0 0 1 0 0,-1 0-1 0 0,0-1 0 0 0,7-8 0 0 0,-10 12 18 0 0,-1 0 0 0 0,1 0 0 0 0,-1 0 0 0 0,1 0 0 0 0,-1 0 1 0 0,1 0-1 0 0,-1 0 0 0 0,0 0 0 0 0,1 0 0 0 0,-1 0 0 0 0,0 0 0 0 0,0 0 0 0 0,0 0 0 0 0,0 0 0 0 0,0 0 0 0 0,0 0 0 0 0,0 0 0 0 0,0 0 0 0 0,0 0 0 0 0,0-1 0 0 0,-1 1 0 0 0,1 0 0 0 0,0 0 0 0 0,-1 0 0 0 0,1 0 0 0 0,-1 0 0 0 0,1 1 1 0 0,-1-1-1 0 0,0 0 0 0 0,1 0 0 0 0,-1 0 0 0 0,0 0 0 0 0,1 1 0 0 0,-1-1 0 0 0,0 0 0 0 0,0 0 0 0 0,0 1 0 0 0,0-1 0 0 0,0 1 0 0 0,0-1 0 0 0,0 1 0 0 0,-1-1 0 0 0,-3-1-69 0 0,-1-1 1 0 0,1 1-1 0 0,-1 1 0 0 0,1-1 0 0 0,-1 1 0 0 0,-9-1 0 0 0,-5 2 119 0 0,0 0-1 0 0,1 1 1 0 0,-1 1-1 0 0,0 1 1 0 0,0 1-1 0 0,1 0 1 0 0,0 2-1 0 0,0 0 0 0 0,-22 10 1 0 0,37-14-141 0 0,0-1 1 0 0,1 1-1 0 0,-1 0 0 0 0,1 0 1 0 0,-1 0-1 0 0,1 1 0 0 0,0-1 1 0 0,0 1-1 0 0,0 0 0 0 0,0-1 1 0 0,1 1-1 0 0,-4 5 0 0 0,2 4-5737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7:01.5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4277 98 455 0 0,'-1'-2'122'0'0,"-1"1"-1"0"0,1-1 0 0 0,0 0 0 0 0,0 0 0 0 0,0 1 0 0 0,0-1 0 0 0,1 0 1 0 0,-1 0-1 0 0,0 0 0 0 0,1 0 0 0 0,-1 0 0 0 0,1 0 0 0 0,0 0 0 0 0,-1 0 0 0 0,1 0 1 0 0,0 0-1 0 0,0 0 0 0 0,1 0 0 0 0,-1 0 0 0 0,0 0 0 0 0,1 0 0 0 0,-1 0 1 0 0,2-3-1 0 0,-1 2 97 0 0,0 1 0 0 0,0-1 0 0 0,0 1 0 0 0,0-1 0 0 0,1 1 0 0 0,-1 0 0 0 0,1 0 0 0 0,-1-1 0 0 0,1 1 0 0 0,0 0 0 0 0,0 0 0 0 0,0 1 0 0 0,0-1 0 0 0,0 0 0 0 0,1 1 0 0 0,-1-1 0 0 0,5-1 0 0 0,1 0 79 0 0,1 1 0 0 0,0 0 0 0 0,-1 1-1 0 0,1 0 1 0 0,0 1 0 0 0,0-1-1 0 0,0 1 1 0 0,-1 1 0 0 0,1 0-1 0 0,0 0 1 0 0,0 1 0 0 0,-1 0 0 0 0,1 1-1 0 0,-1-1 1 0 0,0 2 0 0 0,12 5-1 0 0,-13-6-283 0 0,0 1 0 0 0,0 1-1 0 0,0-1 1 0 0,-1 1 0 0 0,0 0-1 0 0,0 0 1 0 0,0 1-1 0 0,0 0 1 0 0,-1 0 0 0 0,0 0-1 0 0,0 1 1 0 0,-1-1 0 0 0,1 1-1 0 0,-2 0 1 0 0,1 0-1 0 0,-1 1 1 0 0,0-1 0 0 0,2 11-1 0 0,-4-13-19 0 0,0-1 0 0 0,0 1-1 0 0,-1 0 1 0 0,0 0 0 0 0,0 0-1 0 0,0 0 1 0 0,-1 0-1 0 0,0-1 1 0 0,0 1 0 0 0,0 0-1 0 0,0 0 1 0 0,-3 4 0 0 0,1-2-1 0 0,0-1 1 0 0,-1 1 0 0 0,0-1-1 0 0,0 0 1 0 0,0-1-1 0 0,-1 1 1 0 0,-7 6 0 0 0,-5 2 21 0 0,-1 0 1 0 0,0-1-1 0 0,-1-2 0 0 0,-25 13 1 0 0,24-14-62 0 0,0-2 1 0 0,-1 0-1 0 0,0-2 1 0 0,0 0-1 0 0,-23 3 1 0 0,-110 8-853 0 0,130-16 829 0 0,-139 14 318 0 0,-181 10 678 0 0,66-14-861 0 0,-4 1 46 0 0,-67 7 105 0 0,-235 29 1347 0 0,455-39-1414 0 0,-156-9 156 0 0,12-1 468 0 0,203 3-513 0 0,-80-10 1 0 0,83 3 136 0 0,-100 4-1 0 0,-108 39 863 0 0,150-24-1093 0 0,12-2-167 0 0,44 0 97 0 0,-100 29 0 0 0,153-36-66 0 0,0 1-1 0 0,1 1 1 0 0,-1 0 0 0 0,1 1-1 0 0,1 1 1 0 0,-1 0-1 0 0,1 1 1 0 0,1 1 0 0 0,-16 15-1 0 0,27-22-29 0 0,-1-1 0 0 0,1 0 0 0 0,0 1-1 0 0,0 0 1 0 0,1-1 0 0 0,-1 1 0 0 0,1 0-1 0 0,0 0 1 0 0,-1 0 0 0 0,2 0 0 0 0,-1 0 0 0 0,0 0-1 0 0,1 0 1 0 0,0 0 0 0 0,0 6 0 0 0,2 8-38 0 0,0 0 1 0 0,5 20-1 0 0,-4-25-7 0 0,3 18-62 0 0,-2-6-51 0 0,1-1 1 0 0,1 1-1 0 0,1-1 1 0 0,14 30-1 0 0,-20-51 130 0 0,1 0 1 0 0,0 0-1 0 0,-1-1 0 0 0,1 1 0 0 0,1 0 0 0 0,-1-1 1 0 0,0 1-1 0 0,1-1 0 0 0,-1 0 0 0 0,1 0 0 0 0,0 0 1 0 0,-1 0-1 0 0,1 0 0 0 0,0 0 0 0 0,0-1 0 0 0,1 1 1 0 0,-1-1-1 0 0,0 0 0 0 0,4 1 0 0 0,3 0 108 0 0,1-1-1 0 0,0 0 1 0 0,-1-1-1 0 0,21-2 1 0 0,28-2 144 0 0,199-9 1190 0 0,-245 13-1439 0 0,0 0 0 0 0,25 5-1 0 0,-37-4-105 0 0,-6-1 110 0 0,-9-1 33 0 0,-11-8-12 0 0,-77-27 0 0 0,99 36 0 0 0,-1-1 0 0 0,1 0 0 0 0,1 0 0 0 0,-1-1 0 0 0,0 1 0 0 0,-5-4 0 0 0,7 5 0 0 0,1-1 0 0 0,-1 1 0 0 0,1-1 0 0 0,-1 1 0 0 0,1-1 0 0 0,0 1 0 0 0,-1-1 0 0 0,1 1 0 0 0,0-1 0 0 0,-1 1 0 0 0,1-1 0 0 0,0 0 0 0 0,0 1 0 0 0,-1-1 0 0 0,1 1 0 0 0,0-1 0 0 0,0 0 0 0 0,0 1 0 0 0,0-1 0 0 0,0 0 0 0 0,0 1 0 0 0,0-1 0 0 0,0 0 0 0 0,0 1 0 0 0,0-1 0 0 0,0 1 0 0 0,0-1 0 0 0,1 0 0 0 0,-1 1 0 0 0,0-1 0 0 0,0 0 0 0 0,1 1 0 0 0,-1-1 0 0 0,0 1 0 0 0,1-1 0 0 0,-1 1 0 0 0,0-1 0 0 0,2 0 0 0 0,33-38-50 0 0,-5 6-334 0 0,-30 33 372 0 0,1 0 0 0 0,-1-1 1 0 0,0 1-1 0 0,0 0 0 0 0,0 0 1 0 0,0 0-1 0 0,1-1 0 0 0,-1 1 1 0 0,0 0-1 0 0,0 0 0 0 0,0-1 1 0 0,0 1-1 0 0,0 0 0 0 0,1 0 1 0 0,-1-1-1 0 0,0 1 0 0 0,0 0 1 0 0,0 0-1 0 0,0-1 0 0 0,0 1 1 0 0,0 0-1 0 0,0 0 0 0 0,0-1 1 0 0,0 1-1 0 0,0 0 0 0 0,0-1 1 0 0,0 1-1 0 0,0 0 0 0 0,-1 0 1 0 0,1-1-1 0 0,0 1 0 0 0,0 0 1 0 0,0 0-1 0 0,0-1 0 0 0,0 1 1 0 0,0 0-1 0 0,-1 0 0 0 0,1-1 1 0 0,0 1-1 0 0,0 0 0 0 0,-1 0 1 0 0,-12-5-16 0 0,12 5 31 0 0,1 0-1 0 0,-1 0 1 0 0,0-1 0 0 0,1 1 0 0 0,-1 0 0 0 0,0 0-1 0 0,1 0 1 0 0,-1 0 0 0 0,0-1 0 0 0,1 1 0 0 0,-1 0-1 0 0,1-1 1 0 0,-1 1 0 0 0,1 0 0 0 0,-1-1-1 0 0,1 1 1 0 0,-1-1 0 0 0,1 1 0 0 0,-1-1 0 0 0,1 1-1 0 0,-1-1 1 0 0,2 1 21 0 0,1 0 0 0 0,-1 0 0 0 0,0 0 0 0 0,0 0-1 0 0,1 0 1 0 0,-1 1 0 0 0,0-1 0 0 0,0 0 0 0 0,1 1-1 0 0,-1-1 1 0 0,0 1 0 0 0,0 0 0 0 0,0-1 0 0 0,0 1 0 0 0,1 0-1 0 0,-1 0 1 0 0,0-1 0 0 0,0 1 0 0 0,-1 0 0 0 0,3 2 0 0 0,-2-1-23 0 0,4 4 5 0 0,0-1-1 0 0,0 1 1 0 0,0-1-1 0 0,1 0 1 0 0,0 0-1 0 0,0 0 1 0 0,0-1 0 0 0,0 0-1 0 0,1-1 1 0 0,13 7-1 0 0,26 1-11 0 0,47 14 82 0 0,-92-25-77 0 0,1 1 0 0 0,-1-1 0 0 0,0 1 0 0 0,0-1 0 0 0,0 1 0 0 0,0-1 0 0 0,0 1 0 0 0,0 0 0 0 0,0 0 0 0 0,0-1 0 0 0,0 1 0 0 0,0 0 0 0 0,0 0 0 0 0,0 0 0 0 0,0 0 0 0 0,-1 0 0 0 0,1 0 0 0 0,0 0 0 0 0,-1 0 0 0 0,1 0 0 0 0,0 3 0 0 0,-1-3 0 0 0,0 1 0 0 0,0-1 0 0 0,0 0 0 0 0,0 1 0 0 0,0-1 0 0 0,-1 1 0 0 0,1-1 0 0 0,0 0 0 0 0,-1 1 0 0 0,1-1 0 0 0,-1 0 0 0 0,1 0 0 0 0,-1 1 0 0 0,0-1 0 0 0,0 0 0 0 0,1 0 0 0 0,-1 0 0 0 0,0 0 0 0 0,0 0 0 0 0,-2 1 0 0 0,-5 5 0 0 0,0-1 0 0 0,-1-1 0 0 0,1 1 0 0 0,-1-1 0 0 0,-1-1 0 0 0,1 0 0 0 0,-20 6 0 0 0,-7 3 0 0 0,-190 95 64 0 0,222-106-478 0 0,-17 13 1343 0 0,16-6-2011 0 0,5-9 868 0 0,0 1 0 0 0,0-1 0 0 0,1 1 0 0 0,-1-1 0 0 0,0 1 0 0 0,0-1-1 0 0,0 1 1 0 0,0-1 0 0 0,1 1 0 0 0,-1-1 0 0 0,0 0 0 0 0,0 1 0 0 0,1-1 0 0 0,-1 1 0 0 0,0-1 0 0 0,0 0-1 0 0,1 1 1 0 0,-1-1 0 0 0,1 0 0 0 0,-1 1 0 0 0,1-1 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7:08.4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185 160 3223 0 0,'1'-2'29'0'0,"-1"0"0"0"0,1 0-1 0 0,-1 1 1 0 0,1-1 0 0 0,0 0-1 0 0,0 1 1 0 0,0-1 0 0 0,0 1 0 0 0,2-3-1 0 0,3-6 40 0 0,4-11 680 0 0,-4 11 397 0 0,-2 0-1 0 0,1-1 0 0 0,-1 1 0 0 0,4-19 0 0 0,-8 28-1035 0 0,0-1-1 0 0,0 1 1 0 0,0-1 0 0 0,0 0-1 0 0,0 1 1 0 0,0-1-1 0 0,-1 1 1 0 0,1-1-1 0 0,-1 1 1 0 0,1-1 0 0 0,-1 1-1 0 0,0-1 1 0 0,0 1-1 0 0,1 0 1 0 0,-1-1-1 0 0,0 1 1 0 0,0 0 0 0 0,0-1-1 0 0,0 1 1 0 0,0 0-1 0 0,-1 0 1 0 0,1 0-1 0 0,0 0 1 0 0,-1 0 0 0 0,1 1-1 0 0,0-1 1 0 0,-1 0-1 0 0,1 0 1 0 0,-1 1-1 0 0,1-1 1 0 0,-1 1 0 0 0,1 0-1 0 0,-1-1 1 0 0,1 1-1 0 0,-1 0 1 0 0,0 0-1 0 0,1 0 1 0 0,-1 0 0 0 0,1 0-1 0 0,-1 0 1 0 0,0 0-1 0 0,1 1 1 0 0,-1-1-1 0 0,1 0 1 0 0,-1 1 0 0 0,1-1-1 0 0,-1 1 1 0 0,-1 1-1 0 0,-8 4-45 0 0,0 1-1 0 0,1 1 0 0 0,0 0 1 0 0,0 0-1 0 0,-14 17 0 0 0,18-19-66 0 0,1 0-1 0 0,-1 1 0 0 0,2 0 0 0 0,-1 0 1 0 0,1 0-1 0 0,0 1 0 0 0,1-1 0 0 0,0 1 1 0 0,-4 14-1 0 0,6-20 24 0 0,1 0 1 0 0,-1 0-1 0 0,1 0 1 0 0,-1 0-1 0 0,1 0 1 0 0,0 1-1 0 0,0-1 1 0 0,0 0-1 0 0,0 0 1 0 0,1 0-1 0 0,-1 0 1 0 0,0 0-1 0 0,1 0 1 0 0,0 0-1 0 0,-1 0 1 0 0,1 0-1 0 0,0 0 1 0 0,0 0-1 0 0,0 0 1 0 0,0-1-1 0 0,0 1 0 0 0,0 0 1 0 0,1-1-1 0 0,-1 1 1 0 0,1-1-1 0 0,-1 1 1 0 0,1-1-1 0 0,0 1 1 0 0,-1-1-1 0 0,1 0 1 0 0,0 0-1 0 0,0 0 1 0 0,0 0-1 0 0,-1 0 1 0 0,1-1-1 0 0,0 1 1 0 0,4 0-1 0 0,0 0-6 0 0,0 0-1 0 0,0 0 1 0 0,0-1 0 0 0,-1 0-1 0 0,1 0 1 0 0,0-1-1 0 0,0 0 1 0 0,0 0 0 0 0,0 0-1 0 0,-1 0 1 0 0,1-1-1 0 0,7-3 1 0 0,-3 0 28 0 0,-1-1-1 0 0,0 0 1 0 0,-1 0-1 0 0,1 0 1 0 0,-1-1-1 0 0,0 0 1 0 0,-1-1 0 0 0,0 0-1 0 0,0 0 1 0 0,-1 0-1 0 0,0-1 1 0 0,0 0 0 0 0,-1 0-1 0 0,0-1 1 0 0,5-12-1 0 0,-10 20-41 0 0,1 1-1 0 0,-1 0 0 0 0,0-1 1 0 0,1 1-1 0 0,-1 0 0 0 0,0-1 1 0 0,0 1-1 0 0,0-1 0 0 0,0 1 1 0 0,0 0-1 0 0,0-1 0 0 0,0 1 1 0 0,0 0-1 0 0,-1-1 0 0 0,1 1 1 0 0,0 0-1 0 0,-1-1 0 0 0,1 1 1 0 0,-1 0-1 0 0,0 0 0 0 0,-1-3 1 0 0,1 3-6 0 0,-1-1 1 0 0,0 0-1 0 0,0 1 1 0 0,1 0 0 0 0,-1-1-1 0 0,0 1 1 0 0,0 0-1 0 0,0 0 1 0 0,0 0 0 0 0,0 0-1 0 0,-1 1 1 0 0,-1-2-1 0 0,-7 0-23 0 0,1 1-1 0 0,0 0 1 0 0,-1 0 0 0 0,-16 1-1 0 0,14 1 3 0 0,-1 0-1 0 0,0 0 1 0 0,1 2-1 0 0,-1 0 0 0 0,1 0 1 0 0,0 1-1 0 0,-14 6 1 0 0,22-8 32 0 0,0 1 1 0 0,0 0 0 0 0,0 0 0 0 0,1 0 0 0 0,-1 0-1 0 0,1 1 1 0 0,0-1 0 0 0,0 1 0 0 0,0 0 0 0 0,1 0-1 0 0,-1 1 1 0 0,1-1 0 0 0,0 1 0 0 0,0 0 0 0 0,1-1-1 0 0,-1 1 1 0 0,1 1 0 0 0,0-1 0 0 0,1 0-1 0 0,-3 8 1 0 0,3-7-6 0 0,0 0 1 0 0,0 0-1 0 0,1 0 0 0 0,0 0 0 0 0,0 0 1 0 0,0 0-1 0 0,1 0 0 0 0,1 8 0 0 0,-1-10 6 0 0,0-1 0 0 0,1 0 0 0 0,-1 0 0 0 0,1 0 0 0 0,-1 0 0 0 0,1 0 0 0 0,0 0 0 0 0,0 0 0 0 0,1 0 0 0 0,-1-1 0 0 0,0 1 0 0 0,1-1 0 0 0,0 0 0 0 0,-1 0 0 0 0,1 0 0 0 0,4 2 0 0 0,-1-1 7 0 0,1 0 1 0 0,-1 0 0 0 0,1-1 0 0 0,0 0 0 0 0,0 0-1 0 0,0-1 1 0 0,0 0 0 0 0,0 0 0 0 0,0 0 0 0 0,0-1-1 0 0,0 0 1 0 0,10-2 0 0 0,-1 0-14 0 0,-1-1 0 0 0,0 0 1 0 0,0-1-1 0 0,25-10 0 0 0,-32 10 0 0 0,-1 1-1 0 0,1-1 1 0 0,-1 0-1 0 0,0-1 1 0 0,0 0-1 0 0,0 0 1 0 0,-1 0-1 0 0,7-8 1 0 0,-12 12-12 0 0,1-1-1 0 0,-1 0 1 0 0,1 0 0 0 0,-1 0 0 0 0,0 0 0 0 0,0 0-1 0 0,0 0 1 0 0,0-1 0 0 0,0 1 0 0 0,0 0 0 0 0,0 0-1 0 0,-1-1 1 0 0,1 1 0 0 0,-1 0 0 0 0,0-1 0 0 0,0 1-1 0 0,0 0 1 0 0,0-1 0 0 0,0 1 0 0 0,0-1-1 0 0,-1 1 1 0 0,1 0 0 0 0,-1-1 0 0 0,0 1 0 0 0,1 0-1 0 0,-1 0 1 0 0,0 0 0 0 0,0-1 0 0 0,0 1 0 0 0,-1 0-1 0 0,1 0 1 0 0,-3-2 0 0 0,0 0 9 0 0,1 0-1 0 0,-1 1 1 0 0,0-1-1 0 0,0 1 1 0 0,-1 0 0 0 0,1 1-1 0 0,-1-1 1 0 0,1 1 0 0 0,-1-1-1 0 0,0 1 1 0 0,0 1 0 0 0,0-1-1 0 0,0 1 1 0 0,0 0-1 0 0,-9-1 1 0 0,2 1 39 0 0,-1 0-1 0 0,0 1 1 0 0,0 0-1 0 0,0 1 1 0 0,-15 3-1 0 0,22-3 16 0 0,1 1 0 0 0,-1 0 0 0 0,0 0 0 0 0,0 0 1 0 0,1 1-1 0 0,0-1 0 0 0,-1 1 0 0 0,1 1 0 0 0,0-1 0 0 0,0 1 0 0 0,1 0 0 0 0,-1 0 0 0 0,1 0 0 0 0,0 0 0 0 0,0 1 0 0 0,0 0 0 0 0,0 0 0 0 0,1 0 0 0 0,0 0 0 0 0,-3 7 0 0 0,4-7-40 0 0,0 0 0 0 0,1 0 0 0 0,-1 0 0 0 0,1 0-1 0 0,0 0 1 0 0,1 0 0 0 0,-1 0 0 0 0,1 0 0 0 0,0 0-1 0 0,0 0 1 0 0,0 0 0 0 0,1 0 0 0 0,0 0-1 0 0,0 0 1 0 0,0 0 0 0 0,1 0 0 0 0,0 0 0 0 0,-1 0-1 0 0,2-1 1 0 0,-1 1 0 0 0,0-1 0 0 0,1 1 0 0 0,0-1-1 0 0,5 5 1 0 0,-5-5-14 0 0,1-1 0 0 0,0 1-1 0 0,0-1 1 0 0,0 0-1 0 0,0 0 1 0 0,1-1 0 0 0,-1 1-1 0 0,1-1 1 0 0,-1 0 0 0 0,1 0-1 0 0,0-1 1 0 0,0 0 0 0 0,0 1-1 0 0,0-1 1 0 0,0-1 0 0 0,0 1-1 0 0,0-1 1 0 0,0 0 0 0 0,0 0-1 0 0,0 0 1 0 0,0-1 0 0 0,8-2-1 0 0,-7 2 0 0 0,-1 0 0 0 0,1-1 0 0 0,0 0 0 0 0,-1 0 0 0 0,0-1 0 0 0,1 1 0 0 0,-1-1 0 0 0,0 0 0 0 0,0-1 0 0 0,-1 1 0 0 0,1-1 0 0 0,-1 0 0 0 0,1 0 0 0 0,-1 0 0 0 0,0-1 0 0 0,-1 1 0 0 0,1-1 0 0 0,-1 0 0 0 0,3-6 0 0 0,-2 2-19 0 0,-1 0 1 0 0,0-1-1 0 0,-1 0 0 0 0,1 1 0 0 0,0-21 1 0 0,-2 23 7 0 0,-1 0 0 0 0,0 0 0 0 0,-1-1 0 0 0,0 1 0 0 0,0 0 0 0 0,0 0 1 0 0,-1 0-1 0 0,0 1 0 0 0,-3-9 0 0 0,4 13 11 0 0,0 0 1 0 0,-1-1-1 0 0,1 1 1 0 0,0 0-1 0 0,-1 0 1 0 0,1 1-1 0 0,-1-1 1 0 0,0 0-1 0 0,1 0 1 0 0,-1 1-1 0 0,0-1 0 0 0,0 1 1 0 0,0-1-1 0 0,0 1 1 0 0,-1 0-1 0 0,1 0 1 0 0,-4-1-1 0 0,3 1 5 0 0,-1 0 0 0 0,0 0 0 0 0,-1 1 0 0 0,1 0 0 0 0,0-1 0 0 0,0 2 0 0 0,0-1 0 0 0,0 0-1 0 0,-7 2 1 0 0,1 1 10 0 0,0 0 0 0 0,0 1 0 0 0,1-1 0 0 0,0 2 0 0 0,-1 0 0 0 0,2 0 0 0 0,-15 10 0 0 0,17-10 14 0 0,-1 1-1 0 0,1 0 1 0 0,0 0-1 0 0,0 0 1 0 0,1 1-1 0 0,0-1 1 0 0,0 1-1 0 0,0 1 1 0 0,-5 13-1 0 0,8-18 3 0 0,1 1-1 0 0,0-1 1 0 0,0 1-1 0 0,0-1 1 0 0,1 1-1 0 0,-1 0 0 0 0,1-1 1 0 0,0 1-1 0 0,0 0 1 0 0,0 0-1 0 0,0-1 0 0 0,1 1 1 0 0,-1 0-1 0 0,1-1 1 0 0,0 1-1 0 0,0-1 1 0 0,1 1-1 0 0,-1-1 0 0 0,1 1 1 0 0,-1-1-1 0 0,1 0 1 0 0,0 0-1 0 0,0 0 0 0 0,4 4 1 0 0,-2-3-7 0 0,-1 0 1 0 0,1-1-1 0 0,0 0 1 0 0,0 0-1 0 0,0 0 0 0 0,0 0 1 0 0,0-1-1 0 0,1 1 1 0 0,-1-1-1 0 0,1 0 0 0 0,0 0 1 0 0,8 1-1 0 0,-6-1-7 0 0,0-1 0 0 0,1-1 0 0 0,-1 1-1 0 0,0-1 1 0 0,0-1 0 0 0,0 1 0 0 0,1-1-1 0 0,8-2 1 0 0,-6 0-30 0 0,0 0 0 0 0,-1-1-1 0 0,1 1 1 0 0,-1-2 0 0 0,0 1 0 0 0,0-1 0 0 0,0-1-1 0 0,-1 0 1 0 0,1 0 0 0 0,-2-1 0 0 0,1 1-1 0 0,11-14 1 0 0,-18 18-24 0 0,0 1-1 0 0,1-1 1 0 0,-1 0 0 0 0,0 0-1 0 0,0 0 1 0 0,0 0-1 0 0,0 0 1 0 0,0 0-1 0 0,0 0 1 0 0,0 0 0 0 0,-1 0-1 0 0,1 0 1 0 0,-1 0-1 0 0,0 0 1 0 0,0-1 0 0 0,1 1-1 0 0,-1 0 1 0 0,-1 0-1 0 0,1 0 1 0 0,0-1-1 0 0,0 1 1 0 0,-1 0 0 0 0,0 0-1 0 0,1 0 1 0 0,-1 0-1 0 0,0 0 1 0 0,0 0 0 0 0,0 0-1 0 0,0 0 1 0 0,0 0-1 0 0,0 0 1 0 0,-1 0-1 0 0,1 1 1 0 0,-1-1 0 0 0,1 1-1 0 0,-1-1 1 0 0,1 1-1 0 0,-4-3 1 0 0,-2-1-22 0 0,0 0 0 0 0,-1 1-1 0 0,0 0 1 0 0,1 0 0 0 0,-1 1 0 0 0,0 0 0 0 0,-1 0-1 0 0,-13-3 1 0 0,15 5 72 0 0,1 0 1 0 0,-1 0-1 0 0,1 1 0 0 0,-1 0 0 0 0,1 0 1 0 0,-1 0-1 0 0,1 1 0 0 0,-1 0 0 0 0,1 0 1 0 0,0 1-1 0 0,-9 3 0 0 0,10-3 47 0 0,1 0-1 0 0,0 1 0 0 0,0-1 1 0 0,0 1-1 0 0,0 0 1 0 0,0 0-1 0 0,0 1 0 0 0,1-1 1 0 0,0 1-1 0 0,-1 0 1 0 0,1-1-1 0 0,1 1 0 0 0,-1 1 1 0 0,1-1-1 0 0,-4 8 1 0 0,4-8-2 0 0,1 0 0 0 0,-1 0 0 0 0,1 0 0 0 0,0 1 0 0 0,0-1 0 0 0,1 0 1 0 0,-1 1-1 0 0,1-1 0 0 0,0 0 0 0 0,0 1 0 0 0,0-1 0 0 0,1 0 0 0 0,-1 1 1 0 0,1-1-1 0 0,3 8 0 0 0,-3-8-23 0 0,1-2 0 0 0,-1 1 0 0 0,1 0 0 0 0,-1 0 0 0 0,1 0 0 0 0,0-1 1 0 0,0 1-1 0 0,1-1 0 0 0,-1 0 0 0 0,0 1 0 0 0,1-1 0 0 0,-1 0 0 0 0,1 0 0 0 0,0-1 0 0 0,0 1 0 0 0,0 0 1 0 0,0-1-1 0 0,0 0 0 0 0,0 0 0 0 0,0 0 0 0 0,0 0 0 0 0,4 0 0 0 0,1 1-44 0 0,1-2 0 0 0,0 1-1 0 0,-1-1 1 0 0,1 0 0 0 0,0-1-1 0 0,15-3 1 0 0,51-18-173 0 0,-65 19 164 0 0,-7 1-30 0 0,0 1 1 0 0,0-1-1 0 0,0 1 1 0 0,0-1 0 0 0,0 0-1 0 0,0 0 1 0 0,-1 0-1 0 0,1 0 1 0 0,-1-1 0 0 0,1 1-1 0 0,-1-1 1 0 0,0 0 0 0 0,0 1-1 0 0,0-1 1 0 0,0 0-1 0 0,-1 0 1 0 0,1 0 0 0 0,-1 0-1 0 0,2-6 1 0 0,-2 6 3 0 0,0 1 1 0 0,-1-1-1 0 0,1 0 1 0 0,-1 0-1 0 0,0 1 1 0 0,0-1-1 0 0,0 0 1 0 0,0 0-1 0 0,0 0 0 0 0,0 0 1 0 0,-1 1-1 0 0,1-1 1 0 0,-1 0-1 0 0,0 0 1 0 0,0 1-1 0 0,0-1 1 0 0,0 0-1 0 0,0 1 1 0 0,-1 0-1 0 0,1-1 0 0 0,-1 1 1 0 0,0 0-1 0 0,0-1 1 0 0,-2-1-1 0 0,1 1-5 0 0,-1 1-1 0 0,1 0 1 0 0,-1 0-1 0 0,0 0 1 0 0,1 0 0 0 0,-1 0-1 0 0,0 1 1 0 0,0 0-1 0 0,0 0 1 0 0,0 0-1 0 0,-1 0 1 0 0,1 1-1 0 0,0-1 1 0 0,0 1-1 0 0,0 0 1 0 0,0 0-1 0 0,-7 2 1 0 0,-3 0 42 0 0,-1 1 0 0 0,1 0 0 0 0,-23 9 0 0 0,26-7 93 0 0,-1 0 0 0 0,1 1 0 0 0,-18 10 1 0 0,24-12 28 0 0,-1 0 1 0 0,1 1 0 0 0,-1-1 0 0 0,2 1-1 0 0,-1 0 1 0 0,0 1 0 0 0,1-1 0 0 0,-4 7 0 0 0,7-11-102 0 0,0 0 0 0 0,1 0 0 0 0,-1 0 0 0 0,1 0 0 0 0,-1 0 1 0 0,1 0-1 0 0,-1 0 0 0 0,1 0 0 0 0,0 0 0 0 0,-1 0 0 0 0,1 0 0 0 0,0 0 1 0 0,0 0-1 0 0,0 0 0 0 0,0 1 0 0 0,0-1 0 0 0,0 0 0 0 0,0 0 1 0 0,0 0-1 0 0,0 0 0 0 0,1 0 0 0 0,-1 0 0 0 0,0 0 0 0 0,1 0 0 0 0,-1 1 1 0 0,1-1-1 0 0,-1-1 0 0 0,1 1 0 0 0,0 0 0 0 0,-1 0 0 0 0,1 0 1 0 0,0 0-1 0 0,-1 0 0 0 0,1 0 0 0 0,0-1 0 0 0,0 1 0 0 0,0 0 0 0 0,0-1 1 0 0,0 1-1 0 0,0-1 0 0 0,0 1 0 0 0,0-1 0 0 0,0 1 0 0 0,2 0 0 0 0,5 1 64 0 0,1 1-1 0 0,-1-1 0 0 0,1-1 1 0 0,13 2-1 0 0,-15-3-63 0 0,-1 1-24 0 0,1-2-1 0 0,-1 1 1 0 0,1-1-1 0 0,-1 0 1 0 0,1 0-1 0 0,-1-1 1 0 0,0 1-1 0 0,0-1 1 0 0,1-1-1 0 0,-1 1 1 0 0,6-5-1 0 0,-5 3-11 0 0,0 0 0 0 0,-1 0 0 0 0,1-1 0 0 0,-1 0 0 0 0,0 0 0 0 0,0 0 0 0 0,-1-1 0 0 0,0 0 0 0 0,5-7 0 0 0,-9 12-10 0 0,0 0-1 0 0,0 0 0 0 0,-1-1 0 0 0,1 1 1 0 0,0 0-1 0 0,-1-1 0 0 0,1 1 0 0 0,-1-1 1 0 0,1 1-1 0 0,-1-1 0 0 0,0 1 0 0 0,0-1 1 0 0,1 1-1 0 0,-1-1 0 0 0,0 0 0 0 0,0 1 1 0 0,-1-3-1 0 0,1 3 14 0 0,-1 0 0 0 0,1 0 0 0 0,-1 1 0 0 0,0-1 1 0 0,1 0-1 0 0,-1 0 0 0 0,0 0 0 0 0,1 1 0 0 0,-1-1 0 0 0,0 0 0 0 0,0 1 0 0 0,0-1 1 0 0,0 0-1 0 0,0 1 0 0 0,0-1 0 0 0,0 1 0 0 0,0 0 0 0 0,1-1 0 0 0,-2 1 0 0 0,1 0 1 0 0,0 0-1 0 0,0-1 0 0 0,0 1 0 0 0,0 0 0 0 0,0 0 0 0 0,-2 0 0 0 0,-7 0 12 0 0,-1 1 0 0 0,1-1 0 0 0,-1 2 0 0 0,1-1 0 0 0,-17 6-1 0 0,-50 20 160 0 0,67-23-66 0 0,0 1 1 0 0,-15 9-1 0 0,21-11-25 0 0,1-1 0 0 0,0 0-1 0 0,-1 1 1 0 0,1 0 0 0 0,0-1-1 0 0,1 1 1 0 0,-1 1 0 0 0,1-1 0 0 0,-1 0-1 0 0,-2 5 1 0 0,5-7-46 0 0,-1 0-1 0 0,1-1 1 0 0,0 1 0 0 0,0 0-1 0 0,-1 0 1 0 0,1 0 0 0 0,0-1-1 0 0,0 1 1 0 0,0 0 0 0 0,0 0-1 0 0,0 0 1 0 0,0 0-1 0 0,0-1 1 0 0,0 1 0 0 0,0 0-1 0 0,0 0 1 0 0,0 0 0 0 0,1-1-1 0 0,-1 1 1 0 0,0 0 0 0 0,1 0-1 0 0,-1 0 1 0 0,0-1 0 0 0,1 1-1 0 0,-1 0 1 0 0,1-1 0 0 0,-1 1-1 0 0,1 0 1 0 0,-1-1 0 0 0,1 1-1 0 0,0-1 1 0 0,-1 1 0 0 0,1-1-1 0 0,0 1 1 0 0,-1-1 0 0 0,2 1-1 0 0,2 1-48 0 0,1 0 1 0 0,-1-1-1 0 0,0 1 0 0 0,1-1 0 0 0,5 1 0 0 0,2 1-164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09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1 4607 0 0,'-33'1'716'0'0,"21"-1"252"0"0,1 0-1 0 0,-1 1 1 0 0,1 1 0 0 0,-12 2 0 0 0,20-3-775 0 0,0 0 1 0 0,0 0-1 0 0,0 0 1 0 0,1 0-1 0 0,-1 1 1 0 0,0-1-1 0 0,1 1 1 0 0,-1 0 0 0 0,1 0-1 0 0,-1 0 1 0 0,1 0-1 0 0,0 0 1 0 0,0 0-1 0 0,0 1 1 0 0,0-1-1 0 0,0 1 1 0 0,1-1 0 0 0,-1 1-1 0 0,-2 4 1 0 0,1 3 195 0 0,0 0 0 0 0,0 1 1 0 0,1-1-1 0 0,0 0 0 0 0,0 1 1 0 0,2-1-1 0 0,-1 1 0 0 0,1-1 1 0 0,1 1-1 0 0,-1 0 0 0 0,2-1 1 0 0,0 0-1 0 0,4 15 0 0 0,-2-12-220 0 0,1 0-1 0 0,0-1 0 0 0,1 1 1 0 0,0-1-1 0 0,1-1 0 0 0,0 1 1 0 0,1-1-1 0 0,0-1 0 0 0,0 1 1 0 0,13 9-1 0 0,-10-10-83 0 0,0 0-1 0 0,1-1 1 0 0,0-1-1 0 0,1 0 0 0 0,0 0 1 0 0,0-2-1 0 0,1 1 1 0 0,15 3-1 0 0,-19-7-75 0 0,0 0 1 0 0,1 0-1 0 0,-1-2 0 0 0,1 1 0 0 0,-1-1 1 0 0,1-1-1 0 0,0 0 0 0 0,-1-1 0 0 0,1 0 0 0 0,0 0 1 0 0,-1-1-1 0 0,11-3 0 0 0,-9 1-71 0 0,-1 0-1 0 0,1 0 0 0 0,-1-2 1 0 0,0 1-1 0 0,-1-1 1 0 0,1-1-1 0 0,-1 0 1 0 0,12-11-1 0 0,-17 13-17 0 0,0 0 0 0 0,0 0 0 0 0,-1 0 1 0 0,0-1-1 0 0,0 0 0 0 0,-1 0 0 0 0,1 0 0 0 0,-1 0 1 0 0,0 0-1 0 0,-1-1 0 0 0,0 1 0 0 0,0-1 0 0 0,0 0 1 0 0,-1 1-1 0 0,1-1 0 0 0,-1-9 0 0 0,-1 5-25 0 0,-1 0-1 0 0,0 0 1 0 0,-1 0-1 0 0,0 0 1 0 0,0 1-1 0 0,-1-1 1 0 0,-1 0-1 0 0,-6-13 1 0 0,3 9 69 0 0,-1 0 0 0 0,0 1 1 0 0,-1 0-1 0 0,-22-25 0 0 0,27 35 51 0 0,0 0-1 0 0,0 0 0 0 0,-1 0 1 0 0,0 1-1 0 0,0 0 0 0 0,1 0 1 0 0,-2 0-1 0 0,1 0 0 0 0,0 1 1 0 0,-1 0-1 0 0,1 0 0 0 0,-1 1 1 0 0,1-1-1 0 0,-1 1 0 0 0,-6 0 1 0 0,4 0 120 0 0,-1 1 1 0 0,1 0-1 0 0,-1 0 1 0 0,1 1 0 0 0,-1 1-1 0 0,1-1 1 0 0,-1 1-1 0 0,1 1 1 0 0,-12 4 0 0 0,20-7-131 0 0,0 0 1 0 0,0 0 0 0 0,0 0 0 0 0,0 0 0 0 0,0 0 0 0 0,0 0 0 0 0,-1 0 0 0 0,1 0 0 0 0,0 0 0 0 0,0 0 0 0 0,0 0-1 0 0,0 0 1 0 0,0 0 0 0 0,0 0 0 0 0,0 0 0 0 0,0 0 0 0 0,0 0 0 0 0,0 0 0 0 0,-1 0 0 0 0,1 0 0 0 0,0 0-1 0 0,0 0 1 0 0,0 0 0 0 0,0 0 0 0 0,0 0 0 0 0,0 1 0 0 0,0-1 0 0 0,0 0 0 0 0,0 0 0 0 0,0 0 0 0 0,0 0 0 0 0,0 0-1 0 0,0 0 1 0 0,0 0 0 0 0,0 0 0 0 0,0 0 0 0 0,0 0 0 0 0,0 0 0 0 0,0 0 0 0 0,0 1 0 0 0,-1-1 0 0 0,1 0 0 0 0,0 0-1 0 0,0 0 1 0 0,0 0 0 0 0,1 0 0 0 0,-1 0 0 0 0,0 0 0 0 0,0 0 0 0 0,0 0 0 0 0,0 1 0 0 0,0-1 0 0 0,0 0 0 0 0,0 0-1 0 0,0 0 1 0 0,0 0 0 0 0,0 0 0 0 0,0 0 0 0 0,0 0 0 0 0,0 0 0 0 0,0 0 0 0 0,0 0 0 0 0,0 0 0 0 0,0 0 0 0 0,0 0-1 0 0,10 3-84 0 0,14 0-1133 0 0,-22-3 938 0 0,20 0-2862 0 0,-11 2-2954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7:10.15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404 110 6911 0 0,'2'1'1959'0'0,"-1"4"-966"0"0,-6 19 2480 0 0,-2 14-157 0 0,7-35-3101 0 0,0-1 0 0 0,0 1 0 0 0,0-1 0 0 0,0 0 0 0 0,1 1 1 0 0,-1-1-1 0 0,0 1 0 0 0,1-1 0 0 0,0 0 0 0 0,0 0 0 0 0,-1 1 0 0 0,2-1 0 0 0,0 2 0 0 0,-2-4-205 0 0,0 0 0 0 0,0 1 0 0 0,0-1 0 0 0,0 0 0 0 0,0 0 0 0 0,0 0 0 0 0,0 0 0 0 0,0 0 1 0 0,0 0-1 0 0,0 0 0 0 0,0 0 0 0 0,1 0 0 0 0,-1 0 0 0 0,0 0 0 0 0,0 0 0 0 0,0 0 0 0 0,0 0 0 0 0,0 0 0 0 0,0 0 0 0 0,0 0 0 0 0,0 0 0 0 0,0 0 0 0 0,0 0 0 0 0,0 0 0 0 0,1 0 0 0 0,-1 0 0 0 0,0 0 0 0 0,0 0 0 0 0,0 0 0 0 0,0 0 0 0 0,0 0 0 0 0,0 0 0 0 0,0 0 0 0 0,0 0 0 0 0,0 0 1 0 0,0 0-1 0 0,0 0 0 0 0,1 0 0 0 0,-1 0 0 0 0,0 0 0 0 0,0 0 0 0 0,0 0 0 0 0,0 0 0 0 0,0 0 0 0 0,0 0 0 0 0,0 0 0 0 0,0 0 0 0 0,0 0 0 0 0,0 0 0 0 0,0 0 0 0 0,0-1 0 0 0,0 1 0 0 0,0 0 0 0 0,1-17 270 0 0,-3 7-214 0 0,-1 0 1 0 0,0 0 0 0 0,-1 1-1 0 0,0-1 1 0 0,-1 1 0 0 0,-8-15-1 0 0,6 13-50 0 0,-1-1 0 0 0,-1 1 0 0 0,1 1 0 0 0,-1-1 0 0 0,-1 2 0 0 0,0-1 0 0 0,0 1 0 0 0,-18-11 0 0 0,25 18-17 0 0,0 1 0 0 0,0-1 0 0 0,-1 1 1 0 0,1 0-1 0 0,0 0 0 0 0,0 0 0 0 0,0 1 0 0 0,-1-1 0 0 0,1 1 0 0 0,0-1 0 0 0,-1 1 0 0 0,1 0 0 0 0,0 1 1 0 0,-1-1-1 0 0,-4 1 0 0 0,3 1-4 0 0,-1 0 1 0 0,1 0 0 0 0,-1 0-1 0 0,1 1 1 0 0,0-1 0 0 0,0 1-1 0 0,0 0 1 0 0,-5 5-1 0 0,-3 3 2 0 0,1 1 0 0 0,0 0 0 0 0,1 1 0 0 0,1 0 0 0 0,-11 18 0 0 0,8-8 100 0 0,1 0 1 0 0,1 1-1 0 0,1 0 0 0 0,1 1 0 0 0,2 0 0 0 0,0 1 1 0 0,2-1-1 0 0,0 1 0 0 0,-1 45 0 0 0,6-64-75 0 0,0 1 1 0 0,0-1-1 0 0,0 0 0 0 0,1 1 1 0 0,1-1-1 0 0,-1 0 0 0 0,1 1 1 0 0,0-1-1 0 0,1 0 0 0 0,3 9 1 0 0,-3-13-17 0 0,-1 1 1 0 0,0-1-1 0 0,1 1 1 0 0,-1-1-1 0 0,1 0 1 0 0,0 0-1 0 0,0 0 1 0 0,0 0-1 0 0,1-1 1 0 0,-1 1-1 0 0,1-1 1 0 0,-1 0-1 0 0,1 0 1 0 0,0 0 0 0 0,0 0-1 0 0,0-1 1 0 0,0 1-1 0 0,0-1 1 0 0,7 1-1 0 0,1-1 6 0 0,1 0-1 0 0,-1-1 1 0 0,1 0-1 0 0,-1-1 1 0 0,1-1 0 0 0,-1 0-1 0 0,0-1 1 0 0,0 0-1 0 0,0 0 1 0 0,19-9-1 0 0,10-7-234 0 0,59-37 0 0 0,-90 50 141 0 0,4-2-415 0 0,45-31-445 0 0,-52 35 39 0 0,-1-1 0 0 0,0-1-1 0 0,0 1 1 0 0,0-1 0 0 0,-1 0 0 0 0,7-10 0 0 0,-10 10-2884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7:10.6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157 26 5527 0 0,'-1'-1'70'0'0,"-1"0"0"0"0,1 0 0 0 0,0 0 0 0 0,0 0 0 0 0,0 0 0 0 0,-1 0 0 0 0,1 0 0 0 0,0 0-1 0 0,-1 0 1 0 0,1 1 0 0 0,-1-1 0 0 0,1 0 0 0 0,-1 1 0 0 0,1-1 0 0 0,-1 1 0 0 0,1 0-1 0 0,-1 0 1 0 0,1-1 0 0 0,-1 1 0 0 0,0 0 0 0 0,1 0 0 0 0,-1 0 0 0 0,1 1 0 0 0,-1-1 0 0 0,0 0-1 0 0,1 1 1 0 0,-1-1 0 0 0,1 1 0 0 0,-1-1 0 0 0,1 1 0 0 0,-1 0 0 0 0,-1 1 0 0 0,0 0 253 0 0,0 0-1 0 0,1 1 1 0 0,-1-1 0 0 0,0 1 0 0 0,1 0 0 0 0,0 0 0 0 0,0 0 0 0 0,0 0 0 0 0,0 0 0 0 0,0 0 0 0 0,1 1-1 0 0,-3 5 1 0 0,-18 54 2544 0 0,5-17-1396 0 0,-17 76 1 0 0,33-117-1408 0 0,0 1 1 0 0,1-1 0 0 0,-1 0 0 0 0,1 1 0 0 0,0-1-1 0 0,1 0 1 0 0,-1 1 0 0 0,1-1 0 0 0,0 0 0 0 0,0 0 0 0 0,1 0-1 0 0,0 1 1 0 0,3 7 0 0 0,-3-11-6 0 0,0 1-1 0 0,0 0 1 0 0,0 0-1 0 0,0-1 1 0 0,0 1-1 0 0,1-1 1 0 0,-1 0 0 0 0,1 1-1 0 0,0-1 1 0 0,-1 0-1 0 0,1-1 1 0 0,0 1-1 0 0,0 0 1 0 0,0-1 0 0 0,0 0-1 0 0,1 0 1 0 0,-1 0-1 0 0,0 0 1 0 0,0 0-1 0 0,1-1 1 0 0,-1 1 0 0 0,6-1-1 0 0,4 0 14 0 0,0 0-1 0 0,0-2 1 0 0,0 1-1 0 0,0-2 0 0 0,-1 0 1 0 0,1 0-1 0 0,18-8 1 0 0,-12 3-211 0 0,0-1 1 0 0,-1-1 0 0 0,0-1 0 0 0,17-12-1 0 0,-28 16 89 0 0,1 1-1 0 0,-1-1 1 0 0,0 0 0 0 0,-1-1-1 0 0,0 1 1 0 0,0-1-1 0 0,-1-1 1 0 0,0 1 0 0 0,0-1-1 0 0,0 0 1 0 0,-2 0-1 0 0,1 0 1 0 0,-1 0 0 0 0,3-13-1 0 0,-5 16 24 0 0,0 0-1 0 0,0 0 1 0 0,-1 0-1 0 0,1-1 1 0 0,-1 1-1 0 0,-1 0 1 0 0,1 0-1 0 0,-1 0 1 0 0,0 0-1 0 0,0 0 1 0 0,-1 0-1 0 0,0 0 1 0 0,0 0-1 0 0,0 0 1 0 0,-1 0-1 0 0,0 1 1 0 0,0 0-1 0 0,0-1 1 0 0,-1 1-1 0 0,1 0 1 0 0,-1 1-1 0 0,-1-1 1 0 0,-6-6-1 0 0,2 5 92 0 0,0 0 0 0 0,0 0 0 0 0,-1 1 0 0 0,0 0 0 0 0,1 1 0 0 0,-2 0 0 0 0,1 0 0 0 0,0 1 0 0 0,-1 1 0 0 0,1 0 0 0 0,-18-2 0 0 0,9 3 78 0 0,0 1-1 0 0,0 0 0 0 0,1 2 1 0 0,-1 0-1 0 0,-33 8 0 0 0,15 3 60 0 0,36-12-203 0 0,0-1 0 0 0,-1 1 0 0 0,1-1 0 0 0,0 1 0 0 0,0 0 0 0 0,-1-1-1 0 0,1 1 1 0 0,0 0 0 0 0,0 0 0 0 0,0 0 0 0 0,0 0 0 0 0,0 0 0 0 0,0 0 0 0 0,1 0-1 0 0,-1 0 1 0 0,0 0 0 0 0,0 0 0 0 0,1 0 0 0 0,-1 0 0 0 0,1 1 0 0 0,-1-1 0 0 0,1 0-1 0 0,-1 1 1 0 0,0 1 0 0 0,2-1-50 0 0,0-1-1 0 0,-1 1 0 0 0,1-1 1 0 0,0 0-1 0 0,-1 1 1 0 0,1-1-1 0 0,0 0 0 0 0,0 1 1 0 0,0-1-1 0 0,0 0 1 0 0,0 0-1 0 0,0 0 0 0 0,0 0 1 0 0,1 0-1 0 0,-1 0 1 0 0,0-1-1 0 0,1 1 0 0 0,-1 0 1 0 0,0-1-1 0 0,1 1 1 0 0,-1 0-1 0 0,1-1 0 0 0,1 1 1 0 0,36 7-3469 0 0,-37-7 3240 0 0,20 2-5435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7:11.76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41 110 7831 0 0,'-1'0'44'0'0,"0"0"1"0"0,0 0-1 0 0,0 0 0 0 0,0 0 0 0 0,0 0 0 0 0,0 1 0 0 0,0-1 0 0 0,1 0 0 0 0,-1 0 0 0 0,0 1 0 0 0,0-1 0 0 0,0 0 0 0 0,0 1 0 0 0,1-1 0 0 0,-1 1 0 0 0,0-1 0 0 0,0 1 0 0 0,1-1 1 0 0,-1 1-1 0 0,0-1 0 0 0,0 2 0 0 0,0 0 52 0 0,0 1 1 0 0,0-1 0 0 0,0 0-1 0 0,0 0 1 0 0,1 1-1 0 0,-2 3 1 0 0,1 4 203 0 0,-4 13 1162 0 0,1 1 1 0 0,2-1 0 0 0,0 42 0 0 0,2-50-1114 0 0,1-1 0 0 0,1 0 1 0 0,0 0-1 0 0,1 0 0 0 0,0 0 0 0 0,1-1 1 0 0,10 22-1 0 0,-12-31-344 0 0,0-1 1 0 0,0 0 0 0 0,0 0-1 0 0,0 0 1 0 0,0 0-1 0 0,1 0 1 0 0,0 0-1 0 0,0-1 1 0 0,-1 1-1 0 0,1-1 1 0 0,1 0-1 0 0,-1 0 1 0 0,0 0-1 0 0,0 0 1 0 0,1-1 0 0 0,-1 1-1 0 0,1-1 1 0 0,0 0-1 0 0,-1 0 1 0 0,1 0-1 0 0,0 0 1 0 0,-1-1-1 0 0,1 1 1 0 0,0-1-1 0 0,0 0 1 0 0,0 0-1 0 0,-1-1 1 0 0,1 1 0 0 0,0-1-1 0 0,0 0 1 0 0,-1 0-1 0 0,1 0 1 0 0,-1 0-1 0 0,1-1 1 0 0,-1 1-1 0 0,1-1 1 0 0,-1 0-1 0 0,0 0 1 0 0,0 0 0 0 0,0 0-1 0 0,0-1 1 0 0,0 1-1 0 0,0-1 1 0 0,3-5-1 0 0,7-8-159 0 0,-1-1-1 0 0,0 0 1 0 0,-1-1 0 0 0,15-36-1 0 0,-11 15-69 0 0,15-58 0 0 0,-21 42 422 0 0,-9 55-187 0 0,0 0 0 0 0,0 0 0 0 0,0 0 1 0 0,0 0-1 0 0,0 0 0 0 0,0 0 0 0 0,0 0 0 0 0,0 0 1 0 0,0 0-1 0 0,0 0 0 0 0,0 0 0 0 0,0 0 1 0 0,0 0-1 0 0,0 0 0 0 0,0-1 0 0 0,0 1 1 0 0,0 0-1 0 0,0 0 0 0 0,0 0 0 0 0,0 0 1 0 0,0 0-1 0 0,0 0 0 0 0,0 0 0 0 0,0 0 1 0 0,0 0-1 0 0,0 0 0 0 0,0 0 0 0 0,1 0 1 0 0,-1 0-1 0 0,0 0 0 0 0,0 0 0 0 0,0 0 0 0 0,0 0 1 0 0,0 0-1 0 0,0 0 0 0 0,0 0 0 0 0,0 0 1 0 0,0 0-1 0 0,0 0 0 0 0,0 0 0 0 0,0 0 1 0 0,0 0-1 0 0,0 0 0 0 0,0 0 0 0 0,0 0 1 0 0,0 0-1 0 0,0 0 0 0 0,1 0 0 0 0,-1 0 1 0 0,0 0-1 0 0,0 0 0 0 0,0 0 0 0 0,0 0 1 0 0,0 0-1 0 0,0 0 0 0 0,0 0 0 0 0,0 0 0 0 0,0 0 1 0 0,0 0-1 0 0,0 1 0 0 0,0-1 0 0 0,0 0 1 0 0,0 0-1 0 0,4 5 479 0 0,1 7 99 0 0,-4 2-383 0 0,0 0-1 0 0,-1 0 1 0 0,-1-1-1 0 0,0 1 1 0 0,-4 19-1 0 0,3-15-124 0 0,0 0-1 0 0,0 21 1 0 0,2-32-66 0 0,1 0 1 0 0,-1 0-1 0 0,1 0 1 0 0,1 0-1 0 0,0-1 1 0 0,0 1-1 0 0,0 0 1 0 0,0-1-1 0 0,8 13 1 0 0,-9-17-16 0 0,1 0 0 0 0,0 1 1 0 0,-1-1-1 0 0,1 0 0 0 0,0 0 0 0 0,1 0 1 0 0,-1 0-1 0 0,0 0 0 0 0,0-1 0 0 0,1 1 0 0 0,-1-1 1 0 0,1 1-1 0 0,0-1 0 0 0,-1 0 0 0 0,1 0 1 0 0,0 0-1 0 0,0 0 0 0 0,-1-1 0 0 0,1 1 1 0 0,0-1-1 0 0,0 1 0 0 0,0-1 0 0 0,0 0 0 0 0,0 0 1 0 0,0-1-1 0 0,4 0 0 0 0,-2 0-144 0 0,0 0 0 0 0,1 0 0 0 0,-1 0 0 0 0,0-1-1 0 0,0 0 1 0 0,0 0 0 0 0,0-1 0 0 0,0 0 0 0 0,0 1 0 0 0,-1-1-1 0 0,1-1 1 0 0,-1 1 0 0 0,0-1 0 0 0,0 0 0 0 0,0 0 0 0 0,0 0-1 0 0,3-5 1 0 0,-3 2-66 0 0,0 0 0 0 0,0-1 0 0 0,-1 1 0 0 0,0-1-1 0 0,0 0 1 0 0,-1 0 0 0 0,0 0 0 0 0,0 0 0 0 0,-1 0 0 0 0,1-15 0 0 0,-1-1 163 0 0,1-38-144 0 0,-3 56 265 0 0,1-1 0 0 0,-1 1 0 0 0,0 0 0 0 0,-1-1 0 0 0,1 1 0 0 0,-1 0 0 0 0,-4-7 0 0 0,13 27 1049 0 0,51 110 2167 0 0,-49-102-3448 0 0,-1 0-1 0 0,-1 1 1 0 0,6 44 0 0 0,-13-67 148 0 0,0 0 0 0 0,0 0-1 0 0,0 0 1 0 0,0 0 0 0 0,0 0 0 0 0,0 0-1 0 0,0 0 1 0 0,0 0 0 0 0,0 0 0 0 0,0 0-1 0 0,0 0 1 0 0,0 0 0 0 0,0 0 0 0 0,0 0-1 0 0,0 0 1 0 0,0 1 0 0 0,0-1 0 0 0,0 0-1 0 0,0 0 1 0 0,0 0 0 0 0,0 0 0 0 0,-1 0-1 0 0,-2-11 86 0 0,-4-17 153 0 0,1-45-176 0 0,2 31-3 0 0,0-57-1 0 0,5 94-42 0 0,-1 1 0 0 0,1-1 0 0 0,-1 1 0 0 0,1-1-1 0 0,1 1 1 0 0,-1 0 0 0 0,0-1 0 0 0,1 1 0 0 0,0 0 0 0 0,0 0 0 0 0,1 0-1 0 0,-1 0 1 0 0,1 1 0 0 0,3-6 0 0 0,-1 5 13 0 0,0-1 0 0 0,0 1 0 0 0,0 0 0 0 0,1 0 1 0 0,-1 1-1 0 0,1 0 0 0 0,0 0 0 0 0,0 0 0 0 0,7-2 0 0 0,2 1 14 0 0,0 0-1 0 0,0 1 1 0 0,1 0 0 0 0,-1 2-1 0 0,1 0 1 0 0,-1 0 0 0 0,28 4-1 0 0,-33-2-59 0 0,1 1 0 0 0,-1 0 0 0 0,1 1 0 0 0,-1 0 1 0 0,0 1-1 0 0,0 0 0 0 0,0 1 0 0 0,-1 0 0 0 0,0 0 0 0 0,1 1 0 0 0,-2 0 0 0 0,1 1 0 0 0,-1 0 0 0 0,0 0 0 0 0,0 1 0 0 0,8 11 0 0 0,-8-9 23 0 0,-1 0 0 0 0,-1 1 0 0 0,0 0 0 0 0,0 0 0 0 0,-1 0-1 0 0,-1 0 1 0 0,1 1 0 0 0,-2 0 0 0 0,0 0 0 0 0,0 0 0 0 0,-1 0-1 0 0,-1 0 1 0 0,0 25 0 0 0,-1-36-3 0 0,-3 45-176 0 0,2-41 85 0 0,1-1 0 0 0,-1 1 0 0 0,0-1 1 0 0,-1 1-1 0 0,1-1 0 0 0,-1 0 0 0 0,-4 8 0 0 0,6-12 88 0 0,0 0 1 0 0,0 0 0 0 0,0 0-1 0 0,0 0 1 0 0,0 0-1 0 0,0 0 1 0 0,0 1-1 0 0,0-1 1 0 0,0 0-1 0 0,0 0 1 0 0,0 0-1 0 0,0 0 1 0 0,0 0-1 0 0,0 0 1 0 0,0 0 0 0 0,0 0-1 0 0,0 0 1 0 0,0 1-1 0 0,0-1 1 0 0,0 0-1 0 0,0 0 1 0 0,0 0-1 0 0,0 0 1 0 0,0 0-1 0 0,0 0 1 0 0,0 0 0 0 0,-1 0-1 0 0,1 0 1 0 0,0 0-1 0 0,0 0 1 0 0,0 0-1 0 0,0 0 1 0 0,0 0-1 0 0,0 1 1 0 0,0-1-1 0 0,0 0 1 0 0,-1 0 0 0 0,1 0-1 0 0,0 0 1 0 0,0 0-1 0 0,0 0 1 0 0,0 0-1 0 0,0 0 1 0 0,0 0-1 0 0,0 0 1 0 0,0 0-1 0 0,-1 0 1 0 0,1-1 0 0 0,0 1-1 0 0,0 0 1 0 0,0 0-1 0 0,0 0 1 0 0,0 0-1 0 0,0 0 1 0 0,0 0-1 0 0,0 0 1 0 0,0 0-1 0 0,-1 0 1 0 0,1 0 0 0 0,0 0-1 0 0,0 0 1 0 0,0 0-1 0 0,0 0 1 0 0,0-1-1 0 0,0 1 1 0 0,0 0-1 0 0,0 0 1 0 0,0 0-1 0 0,-1-12-541 0 0,5-15-1780 0 0,6-5-42 0 0,1 0 0 0 0,2 1 0 0 0,1 1 1 0 0,19-32-1 0 0,8-17-977 0 0,-34 65 3172 0 0,-4 6 328 0 0,0 0 0 0 0,1 1 1 0 0,0-1-1 0 0,1 1 1 0 0,-1 0-1 0 0,2 0 1 0 0,10-12-1 0 0,-16 19-64 0 0,1-1-1 0 0,-1 1 1 0 0,1 0 0 0 0,-1-1-1 0 0,1 1 1 0 0,-1 0 0 0 0,1 0-1 0 0,-1-1 1 0 0,1 1-1 0 0,-1 0 1 0 0,1 0 0 0 0,-1 0-1 0 0,1 0 1 0 0,0-1 0 0 0,-1 1-1 0 0,1 0 1 0 0,-1 0 0 0 0,1 0-1 0 0,-1 0 1 0 0,1 1-1 0 0,0-1 1 0 0,-1 0 0 0 0,1 0-1 0 0,-1 0 1 0 0,1 1 0 0 0,1-1 190 0 0,-1 1 0 0 0,0 0 0 0 0,0 0 1 0 0,0-1-1 0 0,0 1 0 0 0,0 0 0 0 0,0 0 1 0 0,0 0-1 0 0,-1 0 0 0 0,2 2 1 0 0,1 3 888 0 0,0 0 1 0 0,-1-1 0 0 0,3 10 0 0 0,0 0 487 0 0,-2 0 1 0 0,0 0-1 0 0,1 24 0 0 0,-3 49 1498 0 0,1 9-2074 0 0,3-64-1066 0 0,-4-25-97 0 0,1-1 0 0 0,-1 0 0 0 0,0 1 0 0 0,-1-1 0 0 0,0 1 1 0 0,0-1-1 0 0,-1 1 0 0 0,-2 13 0 0 0,3-21 25 0 0,0 0 0 0 0,0 1 0 0 0,0-1 1 0 0,0 0-1 0 0,0 1 0 0 0,-1-1 0 0 0,1 0 0 0 0,0 1 0 0 0,0-1 1 0 0,0 0-1 0 0,0 0 0 0 0,-1 1 0 0 0,1-1 0 0 0,0 0 1 0 0,0 0-1 0 0,-1 1 0 0 0,1-1 0 0 0,0 0 0 0 0,0 0 0 0 0,-1 0 1 0 0,1 1-1 0 0,0-1 0 0 0,0 0 0 0 0,-1 0 0 0 0,1 0 0 0 0,0 0 1 0 0,-1 0-1 0 0,1 0 0 0 0,0 0 0 0 0,-1 0 0 0 0,0 1 1 0 0,-9-8-2331 0 0,-10-16-1964 0 0,19 20 3847 0 0,-37-56-6507 0 0,27 42 5255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7:12.11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 52 2759 0 0,'0'0'201'0'0,"0"0"-1"0"0,-1-1 1 0 0,1 1-1 0 0,0 0 1 0 0,-1 0-1 0 0,1-1 1 0 0,0 1-1 0 0,-1-1 1 0 0,1 1-1 0 0,0 0 1 0 0,0-1-1 0 0,0 1 1 0 0,-1-1-1 0 0,1 1 1 0 0,0 0-1 0 0,0-1 0 0 0,0 1 1 0 0,0-1-1 0 0,0 1 1 0 0,0-1-1 0 0,0 1 1 0 0,0 0-1 0 0,0-1 1 0 0,0 1-1 0 0,0-1 1 0 0,0 1-1 0 0,0-1 1 0 0,0 0-1 0 0,1 0 38 0 0,0 1 0 0 0,-1-1 0 0 0,1 0 0 0 0,-1 1 0 0 0,1-1 0 0 0,0 0 0 0 0,0 1 0 0 0,-1-1 0 0 0,1 1 0 0 0,0-1 0 0 0,0 1 0 0 0,0 0 0 0 0,0-1 0 0 0,30-7 2885 0 0,-29 8-2724 0 0,29-3 904 0 0,1 1 1 0 0,-1 2-1 0 0,1 1 0 0 0,43 7 0 0 0,20 1-528 0 0,38-9-364 0 0,-109-2-439 0 0,1-1 0 0 0,-1-1 0 0 0,32-9-1 0 0,-45 8-135 0 0,-11 5 146 0 0,0 0 1 0 0,0 0-1 0 0,0 0 1 0 0,1-1-1 0 0,-1 1 1 0 0,0 0-1 0 0,0 0 1 0 0,0 0-1 0 0,0 0 1 0 0,1 0-1 0 0,-1 0 1 0 0,0 0-1 0 0,0 0 1 0 0,0 0-1 0 0,0 0 1 0 0,0 0-1 0 0,1-1 1 0 0,-1 1-1 0 0,0 0 1 0 0,0 0-1 0 0,0 0 1 0 0,0 0-1 0 0,0 0 1 0 0,0-1-1 0 0,0 1 1 0 0,0 0-1 0 0,0 0 1 0 0,0 0-1 0 0,0 0 1 0 0,1 0-1 0 0,-1-1 1 0 0,0 1-1 0 0,0 0 1 0 0,0 0-1 0 0,0 0 1 0 0,0 0-1 0 0,0-1 1 0 0,0 1-1 0 0,0 0 1 0 0,-1 0-1 0 0,1 0 1 0 0,0 0-1 0 0,0-1 1 0 0,0 1-1 0 0,0 0 1 0 0,0 0-1 0 0,0 0 1 0 0,0 0-1 0 0,0-1 1 0 0,0 1-1 0 0,0 0 1 0 0,0 0-1 0 0,-1 0 1 0 0,1 0-1 0 0,0 0 1 0 0,0 0-1 0 0,0 0 1 0 0,0-1-1 0 0,-1 1 1 0 0,-5-2-826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7:12.7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 1 5983 0 0,'4'21'5951'0'0,"-1"32"-2530"0"0,-2-45-2705 0 0,0 36 266 0 0,-1 0 0 0 0,-2 0-1 0 0,-10 57 1 0 0,12-99-1187 0 0,-3 9 282 0 0,3-10-156 0 0,0-1 0 0 0,0 0 0 0 0,0 0 0 0 0,0 1 0 0 0,0-1 0 0 0,0 0 0 0 0,-1 0 0 0 0,1 0 0 0 0,0 1 0 0 0,0-1 0 0 0,0 0 0 0 0,0 0 0 0 0,0 0 0 0 0,0 1 0 0 0,-1-1 0 0 0,1 0 0 0 0,0 0 0 0 0,0 0 0 0 0,0 0 0 0 0,0 0 0 0 0,-1 1 0 0 0,1-1 0 0 0,0 0 0 0 0,0 0 0 0 0,-1 0 0 0 0,1 0 0 0 0,0 0 0 0 0,0 0 0 0 0,0 0 0 0 0,-1 0 0 0 0,1 0 0 0 0,0 0 0 0 0,0 0 0 0 0,-1 0 0 0 0,1 0 0 0 0,0 0 0 0 0,0 0 0 0 0,0 0 0 0 0,-1 0 0 0 0,1 0 0 0 0,0 0 0 0 0,0 0 0 0 0,0 0 0 0 0,-1 0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7:13.05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14 110 15199 0 0,'-3'-5'383'0'0,"2"4"-332"0"0,0-1 0 0 0,0 1-1 0 0,0-1 1 0 0,0 1-1 0 0,0-1 1 0 0,0 1-1 0 0,1-1 1 0 0,-1 0 0 0 0,1 1-1 0 0,-1-1 1 0 0,1 0-1 0 0,-1 0 1 0 0,1 1 0 0 0,0-1-1 0 0,0 0 1 0 0,0 0-1 0 0,0 1 1 0 0,0-1 0 0 0,0 0-1 0 0,1 0 1 0 0,-1 1-1 0 0,1-1 1 0 0,-1 0 0 0 0,2-2-1 0 0,-1 0-88 0 0,3-3-18 0 0,-1 0-1 0 0,1 0 0 0 0,0 0 1 0 0,6-7-1 0 0,-10 13-11 0 0,1 0 0 0 0,0 0 0 0 0,-1 0 1 0 0,1 0-1 0 0,0 0 0 0 0,0 0 0 0 0,0 0 0 0 0,0 1 0 0 0,0-1 1 0 0,-1 0-1 0 0,1 1 0 0 0,0-1 0 0 0,1 1 0 0 0,-1-1 1 0 0,0 1-1 0 0,0-1 0 0 0,0 1 0 0 0,0 0 0 0 0,0-1 0 0 0,0 1 1 0 0,0 0-1 0 0,1 0 0 0 0,-1 0 0 0 0,0 0 0 0 0,0 0 1 0 0,0 0-1 0 0,0 0 0 0 0,1 0 0 0 0,-1 1 0 0 0,0-1 0 0 0,0 0 1 0 0,0 1-1 0 0,0-1 0 0 0,0 1 0 0 0,0-1 0 0 0,0 1 0 0 0,2 1 1 0 0,4 4-3408 0 0,1 2-1048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7:13.41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359 6 12439 0 0,'0'0'53'0'0,"0"-1"-1"0"0,-1 1 0 0 0,1 0 1 0 0,0 0-1 0 0,0-1 1 0 0,0 1-1 0 0,0 0 0 0 0,0 0 1 0 0,0-1-1 0 0,-1 1 0 0 0,1 0 1 0 0,0 0-1 0 0,0 0 0 0 0,0 0 1 0 0,0-1-1 0 0,-1 1 1 0 0,1 0-1 0 0,0 0 0 0 0,0 0 1 0 0,-1 0-1 0 0,1 0 0 0 0,0-1 1 0 0,0 1-1 0 0,0 0 1 0 0,-1 0-1 0 0,1 0 0 0 0,0 0 1 0 0,-1 0-1 0 0,1 0 0 0 0,0 0 1 0 0,0 0-1 0 0,-1 0 0 0 0,-10 0-44 0 0,7 0 299 0 0,-9 1 138 0 0,0 1 1 0 0,0 1-1 0 0,0 0 1 0 0,0 0-1 0 0,-24 11 1 0 0,16-7 110 0 0,16-5-444 0 0,-67 27 1305 0 0,65-26-1343 0 0,0 1 0 0 0,1 0 0 0 0,-1 0-1 0 0,1 0 1 0 0,0 1 0 0 0,0 0 0 0 0,-10 11 0 0 0,16-16-70 0 0,-1 1 0 0 0,1-1 0 0 0,-1 1 0 0 0,1 0 0 0 0,-1 0 0 0 0,1-1 0 0 0,-1 1 0 0 0,1 0 0 0 0,0 0 0 0 0,-1-1-1 0 0,1 1 1 0 0,0 0 0 0 0,0 0 0 0 0,0 0 0 0 0,0-1 0 0 0,0 1 0 0 0,-1 0 0 0 0,1 0 0 0 0,1 0 0 0 0,-1 0 0 0 0,0-1 0 0 0,0 1 0 0 0,0 0 0 0 0,0 0 0 0 0,1 1-1 0 0,0-1 2 0 0,0 0 0 0 0,0 1 0 0 0,0-1 0 0 0,0 0-1 0 0,0 0 1 0 0,0 1 0 0 0,0-1 0 0 0,1 0-1 0 0,-1 0 1 0 0,0 0 0 0 0,1-1 0 0 0,1 2-1 0 0,6 2 7 0 0,0-1 0 0 0,0 1 0 0 0,14 2 0 0 0,-20-6-11 0 0,3 2 6 0 0,104 28 338 0 0,-94-25-368 0 0,-1 1 1 0 0,0 0-1 0 0,0 2 1 0 0,26 17-1 0 0,-39-24-18 0 0,-1 0-1 0 0,1 0 1 0 0,-1 1-1 0 0,1-1 1 0 0,-1 0-1 0 0,0 1 0 0 0,0-1 1 0 0,1 1-1 0 0,-1-1 1 0 0,0 1-1 0 0,0 0 1 0 0,0-1-1 0 0,-1 1 1 0 0,1 0-1 0 0,1 3 1 0 0,-2-4 12 0 0,0 1 1 0 0,0-1-1 0 0,0 0 0 0 0,-1 1 1 0 0,1-1-1 0 0,0 1 1 0 0,0-1-1 0 0,-1 0 1 0 0,1 0-1 0 0,-1 1 1 0 0,1-1-1 0 0,-1 0 1 0 0,0 1-1 0 0,1-1 1 0 0,-1 0-1 0 0,0 0 0 0 0,0 0 1 0 0,0 0-1 0 0,0 0 1 0 0,0 0-1 0 0,0 0 1 0 0,-1 1-1 0 0,-8 5 34 0 0,0 0 0 0 0,-1 0 0 0 0,1-1 0 0 0,-1 0 0 0 0,-17 6 0 0 0,-61 15 116 0 0,65-21-95 0 0,-36 4 1 0 0,49-9 77 0 0,-1-1 0 0 0,0 1 1 0 0,0-2-1 0 0,1 0 0 0 0,-15-2 1 0 0,25 2-85 0 0,-1 1-1 0 0,1-1 1 0 0,-1 1 0 0 0,1-1 0 0 0,0 1-1 0 0,-1-1 1 0 0,1 0 0 0 0,-1 1-1 0 0,1-1 1 0 0,0 0 0 0 0,0 0 0 0 0,0 0-1 0 0,0 0 1 0 0,-1 0 0 0 0,1 0 0 0 0,1-1-1 0 0,-1 1 1 0 0,0 0 0 0 0,0 0-1 0 0,0-1 1 0 0,1 1 0 0 0,-1 0 0 0 0,0-1-1 0 0,1 1 1 0 0,-1-1 0 0 0,1 1 0 0 0,0-1-1 0 0,0 1 1 0 0,-1-1 0 0 0,1 1-1 0 0,0-1 1 0 0,0 1 0 0 0,1-3 0 0 0,-1 2-113 0 0,0 0 1 0 0,1 1 0 0 0,-1-1-1 0 0,0 0 1 0 0,1 0 0 0 0,0 1-1 0 0,-1-1 1 0 0,1 0-1 0 0,0 1 1 0 0,0-1 0 0 0,0 1-1 0 0,0-1 1 0 0,0 1 0 0 0,1 0-1 0 0,-1-1 1 0 0,0 1 0 0 0,0 0-1 0 0,1 0 1 0 0,-1 0-1 0 0,1 0 1 0 0,-1 0 0 0 0,1 0-1 0 0,0 0 1 0 0,-1 1 0 0 0,1-1-1 0 0,0 0 1 0 0,-1 1 0 0 0,4-1-1 0 0,7 0-1162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7:13.76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 12 12895 0 0,'-1'-1'295'0'0,"0"1"-223"0"0,1 0 1 0 0,-1 0 0 0 0,0 0 0 0 0,1 0 0 0 0,-1-1 0 0 0,1 1 0 0 0,-1 0 0 0 0,0 0-1 0 0,1-1 1 0 0,-1 1 0 0 0,1 0 0 0 0,-1-1 0 0 0,1 1 0 0 0,-1 0 0 0 0,1-1 0 0 0,-1 1 0 0 0,1-1-1 0 0,0 1 1 0 0,-1-1 0 0 0,1 1 0 0 0,0-1 0 0 0,-1 1 0 0 0,1-1 0 0 0,0 0 0 0 0,-1 0 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7:14.09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 18 12895 0 0,'-4'0'1022'0'0,"-14"-3"6028"0"0,21 0-6811 0 0,2 0-243 0 0,12-5-303 0 0,-14 8-1057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7:14.83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105 0 11519 0 0,'0'1'123'0'0,"-1"-1"1"0"0,0 0-1 0 0,1 0 0 0 0,-1 0 0 0 0,1 0 0 0 0,-1 0 0 0 0,1 1 0 0 0,-1-1 1 0 0,1 0-1 0 0,-1 1 0 0 0,1-1 0 0 0,-1 0 0 0 0,1 1 0 0 0,-1-1 1 0 0,1 0-1 0 0,-1 1 0 0 0,1-1 0 0 0,-1 1 0 0 0,1-1 0 0 0,0 1 0 0 0,-1-1 1 0 0,1 1-1 0 0,0-1 0 0 0,0 1 0 0 0,-1 0 0 0 0,1-1 0 0 0,0 1 0 0 0,0-1 1 0 0,0 2-1 0 0,-3 19 1160 0 0,3-15-667 0 0,-4 24 143 0 0,2-15-572 0 0,-5 28 0 0 0,5-38-210 0 0,0 1 0 0 0,0-1 0 0 0,0 1 0 0 0,-1-1 0 0 0,0 0 0 0 0,0 0 0 0 0,0 0 0 0 0,-6 6 0 0 0,3-3-55 0 0,-1 0-1 0 0,0-1 1 0 0,-1 0 0 0 0,-12 9-1 0 0,37-24 175 0 0,31-11 0 0 0,-30 13-96 0 0,16-7-10 0 0,60-12 0 0 0,-78 22 3 0 0,1 0 0 0 0,0 1-1 0 0,-1 1 1 0 0,1 1 0 0 0,33 3-1 0 0,-47-2 10 0 0,1 0-1 0 0,0-1 0 0 0,0 1 1 0 0,-1 1-1 0 0,1-1 0 0 0,0 1 1 0 0,-1-1-1 0 0,1 1 0 0 0,-1 0 1 0 0,0 0-1 0 0,0 1 1 0 0,0-1-1 0 0,0 1 0 0 0,0-1 1 0 0,3 5-1 0 0,-3-3-12 0 0,0 0-1 0 0,0 1 1 0 0,-1-1 0 0 0,1 1-1 0 0,-1 0 1 0 0,0 0 0 0 0,0 0 0 0 0,-1 0-1 0 0,0 0 1 0 0,1 7 0 0 0,-1-2 13 0 0,0 1 1 0 0,-1-1-1 0 0,0 1 1 0 0,-1 0-1 0 0,0-1 1 0 0,-1 0-1 0 0,0 1 1 0 0,0-1-1 0 0,-2 0 1 0 0,-6 18 0 0 0,4-18 2 0 0,0 1 1 0 0,-1-1 0 0 0,0 0 0 0 0,0-1-1 0 0,-1 1 1 0 0,-1-2 0 0 0,1 1 0 0 0,-2-1-1 0 0,1 0 1 0 0,-1-1 0 0 0,-10 6 0 0 0,4-3 33 0 0,-1-2 1 0 0,1 0 0 0 0,-1-1-1 0 0,-1-1 1 0 0,1 0 0 0 0,-30 5-1 0 0,41-10 24 0 0,1-1 0 0 0,-1 1 0 0 0,1-1-1 0 0,-1 0 1 0 0,0 0 0 0 0,1 0 0 0 0,-1-1 0 0 0,-8-2-1 0 0,12 2-91 0 0,-1 0-1 0 0,1 1 1 0 0,0-1-1 0 0,0 0 0 0 0,0-1 1 0 0,0 1-1 0 0,0 0 1 0 0,0 0-1 0 0,1-1 0 0 0,-1 1 1 0 0,0-1-1 0 0,1 0 1 0 0,-1 0-1 0 0,1 1 0 0 0,-1-1 1 0 0,1 0-1 0 0,0 0 1 0 0,0 0-1 0 0,0 0 0 0 0,0 0 1 0 0,0-1-1 0 0,1 1 0 0 0,-2-2 1 0 0,0-8-1125 0 0,0-1-1 0 0,1 1 1 0 0,0-18 0 0 0,1 11-3836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10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2527 0 0,'1'1'64'0'0,"0"0"-1"0"0,0-1 1 0 0,0 1-1 0 0,0 0 0 0 0,0 0 1 0 0,-1 0-1 0 0,1 0 1 0 0,0 0-1 0 0,-1 0 0 0 0,1 0 1 0 0,0 0-1 0 0,-1 0 1 0 0,1 1-1 0 0,-1-1 0 0 0,0 0 1 0 0,1 0-1 0 0,-1 0 1 0 0,0 2-1 0 0,3 26 2051 0 0,-2-19-1513 0 0,0 74 4325 0 0,-2-51-2257 0 0,8 65-1 0 0,-6-89-2440 0 0,1 0 0 0 0,0 0 0 0 0,1 0 0 0 0,-1-1-1 0 0,2 1 1 0 0,-1-1 0 0 0,1 0 0 0 0,1 0 0 0 0,-1 0 0 0 0,1 0 0 0 0,11 12 0 0 0,-11-15-242 0 0,0-1-1 0 0,0 1 1 0 0,0-1 0 0 0,0 0 0 0 0,1 0 0 0 0,0 0 0 0 0,0-1 0 0 0,0 0 0 0 0,0 0 0 0 0,0-1 0 0 0,1 1 0 0 0,-1-1 0 0 0,1-1 0 0 0,-1 1 0 0 0,1-1 0 0 0,0 0 0 0 0,-1-1 0 0 0,1 0 0 0 0,0 0 0 0 0,0 0 0 0 0,-1-1 0 0 0,1 0 0 0 0,0 0 0 0 0,-1-1 0 0 0,1 1 0 0 0,-1-2 0 0 0,1 1 0 0 0,-1-1 0 0 0,0 0 0 0 0,0 0 0 0 0,0 0 0 0 0,-1-1 0 0 0,1 0 0 0 0,-1 0 0 0 0,0 0 0 0 0,0-1 0 0 0,0 0 0 0 0,6-8 0 0 0,5-12-408 0 0,-2-1 0 0 0,0 0 0 0 0,-2-1 0 0 0,0-1 0 0 0,8-33 0 0 0,-14 40-1546 0 0,7-40 0 0 0,-12 54 1465 0 0,0 0 1 0 0,-1 1-1 0 0,1-1 0 0 0,-2 0 1 0 0,1 0-1 0 0,-1 1 0 0 0,0-1 1 0 0,0 1-1 0 0,-1-1 0 0 0,-3-9 1 0 0,5 15 539 0 0,-1 0 0 0 0,1 0 0 0 0,0 0-1 0 0,-1 0 1 0 0,1 1 0 0 0,-1-1 0 0 0,1 0 0 0 0,-1 0 0 0 0,1 0 0 0 0,-1 1 0 0 0,0-1 0 0 0,1 0 0 0 0,-1 0 0 0 0,0 1 0 0 0,0-1 0 0 0,1 1 0 0 0,-1-1-1 0 0,0 1 1 0 0,0-1 0 0 0,0 1 0 0 0,0-1 0 0 0,0 1 0 0 0,0 0 0 0 0,1-1 0 0 0,-1 1 0 0 0,0 0 0 0 0,0 0 0 0 0,0 0 0 0 0,0 0 0 0 0,0 0 0 0 0,0 0-1 0 0,0 0 1 0 0,0 0 0 0 0,0 0 0 0 0,0 0 0 0 0,0 0 0 0 0,0 1 0 0 0,0-1 0 0 0,0 0 0 0 0,0 1 0 0 0,-1 0 0 0 0,0 0 197 0 0,-1 1 0 0 0,1 0 0 0 0,0-1 0 0 0,0 1 0 0 0,0 0 0 0 0,0 0 0 0 0,0 0 0 0 0,1 0-1 0 0,-1 1 1 0 0,1-1 0 0 0,-1 0 0 0 0,1 1 0 0 0,-2 4 0 0 0,-1 5 254 0 0,1-1-1 0 0,1 1 0 0 0,0 0 1 0 0,0 0-1 0 0,2 0 0 0 0,-1 0 1 0 0,1 0-1 0 0,1 0 0 0 0,0-1 1 0 0,1 1-1 0 0,0 0 0 0 0,1 0 1 0 0,6 17-1 0 0,-6-20-447 0 0,1 0 0 0 0,1 1 0 0 0,0-2 0 0 0,0 1 0 0 0,1 0 0 0 0,0-1 0 0 0,0 0 0 0 0,1 0 0 0 0,0-1 0 0 0,0 0 0 0 0,1 0 0 0 0,0-1 0 0 0,0 0 0 0 0,0 0 0 0 0,1-1 0 0 0,11 5 0 0 0,2-1-1428 0 0,30 8 1 0 0,-31-11-823 0 0,-5-1-3084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7:15.17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2 110 13823 0 0,'-1'-1'75'0'0,"1"0"-1"0"0,0 1 1 0 0,0-1-1 0 0,-1 0 1 0 0,1 1-1 0 0,0-1 1 0 0,0 0-1 0 0,0 0 1 0 0,0 1-1 0 0,0-1 1 0 0,0 0-1 0 0,0 0 1 0 0,0 1 0 0 0,0-1-1 0 0,1 0 1 0 0,-1 0-1 0 0,0 1 1 0 0,0-1-1 0 0,1 0 1 0 0,-1 1-1 0 0,0-1 1 0 0,2-1-1 0 0,-1 1 8 0 0,0 1-1 0 0,1-1 1 0 0,-1 0-1 0 0,0 0 0 0 0,1 1 1 0 0,-1-1-1 0 0,1 1 1 0 0,-1-1-1 0 0,3 1 1 0 0,7-3 397 0 0,44-12 1964 0 0,104-12 0 0 0,-102 19-2025 0 0,211-25 847 0 0,-254 34-1708 0 0,-12 2-1059 0 0,-8 2-1508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7:17.15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10387 172 9671 0 0,'4'-5'580'0'0,"-4"4"-527"0"0,0 1-1 0 0,1-1 1 0 0,-1 1 0 0 0,0-1 0 0 0,1 1 0 0 0,-1-1 0 0 0,0 1-1 0 0,1-1 1 0 0,-1 1 0 0 0,0-1 0 0 0,1 1 0 0 0,-1-1 0 0 0,1 1-1 0 0,-1 0 1 0 0,1-1 0 0 0,-1 1 0 0 0,1 0 0 0 0,-1 0 0 0 0,1-1-1 0 0,0 1 1 0 0,-1 0 0 0 0,1 0 0 0 0,-1 0 0 0 0,1 0-1 0 0,-1-1 1 0 0,1 1 0 0 0,1 0 0 0 0,3 0 810 0 0,3 0-170 0 0,-13 4-448 0 0,-13 2-677 0 0,0-1-1 0 0,0 0 1 0 0,0-1 0 0 0,-22 1-1 0 0,-78 2-771 0 0,80-6 908 0 0,-302-2 300 0 0,-1-16 801 0 0,93 3 295 0 0,-251-2 2571 0 0,115 4-1677 0 0,51-2-1482 0 0,-295-9-440 0 0,-600 23 994 0 0,598 8-1056 0 0,396-4-10 0 0,-148 4-10 0 0,-71 6-8 0 0,-316 12-538 0 0,2 24-322 0 0,474-18 961 0 0,1 13 1 0 0,2 13 0 0 0,-387 131-1 0 0,540-141 59 0 0,3 7-1 0 0,-212 118 0 0 0,271-126-234 0 0,3 3-1 0 0,1 3 0 0 0,4 3 0 0 0,1 3 1 0 0,3 3-1 0 0,-73 93 0 0 0,112-125 20 0 0,2 1 0 0 0,2 1 0 0 0,0 0 0 0 0,3 2 0 0 0,0 0-1 0 0,2 1 1 0 0,2 1 0 0 0,-12 48 0 0 0,20-58 88 0 0,0 0 1 0 0,2 1-1 0 0,1 0 1 0 0,1-1-1 0 0,1 1 0 0 0,1 0 1 0 0,1 0-1 0 0,2-1 1 0 0,1 0-1 0 0,1 1 0 0 0,1-2 1 0 0,16 40-1 0 0,-9-34 28 0 0,2-1-1 0 0,0-1 0 0 0,2-1 1 0 0,30 36-1 0 0,-19-30-40 0 0,2-1-1 0 0,61 50 0 0 0,-27-35-94 0 0,1-3 0 0 0,2-3 0 0 0,101 46 0 0 0,-12-20-135 0 0,3-6 0 0 0,255 63-1 0 0,349 18 653 0 0,107-54 348 0 0,4-40-113 0 0,-744-42-526 0 0,559 5 348 0 0,-164-24-621 0 0,-351 6-60 0 0,996-64-893 0 0,-1006 58 1146 0 0,627-63 1616 0 0,842-192 0 0 0,-837 84-1757 0 0,-492 96 1 0 0,-230 60 56 0 0,140-72 1 0 0,-152 63 202 0 0,92-68 1 0 0,-117 73-72 0 0,-2-1 0 0 0,0-1 0 0 0,40-52 0 0 0,-36 34-13 0 0,-2-3 0 0 0,35-65 0 0 0,-50 76-156 0 0,-2-2 0 0 0,-2 0 0 0 0,20-72 0 0 0,-32 88 74 0 0,-1-1 1 0 0,-1 0-1 0 0,-2 0 0 0 0,-1 0 0 0 0,-3-55 1 0 0,-1 62 17 0 0,-1 0 1 0 0,-1 0-1 0 0,-2 1 1 0 0,0-1-1 0 0,-1 2 0 0 0,-1-1 1 0 0,-1 1-1 0 0,-15-25 1 0 0,4 14-14 0 0,-1 0 1 0 0,-2 2-1 0 0,-44-46 0 0 0,28 38 5 0 0,-86-64 0 0 0,16 31 8 0 0,-156-76 0 0 0,-360-136-23 0 0,472 226-799 0 0,-2 7-1 0 0,-291-53 1 0 0,374 92-3940 0 0,5 6-1516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0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2303 0 0,'1'-3'99'0'0,"1"0"-1"0"0,-1 1 0 0 0,1-1 0 0 0,0 1 0 0 0,-1-1 0 0 0,1 1 0 0 0,1 0 0 0 0,-1-1 1 0 0,0 1-1 0 0,0 0 0 0 0,1 1 0 0 0,3-3 0 0 0,35-19 2582 0 0,-33 19-2058 0 0,0 1-132 0 0,0 0-1 0 0,0 0 1 0 0,0 1 0 0 0,0 0 0 0 0,0 0-1 0 0,0 1 1 0 0,1 0 0 0 0,-1 1 0 0 0,0-1 0 0 0,15 3-1 0 0,7 2-394 0 0,48 13 0 0 0,-32-6 126 0 0,-8-3-135 0 0,113 20 742 0 0,-38-12-718 0 0,236 22 202 0 0,-269-38-312 0 0,98-12 0 0 0,-65 2 0 0 0,53-1 6 0 0,482-21 67 0 0,-385 29-4 0 0,348 0-307 0 0,134 11 120 0 0,597-14 370 0 0,-535-16-10 0 0,-132 1 61 0 0,89-4 44 0 0,-671 21-347 0 0,410-21 0 0 0,891-24 809 0 0,-1328 47-786 0 0,1603-4 761 0 0,-1213 12-761 0 0,393 11 189 0 0,167 42 1609 0 0,-585-29-1357 0 0,114 15-460 0 0,-92-7 110 0 0,216 20 210 0 0,-268-14-224 0 0,-325-35-106 0 0,365 36-267 0 0,-437-44 236 0 0,1 0-37 0 0,-1-1 1 0 0,1 1 0 0 0,0-1-1 0 0,0 0 1 0 0,0 0 0 0 0,0-1-1 0 0,0 0 1 0 0,0 1 0 0 0,0-2-1 0 0,0 1 1 0 0,0 0 0 0 0,5-3-1 0 0,-5-1-598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0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0 407 3223 0 0,'20'2'936'0'0,"-7"-3"-298"0"0,0-1 0 0 0,0 0 0 0 0,0-1 0 0 0,22-8 0 0 0,6 0 551 0 0,60-11-160 0 0,1 4-1 0 0,0 5 1 0 0,202 1 0 0 0,228-4 1018 0 0,-514 15-2012 0 0,615-51 2048 0 0,-581 47-1981 0 0,469-44 361 0 0,-295 32-274 0 0,96-6 270 0 0,56 2 232 0 0,-70 2-166 0 0,-58 1-287 0 0,102-3-89 0 0,-155 18-58 0 0,327 4 423 0 0,-90 5-157 0 0,-189-3-268 0 0,243-9 19 0 0,-334 2-54 0 0,517-20 506 0 0,-498 20-413 0 0,227-2 112 0 0,65 8-6 0 0,-119-2-24 0 0,233 6 11 0 0,-254-7-206 0 0,-50-1 7 0 0,8-1 12 0 0,32-1 0 0 0,228 5 152 0 0,-254-2-95 0 0,207-3 45 0 0,-8-1-111 0 0,-241 1-35 0 0,79-3 16 0 0,74-1 25 0 0,-228 6 29 0 0,118 0 50 0 0,525 4 4 0 0,-262 3 139 0 0,-164-6-317 0 0,-122-2-6 0 0,-144 3 51 0 0,495 6 0 0 0,-436-2 16 0 0,88 3 35 0 0,-210-4-693 0 0,79-6 0 0 0,-138 3 469 0 0,6-1-687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0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1 932 4607 0 0,'13'-4'566'0'0,"110"-35"3248"0"0,-93 32-3231 0 0,0 1 0 0 0,38-3-1 0 0,160-5 2320 0 0,60-6-1119 0 0,-1-15-1084 0 0,-99 1-391 0 0,239-39 440 0 0,203 8 468 0 0,-38 5-825 0 0,23-5 106 0 0,-190 49 63 0 0,-205 12-341 0 0,92 2-20 0 0,-51 1 135 0 0,-84-1-42 0 0,324-16 336 0 0,102-20-115 0 0,-443 29-354 0 0,444-18 110 0 0,-242 17-131 0 0,-118 5-118 0 0,-58 0 54 0 0,328-17 225 0 0,-207 3-299 0 0,75-5 0 0 0,-74 1 53 0 0,228-21 90 0 0,35-10 29 0 0,-325 33-33 0 0,56 3 18 0 0,-112 8-74 0 0,245-5-6 0 0,-106 6-37 0 0,925 2 24 0 0,-1019 17-45 0 0,190 1 26 0 0,-235-16 1 0 0,440-8 276 0 0,-412 12-263 0 0,227-5 58 0 0,-261 3-117 0 0,134-7 0 0 0,359-47 0 0 0,-359 34-292 0 0,-247 23 163 0 0,0 3-1 0 0,103 18 1 0 0,-128-14-241 0 0,7 2-594 0 0,-18-1-5662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06.7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188 124 4143 0 0,'1'-1'241'0'0,"0"1"-1"0"0,0-1 0 0 0,0 1 1 0 0,0-1-1 0 0,-1 1 0 0 0,1-1 0 0 0,0 1 1 0 0,0-1-1 0 0,-1 0 0 0 0,1 1 0 0 0,0-1 1 0 0,-1 0-1 0 0,1 0 0 0 0,-1 1 0 0 0,1-1 1 0 0,-1 0-1 0 0,1-1 0 0 0,8-17 2944 0 0,-8 18-2970 0 0,2-6 609 0 0,-1 0 0 0 0,1 0 0 0 0,1-14 0 0 0,-3 19-771 0 0,-1 0 0 0 0,1-1 0 0 0,-1 1 0 0 0,0 0 0 0 0,0 0 0 0 0,0 0 0 0 0,0 0 0 0 0,-1 0 0 0 0,1 0 0 0 0,0-1 0 0 0,-1 1 0 0 0,0 0 0 0 0,1 0 0 0 0,-1 0 0 0 0,0 0 0 0 0,0 1 0 0 0,0-1 0 0 0,-2-3 0 0 0,2 4-34 0 0,-1 1 0 0 0,1-1-1 0 0,0 0 1 0 0,-1 1 0 0 0,1-1 0 0 0,-1 0 0 0 0,1 1 0 0 0,-1 0 0 0 0,1-1-1 0 0,-1 1 1 0 0,1 0 0 0 0,-1 0 0 0 0,0 0 0 0 0,1 0 0 0 0,-1 0 0 0 0,1 0-1 0 0,-1 0 1 0 0,1 1 0 0 0,-1-1 0 0 0,1 0 0 0 0,-1 1 0 0 0,1-1-1 0 0,-1 1 1 0 0,1 0 0 0 0,-3 1 0 0 0,-3 2 160 0 0,-1 0-1 0 0,1 1 1 0 0,-9 6 0 0 0,11-6-105 0 0,0 0 0 0 0,0 0 0 0 0,1 0 1 0 0,-1 0-1 0 0,1 1 0 0 0,0 0 0 0 0,1 0 1 0 0,-1 0-1 0 0,1 0 0 0 0,1 1 0 0 0,-1-1 1 0 0,1 1-1 0 0,0 0 0 0 0,0-1 0 0 0,1 1 1 0 0,0 0-1 0 0,0 0 0 0 0,1 0 0 0 0,0 0 0 0 0,0 0 1 0 0,1 0-1 0 0,-1 0 0 0 0,1 0 0 0 0,1 0 1 0 0,0-1-1 0 0,0 1 0 0 0,0 0 0 0 0,0-1 1 0 0,1 1-1 0 0,7 11 0 0 0,-8-16-76 0 0,-1-1 0 0 0,0 1 0 0 0,1 0-1 0 0,-1-1 1 0 0,1 1 0 0 0,-1-1 0 0 0,1 0 0 0 0,0 1 0 0 0,0-1-1 0 0,0 0 1 0 0,0 0 0 0 0,0 0 0 0 0,0 0 0 0 0,0 0 0 0 0,0-1-1 0 0,0 1 1 0 0,0 0 0 0 0,0-1 0 0 0,0 0 0 0 0,0 0 0 0 0,1 1-1 0 0,-1-1 1 0 0,0 0 0 0 0,0-1 0 0 0,0 1 0 0 0,1 0-1 0 0,-1-1 1 0 0,0 1 0 0 0,0-1 0 0 0,0 0 0 0 0,0 1 0 0 0,0-1-1 0 0,3-2 1 0 0,-1 1-3 0 0,0 0-1 0 0,-1 0 1 0 0,1-1 0 0 0,-1 1-1 0 0,0-1 1 0 0,1 0 0 0 0,-1 0-1 0 0,0 0 1 0 0,-1 0 0 0 0,1 0-1 0 0,-1-1 1 0 0,1 1 0 0 0,-1-1-1 0 0,0 0 1 0 0,0 1 0 0 0,2-8-1 0 0,-2 2-14 0 0,-1-1 0 0 0,0 1 0 0 0,0 0-1 0 0,-1 0 1 0 0,0-1 0 0 0,0 1 0 0 0,-1 0 0 0 0,-1 0-1 0 0,-4-18 1 0 0,6 25 14 0 0,-1-1 0 0 0,0 0 0 0 0,0 0-1 0 0,0 0 1 0 0,-1 1 0 0 0,1-1 0 0 0,-1 1 0 0 0,0-1-1 0 0,1 1 1 0 0,-1-1 0 0 0,0 1 0 0 0,0 0 0 0 0,-1 0-1 0 0,1 0 1 0 0,0 0 0 0 0,-1 0 0 0 0,1 1 0 0 0,-1-1-1 0 0,1 1 1 0 0,-1-1 0 0 0,0 1 0 0 0,0 0 0 0 0,1 0-1 0 0,-1 0 1 0 0,0 1 0 0 0,0-1 0 0 0,0 1 0 0 0,0-1-1 0 0,0 1 1 0 0,0 0 0 0 0,0 0 0 0 0,0 1 0 0 0,0-1-1 0 0,-3 1 1 0 0,-5 1-2 0 0,0 1 0 0 0,0 0 0 0 0,0 1-1 0 0,-15 8 1 0 0,19-9 91 0 0,1 1 0 0 0,0 0-1 0 0,-1 0 1 0 0,1 0 0 0 0,1 1 0 0 0,-1 0-1 0 0,-9 10 1 0 0,14-14-49 0 0,0 1 0 0 0,0-1 0 0 0,0 1 0 0 0,0-1 0 0 0,0 1 0 0 0,1-1 0 0 0,-1 1 0 0 0,0 0 1 0 0,1-1-1 0 0,-1 1 0 0 0,1 0 0 0 0,-1 0 0 0 0,1-1 0 0 0,0 1 0 0 0,0 0 0 0 0,0 0 0 0 0,0 0 0 0 0,0-1 0 0 0,0 1 0 0 0,1 3 0 0 0,0-2-18 0 0,0-1 0 0 0,1 1 0 0 0,-1-1 0 0 0,1 1 0 0 0,-1-1 0 0 0,1 0 0 0 0,0 1 0 0 0,0-1 0 0 0,0 0 1 0 0,0 0-1 0 0,4 3 0 0 0,4 1-20 0 0,-1 0 1 0 0,1 0-1 0 0,1-1 1 0 0,-1-1 0 0 0,16 6-1 0 0,-18-8-1 0 0,1 0 1 0 0,-1 0-1 0 0,0-1 0 0 0,1 0 0 0 0,-1-1 1 0 0,0 0-1 0 0,1 0 0 0 0,10-2 1 0 0,-14 1-21 0 0,0 0 0 0 0,0 0 0 0 0,0 0 0 0 0,-1-1 1 0 0,1 1-1 0 0,-1-1 0 0 0,1 0 0 0 0,-1-1 1 0 0,0 1-1 0 0,1-1 0 0 0,-1 0 0 0 0,-1 0 1 0 0,1 0-1 0 0,0 0 0 0 0,5-8 0 0 0,-8 10-10 0 0,0 0-1 0 0,1-1 1 0 0,-1 0-1 0 0,0 1 1 0 0,-1-1-1 0 0,1 0 1 0 0,0 1-1 0 0,0-1 1 0 0,-1 0-1 0 0,1 0 1 0 0,-1 0-1 0 0,0 1 1 0 0,1-1-1 0 0,-1 0 1 0 0,0 0-1 0 0,0 0 1 0 0,0 0-1 0 0,0 0 1 0 0,-1 0-1 0 0,1 1 1 0 0,0-1-1 0 0,-1 0 1 0 0,1 0 0 0 0,-1 0-1 0 0,0 1 1 0 0,1-1-1 0 0,-1 0 1 0 0,0 1-1 0 0,0-1 1 0 0,-2-1-1 0 0,1 1 18 0 0,0 0 0 0 0,0 0-1 0 0,0 0 1 0 0,0 1 0 0 0,0-1-1 0 0,-1 1 1 0 0,1-1 0 0 0,0 1 0 0 0,-1 0-1 0 0,1 0 1 0 0,-1 0 0 0 0,0 0-1 0 0,1 0 1 0 0,-1 1 0 0 0,0-1 0 0 0,1 1-1 0 0,-1 0 1 0 0,0 0 0 0 0,0 0-1 0 0,-3 0 1 0 0,-1 2 42 0 0,1-1 0 0 0,0 1 1 0 0,-1 0-1 0 0,1 0 0 0 0,0 0 0 0 0,0 1 0 0 0,0 0 0 0 0,0 1 0 0 0,-7 5 0 0 0,11-8 41 0 0,0 1 0 0 0,0-1 0 0 0,0 1 0 0 0,0-1 0 0 0,0 1 0 0 0,1 0 0 0 0,-1-1 0 0 0,1 1 0 0 0,-1 0 0 0 0,1 0 0 0 0,0 0 0 0 0,0 1 0 0 0,-1-1 0 0 0,2 0 0 0 0,-1 0 0 0 0,0 1 0 0 0,0-1 0 0 0,1 0 0 0 0,-1 1 0 0 0,1-1 0 0 0,0 0 0 0 0,0 1 0 0 0,0-1 0 0 0,0 1 0 0 0,0-1 0 0 0,0 1 0 0 0,0-1 0 0 0,2 5 0 0 0,0-3-25 0 0,0 0 0 0 0,0 0 0 0 0,0 0-1 0 0,0 0 1 0 0,1-1 0 0 0,-1 1 0 0 0,1-1 0 0 0,0 1 0 0 0,0-1 0 0 0,0 0 0 0 0,1 0 0 0 0,-1 0 0 0 0,7 3-1 0 0,-8-4-39 0 0,1-1-1 0 0,0 0 0 0 0,-1 0 0 0 0,1 0 0 0 0,0 0 0 0 0,0 0 1 0 0,0 0-1 0 0,0-1 0 0 0,0 0 0 0 0,0 1 0 0 0,0-1 0 0 0,0 0 0 0 0,0-1 1 0 0,0 1-1 0 0,0 0 0 0 0,0-1 0 0 0,0 0 0 0 0,-1 0 0 0 0,1 0 1 0 0,0 0-1 0 0,3-2 0 0 0,24-14-339 0 0,-29 15 80 0 0,1 1 1 0 0,-1 0-1 0 0,1-1 1 0 0,-1 1 0 0 0,1-1-1 0 0,-1 0 1 0 0,0 1 0 0 0,0-1-1 0 0,0 0 1 0 0,0 0 0 0 0,0 0-1 0 0,0 0 1 0 0,-1 0 0 0 0,2-3-1 0 0,-2-6-5899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07.99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3 147 4607 0 0,'-1'0'137'0'0,"1"-1"0"0"0,0 1-1 0 0,-1-1 1 0 0,1 1 0 0 0,0-1-1 0 0,0 0 1 0 0,0 1 0 0 0,0-1-1 0 0,0 0 1 0 0,-1 1 0 0 0,1-1-1 0 0,0 1 1 0 0,0-1 0 0 0,1 0-1 0 0,-1 1 1 0 0,0-1 0 0 0,0 0-1 0 0,0 1 1 0 0,0-1 0 0 0,0 1-1 0 0,1-1 1 0 0,-1-1 0 0 0,1 2-22 0 0,-1-1 1 0 0,0 0-1 0 0,0 0 1 0 0,1 0-1 0 0,-1 1 1 0 0,0-1 0 0 0,1 0-1 0 0,-1 1 1 0 0,0-1-1 0 0,1 0 1 0 0,-1 1 0 0 0,1-1-1 0 0,-1 0 1 0 0,1 1-1 0 0,-1-1 1 0 0,1 1-1 0 0,0-1 1 0 0,-1 1 0 0 0,1-1-1 0 0,0 1 1 0 0,-1 0-1 0 0,1-1 1 0 0,0 1 0 0 0,0 0-1 0 0,-1-1 1 0 0,2 1-1 0 0,0 0 106 0 0,-1 1 0 0 0,1-1-1 0 0,-1 1 1 0 0,1-1 0 0 0,-1 1 0 0 0,1 0-1 0 0,-1-1 1 0 0,1 1 0 0 0,-1 0-1 0 0,0 0 1 0 0,1 0 0 0 0,-1 0 0 0 0,0 0-1 0 0,0 0 1 0 0,0 1 0 0 0,0-1 0 0 0,0 0-1 0 0,0 1 1 0 0,0-1 0 0 0,0 0-1 0 0,0 1 1 0 0,0 2 0 0 0,3 4 250 0 0,-1-1 0 0 0,-1 1 0 0 0,3 10 1 0 0,7 58 643 0 0,-9-49-762 0 0,11 45 0 0 0,32 60 281 0 0,-26-78-520 0 0,-13-33-76 0 0,2-1 1 0 0,11 21-1 0 0,-17-35-43 0 0,0-1 0 0 0,0 0 1 0 0,1 0-1 0 0,-1-1 0 0 0,1 1 0 0 0,0-1 1 0 0,1 1-1 0 0,-1-1 0 0 0,1-1 0 0 0,-1 1 1 0 0,1-1-1 0 0,11 6 0 0 0,-15-8 15 0 0,1-1 0 0 0,-1 0 0 0 0,0 1-1 0 0,1-1 1 0 0,-1 0 0 0 0,1 0 0 0 0,-1 0 0 0 0,1 1-1 0 0,-1-2 1 0 0,1 1 0 0 0,-1 0 0 0 0,1 0 0 0 0,-1 0 0 0 0,1-1-1 0 0,-1 1 1 0 0,1-1 0 0 0,-1 1 0 0 0,0-1 0 0 0,1 0-1 0 0,-1 1 1 0 0,0-1 0 0 0,0 0 0 0 0,1 0 0 0 0,-1 0-1 0 0,0 0 1 0 0,0 0 0 0 0,0 0 0 0 0,0 0 0 0 0,0 0-1 0 0,0 0 1 0 0,0-1 0 0 0,-1 1 0 0 0,1 0 0 0 0,0-2 0 0 0,4-6 77 0 0,-1 0 0 0 0,-1 0 1 0 0,0 0-1 0 0,2-11 1 0 0,-4 16-93 0 0,12-58 77 0 0,-3-2 0 0 0,2-72 0 0 0,-4 34-19 0 0,-7 99-54 0 0,14-113 27 0 0,-12 99-57 0 0,1 1 0 0 0,1-1 1 0 0,1 1-1 0 0,13-28 0 0 0,-16 37-138 0 0,1-2-186 0 0,-3 10-46 0 0,-1 4-248 0 0,-5 92-4898 0 0,5-75 272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08.8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256 481 2759 0 0,'-1'-9'145'0'0,"0"-1"-1"0"0,1 1 1 0 0,2-16-1 0 0,-1 18-19 0 0,0 0-1 0 0,-1 0 1 0 0,0 0-1 0 0,0 0 0 0 0,-1 0 1 0 0,1 0-1 0 0,-2 0 0 0 0,-1-7 1 0 0,3 13-66 0 0,0 0 0 0 0,-1 0 0 0 0,1 0 0 0 0,-1 1-1 0 0,1-1 1 0 0,-1 0 0 0 0,1 0 0 0 0,-1 0 0 0 0,0 1 0 0 0,1-1 0 0 0,-1 0 0 0 0,0 0 0 0 0,1 1 0 0 0,-1-1 0 0 0,0 1 0 0 0,0-1 0 0 0,0 1 0 0 0,1-1 0 0 0,-1 1-1 0 0,0-1 1 0 0,0 1 0 0 0,-2-1 0 0 0,1 1 79 0 0,0 0 0 0 0,0 0 1 0 0,0 0-1 0 0,0 0 0 0 0,0 0 0 0 0,0 1 0 0 0,0-1 0 0 0,0 0 0 0 0,0 1 0 0 0,-3 1 0 0 0,-2 1 287 0 0,0 0 0 0 0,0 1 0 0 0,0 0 0 0 0,-11 8-1 0 0,4 0-142 0 0,0 1 0 0 0,0 0 0 0 0,1 1-1 0 0,1 0 1 0 0,0 1 0 0 0,1 0 0 0 0,0 1-1 0 0,2 1 1 0 0,0-1 0 0 0,0 1 0 0 0,2 1-1 0 0,0-1 1 0 0,1 1 0 0 0,1 1 0 0 0,-4 23-1 0 0,8-38-227 0 0,1 0 0 0 0,0 0 0 0 0,0 0 1 0 0,0-1-1 0 0,0 1 0 0 0,0 0 0 0 0,1 0 0 0 0,0 0 0 0 0,0 0 0 0 0,0-1 0 0 0,0 1 0 0 0,0 0 0 0 0,1-1 0 0 0,0 1 0 0 0,-1-1 0 0 0,4 5 0 0 0,-3-6 0 0 0,0 0-1 0 0,1 0 0 0 0,-1 0 1 0 0,0 0-1 0 0,1 0 0 0 0,0 0 0 0 0,-1 0 1 0 0,1-1-1 0 0,0 1 0 0 0,0-1 1 0 0,0 0-1 0 0,0 0 0 0 0,0 0 1 0 0,0 0-1 0 0,0-1 0 0 0,0 1 1 0 0,0-1-1 0 0,0 0 0 0 0,1 0 1 0 0,3 0-1 0 0,3-1 10 0 0,-1 0 0 0 0,0-1-1 0 0,0 0 1 0 0,1 0 0 0 0,-1-1 0 0 0,-1 0 0 0 0,1 0-1 0 0,0-1 1 0 0,-1-1 0 0 0,0 1 0 0 0,0-1 0 0 0,0 0 0 0 0,0-1-1 0 0,-1 0 1 0 0,11-12 0 0 0,-9 8-217 0 0,0 0 0 0 0,-1-1 0 0 0,-1 0-1 0 0,0 0 1 0 0,0-1 0 0 0,-1 0 0 0 0,-1 0 0 0 0,0 0 0 0 0,0-1-1 0 0,4-20 1 0 0,-4 10 95 0 0,-1-1-1 0 0,-1 0 1 0 0,-1 0 0 0 0,-1 0-1 0 0,-1 0 1 0 0,-4-32-1 0 0,3 52 82 0 0,1 1 1 0 0,-1 0-1 0 0,0 0 0 0 0,0-1 0 0 0,0 1 0 0 0,0 0 0 0 0,0 0 1 0 0,-1 0-1 0 0,1 0 0 0 0,-1 0 0 0 0,0 0 0 0 0,-3-3 0 0 0,5 6 7 0 0,0 1 0 0 0,-1-1 1 0 0,1 0-1 0 0,0 0 0 0 0,-1 1 0 0 0,1-1 0 0 0,0 0 0 0 0,0 0 0 0 0,0 1 0 0 0,-1-1 0 0 0,1 0 1 0 0,0 1-1 0 0,0-1 0 0 0,0 1 0 0 0,0-1 0 0 0,0 0 0 0 0,0 1 0 0 0,-1-1 0 0 0,1 0 0 0 0,0 1 0 0 0,0-1 1 0 0,0 1-1 0 0,0-1 0 0 0,0 0 0 0 0,1 1 0 0 0,-1-1 0 0 0,0 0 0 0 0,0 1 0 0 0,0 0 0 0 0,1 18 293 0 0,-1-18-262 0 0,2 41 417 0 0,10 94 456 0 0,-10-121-865 0 0,1-1-1 0 0,1 0 1 0 0,1 0 0 0 0,-1 0 0 0 0,2 0-1 0 0,0-1 1 0 0,9 15 0 0 0,-12-23-81 0 0,0-1 0 0 0,1 0 0 0 0,-1 1 0 0 0,1-1 0 0 0,0-1 0 0 0,0 1 0 0 0,0 0 0 0 0,0-1 0 0 0,1 0 0 0 0,-1 0 0 0 0,1 0 0 0 0,0-1 0 0 0,-1 0 0 0 0,1 0 0 0 0,1 0 0 0 0,-1 0 0 0 0,0-1 0 0 0,0 1 0 0 0,1-2 0 0 0,-1 1 0 0 0,0 0 0 0 0,1-1 0 0 0,-1 0 0 0 0,1 0 0 0 0,-1-1 0 0 0,0 0 0 0 0,1 1 0 0 0,-1-2 0 0 0,0 1 0 0 0,0-1 0 0 0,0 1 0 0 0,0-2 0 0 0,0 1 0 0 0,0 0 0 0 0,0-1 0 0 0,-1 0 0 0 0,1 0 0 0 0,-1 0 0 0 0,0-1 0 0 0,0 1 0 0 0,0-1 0 0 0,0 0 0 0 0,-1 0 0 0 0,6-8 0 0 0,3-10-300 0 0,-1-1 0 0 0,-1 0 1 0 0,-1 0-1 0 0,11-46 0 0 0,10-102-466 0 0,-28 162 764 0 0,2-22-58 0 0,0-61 0 0 0,-4 76 100 0 0,-1 1 0 0 0,-1-1 0 0 0,0 1 0 0 0,-2-1 0 0 0,-8-26 0 0 0,10 38 74 0 0,1 1 0 0 0,-1-1 0 0 0,0 1-1 0 0,0-1 1 0 0,0 1 0 0 0,-4-4 0 0 0,6 6-70 0 0,0 1 1 0 0,-1-1-1 0 0,1 1 1 0 0,-1-1 0 0 0,1 1-1 0 0,-1 0 1 0 0,1-1-1 0 0,-1 1 1 0 0,1 0 0 0 0,-1-1-1 0 0,1 1 1 0 0,-1 0-1 0 0,1-1 1 0 0,-1 1 0 0 0,0 0-1 0 0,1 0 1 0 0,-1 0-1 0 0,0 0 1 0 0,1 0 0 0 0,-1 0-1 0 0,1 0 1 0 0,-1 0-1 0 0,0 0 1 0 0,1 0 0 0 0,-1 0-1 0 0,0 0 1 0 0,1 0-1 0 0,-1 0 1 0 0,1 0 0 0 0,-1 1-1 0 0,0-1 1 0 0,1 0-1 0 0,-1 1 1 0 0,1-1 0 0 0,-1 0-1 0 0,1 1 1 0 0,-1-1-1 0 0,1 0 1 0 0,-1 1 0 0 0,1-1-1 0 0,0 1 1 0 0,-1-1-1 0 0,1 1 1 0 0,-1-1 0 0 0,1 1-1 0 0,-1 0 1 0 0,-6 11 191 0 0,0 1 0 0 0,0-1 0 0 0,1 1 1 0 0,1 0-1 0 0,-7 21 0 0 0,-11 71 159 0 0,22-101-364 0 0,-7 36 122 0 0,2 0 0 0 0,2 1 1 0 0,1-1-1 0 0,4 56 0 0 0,0-80-124 0 0,1 0-1 0 0,1-1 0 0 0,0 1 0 0 0,1-1 1 0 0,1 1-1 0 0,0-1 0 0 0,1-1 0 0 0,1 1 1 0 0,0-1-1 0 0,1 0 0 0 0,0-1 0 0 0,1 0 1 0 0,1 0-1 0 0,13 14 0 0 0,-18-22-56 0 0,0 0 0 0 0,0-1 0 0 0,1 1 0 0 0,-1-1 0 0 0,1-1 0 0 0,7 5-1 0 0,-9-7-264 0 0,-1 1-1 0 0,1-1 0 0 0,0 0 1 0 0,7 1-1 0 0,-7-1-588 0 0,0-1 1 0 0,0 0-1 0 0,0 0 0 0 0,0 0 1 0 0,5-2-1 0 0,10-2-4768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09.48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 1 5983 0 0,'10'20'4742'0'0,"-6"2"-2463"0"0,2 27 1 0 0,-4 61 382 0 0,-1-52-1585 0 0,-1-2-521 0 0,-2 1-1 0 0,-2-1 0 0 0,-12 59 1 0 0,9-86-545 0 0,4-19-14 0 0,0 1 0 0 0,1-1 0 0 0,-1 17 1 0 0,13-47-710 0 0,-9 17 556 0 0,4-22-1843 0 0,-2 7-2485 0 0,-1-2-1507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10.61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1 222 5063 0 0,'0'-2'94'0'0,"0"1"0"0"0,0-1-1 0 0,0 0 1 0 0,0 1-1 0 0,0-1 1 0 0,0 0-1 0 0,1 1 1 0 0,-1-1 0 0 0,1 0-1 0 0,-1 1 1 0 0,1-1-1 0 0,-1 1 1 0 0,1-1-1 0 0,0 1 1 0 0,0-1 0 0 0,2-1-1 0 0,-1-1 18 0 0,1 1 0 0 0,-1-1 0 0 0,1 1 0 0 0,0 0 0 0 0,6-5-1 0 0,-3 5 414 0 0,0 0 0 0 0,0 0 0 0 0,1 1-1 0 0,0-1 1 0 0,-1 1 0 0 0,1 1 0 0 0,0-1-1 0 0,0 1 1 0 0,14 0 0 0 0,9-2 732 0 0,213-28 2106 0 0,-161 22-2826 0 0,222-34 591 0 0,-102 14-638 0 0,28 6-65 0 0,-168 19-424 0 0,-38 1 0 0 0,-1 2 0 0 0,1 0 0 0 0,42 6 0 0 0,-20 7 336 0 0,-32-8 52 0 0,22 5 0 0 0,-24-7-293 0 0,-1 0-1 0 0,16 5 1 0 0,-23-5-90 0 0,-1-1 0 0 0,1 1 0 0 0,-1 0 1 0 0,1-1-1 0 0,-1 2 0 0 0,0-1 0 0 0,0 0 1 0 0,0 1-1 0 0,0-1 0 0 0,5 7 1 0 0,-5-5-20 0 0,0-1 50 0 0,0 1 0 0 0,0-1-1 0 0,0 1 1 0 0,0 0-1 0 0,-1 0 1 0 0,0 0 0 0 0,0 0-1 0 0,0 0 1 0 0,0 0-1 0 0,-1 0 1 0 0,0 1 0 0 0,1-1-1 0 0,-1 7 1 0 0,0-4-15 0 0,0 11 33 0 0,0 1 1 0 0,-2 19 0 0 0,-5 26 52 0 0,-7 142 46 0 0,15 107-100 0 0,-3-284-66 0 0,3 0-1 0 0,6 41 0 0 0,-7-60 12 0 0,2 0 1 0 0,0 0-1 0 0,0-1 0 0 0,1 1 0 0 0,0-1 0 0 0,0 1 0 0 0,1-1 1 0 0,0 0-1 0 0,1-1 0 0 0,9 12 0 0 0,-13-17 2 0 0,0 1 1 0 0,0-1-1 0 0,0 1 0 0 0,0 0 1 0 0,-1-1-1 0 0,1 1 0 0 0,-1 0 0 0 0,0 0 1 0 0,-1 0-1 0 0,1 0 0 0 0,-1 0 0 0 0,1 0 1 0 0,-1 0-1 0 0,0 0 0 0 0,-1 0 1 0 0,1 0-1 0 0,-1 0 0 0 0,1 0 0 0 0,-1 0 1 0 0,-1 0-1 0 0,1 0 0 0 0,0 0 1 0 0,-1 0-1 0 0,0-1 0 0 0,0 1 0 0 0,0-1 1 0 0,0 1-1 0 0,-4 4 0 0 0,3-6 0 0 0,1 0 0 0 0,-1-1 0 0 0,0 1 0 0 0,0-1 0 0 0,0 1 0 0 0,0-1 0 0 0,1 0 0 0 0,-1 0 0 0 0,-1 0 0 0 0,-4 0 0 0 0,-32 3 0 0 0,-45-7-32 0 0,-40 1-262 0 0,-22 16 82 0 0,-45 2 294 0 0,-183 1 46 0 0,2 24 0 0 0,256-27-128 0 0,116-14-3 0 0,0 1 0 0 0,0-1 1 0 0,0 0-1 0 0,0 0 0 0 0,0 0 0 0 0,-1 0 0 0 0,1 0 0 0 0,0 0 1 0 0,0-1-1 0 0,0 1 0 0 0,0 0 0 0 0,0 0 0 0 0,0-1 0 0 0,0 1 0 0 0,0-1 1 0 0,0 1-1 0 0,0-1 0 0 0,0 1 0 0 0,0-1 0 0 0,0 0 0 0 0,0 1 1 0 0,0-1-1 0 0,0 0 0 0 0,1 0 0 0 0,-1 0 0 0 0,0 0 0 0 0,1 0 0 0 0,-1 0 1 0 0,0 1-1 0 0,1-1 0 0 0,-1-1 0 0 0,1 1 0 0 0,0 0 0 0 0,-1 0 1 0 0,1-1-1 0 0,-4-6-12 0 0,3 6 6 0 0,0 1 0 0 0,0-1 0 0 0,-1 1 1 0 0,1 0-1 0 0,0 0 0 0 0,-1 0 0 0 0,1-1 0 0 0,-1 1 0 0 0,1 1 1 0 0,-1-1-1 0 0,1 0 0 0 0,-1 0 0 0 0,0 0 0 0 0,1 1 0 0 0,-1-1 1 0 0,0 1-1 0 0,1-1 0 0 0,-1 1 0 0 0,0 0 0 0 0,-3 0 1 0 0,-1-1 10 0 0,0 1 0 0 0,0 1 1 0 0,0-1-1 0 0,0 1 1 0 0,-6 1-1 0 0,12-2-2 0 0,0 0 0 0 0,0 0-1 0 0,0 0 1 0 0,-1 0 0 0 0,1 0-1 0 0,0 0 1 0 0,0 0 0 0 0,0 0 0 0 0,0 0-1 0 0,0 0 1 0 0,-1 0 0 0 0,1 0 0 0 0,0 0-1 0 0,0 0 1 0 0,0 0 0 0 0,0 0-1 0 0,0 0 1 0 0,-1 0 0 0 0,1 0 0 0 0,0 0-1 0 0,0 0 1 0 0,0 0 0 0 0,0 0-1 0 0,0 1 1 0 0,0-1 0 0 0,-1 0 0 0 0,1 0-1 0 0,0 0 1 0 0,0 0 0 0 0,0 0-1 0 0,0 0 1 0 0,0 0 0 0 0,0 1 0 0 0,0-1-1 0 0,0 0 1 0 0,0 0 0 0 0,0 0-1 0 0,0 0 1 0 0,0 0 0 0 0,0 0 0 0 0,0 1-1 0 0,-1-1 1 0 0,1 0 0 0 0,0 0 0 0 0,0 0-1 0 0,0 0 1 0 0,0 0 0 0 0,1 1-1 0 0,-1-1 1 0 0,0 0 0 0 0,0 0 0 0 0,0 0-1 0 0,0 0 1 0 0,0 0 0 0 0,0 1-1 0 0,0-1 1 0 0,0 0 0 0 0,0 0 0 0 0,0 0-1 0 0,1 1-10 0 0,-1-1 0 0 0,1 0 0 0 0,-1 0 0 0 0,1 1 0 0 0,-1-1 0 0 0,1 0 0 0 0,-1 0 0 0 0,1 0 0 0 0,-1 0 0 0 0,1 0 0 0 0,-1 0 0 0 0,1 0 0 0 0,-1 0-1 0 0,1 0 1 0 0,-1 0 0 0 0,1 0 0 0 0,0 0 0 0 0,3 0-1051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10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5983 0 0,'23'25'1162'0'0,"-15"-12"-407"0"0,-1 1 0 0 0,0 0 1 0 0,-1 1-1 0 0,5 17 0 0 0,12 64 3887 0 0,4 9-619 0 0,-22-86-3731 0 0,-3-12-234 0 0,0-1 0 0 0,0 1-1 0 0,1 0 1 0 0,5 10 0 0 0,-12-61-1119 0 0,3 19 703 0 0,1 1-1 0 0,1-1 1 0 0,2 1 0 0 0,0-1-1 0 0,1 1 1 0 0,1 0 0 0 0,13-34 0 0 0,-13 45 286 0 0,1 0 0 0 0,0 0 0 0 0,1 1 0 0 0,1 0 0 0 0,-1 1 0 0 0,12-14 1 0 0,-11 18 71 0 0,-1-1-1 0 0,1 1 1 0 0,0 0 0 0 0,0 1 0 0 0,1 0 0 0 0,0 0 0 0 0,0 1 0 0 0,0 0-1 0 0,11-3 1 0 0,-14 5-1 0 0,-1 2 0 0 0,1-1 0 0 0,-1 0 0 0 0,1 1-1 0 0,0 0 1 0 0,0 1 0 0 0,0-1 0 0 0,-1 1 0 0 0,1 0 0 0 0,0 1-1 0 0,0-1 1 0 0,0 1 0 0 0,-1 0 0 0 0,1 1 0 0 0,0-1 0 0 0,8 5-1 0 0,-7-3 79 0 0,0 1-1 0 0,-1 0 0 0 0,1 1 0 0 0,-1 0 0 0 0,0 0 0 0 0,0 0 0 0 0,0 1 0 0 0,-1-1 0 0 0,1 1 0 0 0,-2 1 0 0 0,8 10 1 0 0,1 6 306 0 0,-1 1 1 0 0,-2 0-1 0 0,0 1 1 0 0,-1 0-1 0 0,-2 0 1 0 0,0 1-1 0 0,-2 0 1 0 0,-1 0 0 0 0,-1 0-1 0 0,-1 1 1 0 0,-3 50-1 0 0,-7-35-318 0 0,6-34-191 0 0,0 0 0 0 0,0 1-1 0 0,0 12 1 0 0,9-28-2728 0 0,-4 2 1316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11.38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0 177 9215 0 0,'0'-1'950'0'0,"1"0"-881"0"0,0 0-1 0 0,-1 0 1 0 0,1 0 0 0 0,0 0 0 0 0,0 1 0 0 0,0-1 0 0 0,-1 0 0 0 0,1 0 0 0 0,0 0 0 0 0,0 1 0 0 0,0-1-1 0 0,0 0 1 0 0,0 1 0 0 0,0-1 0 0 0,1 1 0 0 0,0-1 0 0 0,3-1 617 0 0,-3 0-454 0 0,59-39 3937 0 0,-38 23-3161 0 0,39-35-1 0 0,-8 7-675 0 0,-56 49-123 0 0,1 0 0 0 0,-1 0 1 0 0,1 0-1 0 0,-1 0 0 0 0,1 0 0 0 0,-1 5 0 0 0,0-3-236 0 0,-3 9 257 0 0,2 0 0 0 0,-1 0 0 0 0,2 1-1 0 0,-2 24 1 0 0,0-5-75 0 0,2-11-98 0 0,0 0 0 0 0,2 0 0 0 0,0 0 0 0 0,2-1 0 0 0,1 1 0 0 0,0 0-1 0 0,2-1 1 0 0,11 36 0 0 0,-5-15-59 0 0,-8-30 36 0 0,1 1 0 0 0,0-1 0 0 0,8 18-1 0 0,-5-21-68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11.7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35 89 1375 0 0,'-18'-2'970'0'0,"1"-3"7638"0"0,33 3-3565 0 0,-11 1-4350 0 0,178-30 4310 0 0,93 1-3795 0 0,-245 28-1230 0 0,0-1 0 0 0,39-10 0 0 0,-95 26-4569 0 0,14-8-2125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15.2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156 217 4143 0 0,'-6'2'776'0'0,"6"-2"-712"0"0,0 1 1 0 0,-1-1-1 0 0,1 0 1 0 0,0 0-1 0 0,0 0 1 0 0,-1 1-1 0 0,1-1 1 0 0,0 0-1 0 0,0 0 1 0 0,-1 0-1 0 0,1 0 1 0 0,0 0-1 0 0,0 0 1 0 0,-1 0-1 0 0,1 0 1 0 0,0 0-1 0 0,-1 1 1 0 0,1-1-1 0 0,0 0 1 0 0,0 0-1 0 0,-1-1 1 0 0,1 1-1 0 0,0 0 1 0 0,-3-1 2483 0 0,4-3-1810 0 0,5-9-140 0 0,-2 1 0 0 0,0 0 0 0 0,0-1 1 0 0,2-16-1 0 0,-5 23-510 0 0,0 1 0 0 0,-1-1 0 0 0,0 1 0 0 0,0 0 0 0 0,0-1 0 0 0,-1 1-1 0 0,0-1 1 0 0,0 1 0 0 0,0 0 0 0 0,-1-1 0 0 0,1 1 0 0 0,-1 0 0 0 0,-6-10 0 0 0,8 14-75 0 0,-1 0 0 0 0,0 1 0 0 0,0-1 0 0 0,0 0 0 0 0,0 0 0 0 0,0 0 0 0 0,0 0 0 0 0,0 1 0 0 0,0-1 0 0 0,0 0 0 0 0,0 1 0 0 0,0-1 0 0 0,0 1 0 0 0,-1 0 0 0 0,1-1 0 0 0,0 1 0 0 0,0 0 0 0 0,0 0 0 0 0,-1-1 0 0 0,1 1 0 0 0,0 0 0 0 0,0 0 0 0 0,-1 0 0 0 0,1 1 0 0 0,0-1 0 0 0,0 0 0 0 0,-1 0 0 0 0,1 1-1 0 0,0-1 1 0 0,0 1 0 0 0,0-1 0 0 0,-2 1 0 0 0,-4 3 53 0 0,-1 0-1 0 0,1 0 0 0 0,-11 8 1 0 0,14-9 4 0 0,-3 1 64 0 0,1 1 0 0 0,0 0-1 0 0,0 0 1 0 0,1 0 0 0 0,-1 1-1 0 0,1 0 1 0 0,0 0 0 0 0,-4 7-1 0 0,7-9-33 0 0,0-1-1 0 0,0 1 0 0 0,1 0 1 0 0,-1 1-1 0 0,1-1 0 0 0,0 0 1 0 0,0 0-1 0 0,0 1 0 0 0,1-1 0 0 0,-1 0 1 0 0,1 1-1 0 0,0-1 0 0 0,1 0 1 0 0,-1 1-1 0 0,2 6 0 0 0,-1-7-31 0 0,0 1 0 0 0,0-1 1 0 0,1 0-1 0 0,-1 0 0 0 0,1 0 0 0 0,0 0 0 0 0,0-1 0 0 0,3 6 0 0 0,-3-8-52 0 0,-1 0 0 0 0,0 1 0 0 0,0-1 0 0 0,0 0-1 0 0,1 0 1 0 0,-1 0 0 0 0,1 0 0 0 0,-1 0-1 0 0,1 0 1 0 0,-1 0 0 0 0,1-1 0 0 0,0 1-1 0 0,-1 0 1 0 0,1-1 0 0 0,0 1 0 0 0,-1-1 0 0 0,1 0-1 0 0,0 0 1 0 0,0 1 0 0 0,-1-1 0 0 0,1 0-1 0 0,3-1 1 0 0,3 0 80 0 0,0-1 0 0 0,0-1 0 0 0,0 1 0 0 0,0-1-1 0 0,0-1 1 0 0,-1 1 0 0 0,1-1 0 0 0,-1-1 0 0 0,0 1-1 0 0,0-1 1 0 0,-1 0 0 0 0,9-9 0 0 0,-9 8-96 0 0,-1 1 1 0 0,1-1-1 0 0,-1 0 0 0 0,-1-1 1 0 0,1 1-1 0 0,-1-1 0 0 0,0 0 1 0 0,-1 0-1 0 0,0-1 0 0 0,0 1 1 0 0,0 0-1 0 0,-1-1 1 0 0,1-9-1 0 0,-2 12-19 0 0,-1 1 0 0 0,0-1 1 0 0,0 1-1 0 0,0-1 0 0 0,0 0 1 0 0,-1 1-1 0 0,0-1 0 0 0,0 1 1 0 0,0 0-1 0 0,-1-1 0 0 0,1 1 1 0 0,-5-7-1 0 0,5 8 2 0 0,-1 1 0 0 0,1 0 0 0 0,-1 0 0 0 0,0 0 0 0 0,0 0 0 0 0,1 0 0 0 0,-1 0 0 0 0,-1 1 0 0 0,1-1 0 0 0,0 0 0 0 0,0 1 0 0 0,-1 0 0 0 0,1 0 0 0 0,0-1-1 0 0,-1 2 1 0 0,1-1 0 0 0,-1 0 0 0 0,0 0 0 0 0,1 1 0 0 0,-1-1 0 0 0,1 1 0 0 0,-6 0 0 0 0,1 0-8 0 0,1 1-1 0 0,-1 0 1 0 0,0 0-1 0 0,1 1 1 0 0,-1 0-1 0 0,0 0 1 0 0,1 0-1 0 0,0 1 1 0 0,0 0-1 0 0,0 0 1 0 0,0 1 0 0 0,0-1-1 0 0,1 1 1 0 0,-1 1-1 0 0,1-1 1 0 0,0 1-1 0 0,-5 6 1 0 0,6-7 45 0 0,0 1 1 0 0,0 0-1 0 0,1 0 1 0 0,0 0-1 0 0,0 0 0 0 0,0 1 1 0 0,0-1-1 0 0,1 1 1 0 0,0 0-1 0 0,0 0 1 0 0,1 0-1 0 0,0 0 1 0 0,0 0-1 0 0,0 0 1 0 0,0 0-1 0 0,1 0 1 0 0,0 0-1 0 0,1 0 0 0 0,0 9 1 0 0,0-12-7 0 0,0 0 1 0 0,-1 0-1 0 0,1 0 1 0 0,0 0-1 0 0,1 0 0 0 0,-1-1 1 0 0,0 1-1 0 0,1 0 1 0 0,-1-1-1 0 0,1 1 0 0 0,0-1 1 0 0,0 1-1 0 0,0-1 1 0 0,0 0-1 0 0,0 0 1 0 0,1 0-1 0 0,-1 0 0 0 0,1 0 1 0 0,-1-1-1 0 0,1 1 1 0 0,0-1-1 0 0,-1 0 1 0 0,1 0-1 0 0,0 1 0 0 0,0-2 1 0 0,3 2-1 0 0,1-1 14 0 0,0 0-1 0 0,0-1 1 0 0,1 0 0 0 0,-1 0-1 0 0,0-1 1 0 0,0 0-1 0 0,0 0 1 0 0,1 0 0 0 0,11-5-1 0 0,-8 2 4 0 0,-1 0-1 0 0,1 0 1 0 0,-1 0-1 0 0,10-8 1 0 0,-17 10-32 0 0,1-1 0 0 0,-1 1 1 0 0,0-1-1 0 0,0 0 1 0 0,0 0-1 0 0,0 0 1 0 0,-1 0-1 0 0,1-1 1 0 0,-1 1-1 0 0,0-1 0 0 0,0 1 1 0 0,0-1-1 0 0,0 0 1 0 0,1-4-1 0 0,-2 4-21 0 0,0-1-1 0 0,0 1 0 0 0,0-1 1 0 0,-1 1-1 0 0,1-1 0 0 0,-1 1 1 0 0,0-1-1 0 0,0 1 0 0 0,-1-1 1 0 0,1 1-1 0 0,-3-8 1 0 0,2 10-4 0 0,1 0 1 0 0,-1 0 0 0 0,0 0-1 0 0,0 1 1 0 0,0-1 0 0 0,0 0-1 0 0,0 1 1 0 0,0-1 0 0 0,-1 0 0 0 0,1 1-1 0 0,0 0 1 0 0,-1-1 0 0 0,1 1-1 0 0,-1 0 1 0 0,0 0 0 0 0,1 0-1 0 0,-1 0 1 0 0,0 0 0 0 0,0 0 0 0 0,1 0-1 0 0,-1 0 1 0 0,0 1 0 0 0,0-1-1 0 0,0 1 1 0 0,0-1 0 0 0,0 1-1 0 0,0 0 1 0 0,0 0 0 0 0,-2 0 0 0 0,-6 1 20 0 0,0 0 0 0 0,0 1 0 0 0,0 0 0 0 0,1 1 0 0 0,-1 0 0 0 0,1 1 0 0 0,-1 0 0 0 0,1 0 0 0 0,0 1 0 0 0,1 0 0 0 0,-1 0 1 0 0,1 1-1 0 0,0 0 0 0 0,0 1 0 0 0,-9 10 0 0 0,15-15 22 0 0,1 0 0 0 0,-1 0-1 0 0,0 0 1 0 0,1 0 0 0 0,0 0 0 0 0,-1 1 0 0 0,1-1 0 0 0,0 1 0 0 0,0-1-1 0 0,0 1 1 0 0,1-1 0 0 0,-1 1 0 0 0,1-1 0 0 0,-1 1 0 0 0,1 0-1 0 0,0-1 1 0 0,0 1 0 0 0,0 0 0 0 0,0-1 0 0 0,1 1 0 0 0,-1-1 0 0 0,1 1-1 0 0,-1 0 1 0 0,1-1 0 0 0,0 1 0 0 0,0-1 0 0 0,0 0 0 0 0,0 1 0 0 0,0-1-1 0 0,1 0 1 0 0,-1 1 0 0 0,1-1 0 0 0,0 0 0 0 0,-1 0 0 0 0,5 3 0 0 0,-4-3 5 0 0,1 1 1 0 0,0-1 0 0 0,1 0-1 0 0,-1 1 1 0 0,0-1 0 0 0,1-1-1 0 0,-1 1 1 0 0,1 0 0 0 0,-1-1-1 0 0,1 0 1 0 0,0 0 0 0 0,0 0-1 0 0,-1 0 1 0 0,1-1 0 0 0,0 1-1 0 0,0-1 1 0 0,0 0 0 0 0,0 0-1 0 0,0 0 1 0 0,-1-1 0 0 0,1 1-1 0 0,0-1 1 0 0,0 0 0 0 0,4-2-1 0 0,1-1-52 0 0,1-1 0 0 0,-1 0 0 0 0,0-1 0 0 0,16-12 0 0 0,-22 15 20 0 0,-1 1 0 0 0,1-1-1 0 0,0 0 1 0 0,-1 1 0 0 0,1-1-1 0 0,-1 0 1 0 0,0 0 0 0 0,0-1-1 0 0,0 1 1 0 0,-1 0 0 0 0,1-1-1 0 0,-1 1 1 0 0,0-1 0 0 0,0 1-1 0 0,0-1 1 0 0,0 0 0 0 0,0-4-1 0 0,-1 7 7 0 0,0 0 1 0 0,0 0-1 0 0,0 0 0 0 0,-1 0 0 0 0,1 0 0 0 0,0 0 0 0 0,-1 0 1 0 0,1 0-1 0 0,-1 0 0 0 0,1 0 0 0 0,-1 0 0 0 0,1 1 0 0 0,-1-1 1 0 0,1 0-1 0 0,-1 0 0 0 0,0 1 0 0 0,0-1 0 0 0,1 0 1 0 0,-1 1-1 0 0,0-1 0 0 0,0 0 0 0 0,0 1 0 0 0,1-1 0 0 0,-1 1 1 0 0,0 0-1 0 0,0-1 0 0 0,0 1 0 0 0,0 0 0 0 0,0 0 0 0 0,0-1 1 0 0,-1 1-1 0 0,-5-1-24 0 0,1 0 0 0 0,-1 1-1 0 0,-10 0 1 0 0,11 0 23 0 0,3-1 8 0 0,-1 1-1 0 0,1 1 1 0 0,-1-1-1 0 0,1 0 1 0 0,-1 1-1 0 0,1 0 1 0 0,0 0 0 0 0,-1 0-1 0 0,1 0 1 0 0,0 0-1 0 0,-1 1 1 0 0,-3 2-1 0 0,5-2 1 0 0,0-1 0 0 0,0 1-1 0 0,0 0 1 0 0,1 0 0 0 0,-1 0-1 0 0,1 0 1 0 0,0 0 0 0 0,-1 1-1 0 0,1-1 1 0 0,0 0 0 0 0,0 1-1 0 0,0-1 1 0 0,1 1 0 0 0,-1-1-1 0 0,1 1 1 0 0,-1-1 0 0 0,1 1 0 0 0,0 3-1 0 0,-1 0 16 0 0,1 0 0 0 0,0 0 1 0 0,1 0-1 0 0,1 9 0 0 0,-1-14-13 0 0,-1 1 1 0 0,0 0-1 0 0,1-1 0 0 0,-1 1 1 0 0,1-1-1 0 0,-1 1 1 0 0,1 0-1 0 0,0-1 0 0 0,0 1 1 0 0,-1-1-1 0 0,1 0 1 0 0,0 1-1 0 0,1-1 0 0 0,-1 0 1 0 0,0 0-1 0 0,0 1 1 0 0,0-1-1 0 0,1 0 0 0 0,-1 0 1 0 0,3 1-1 0 0,-3-2-5 0 0,0 0-1 0 0,0 0 0 0 0,0 0 1 0 0,0 0-1 0 0,0 0 0 0 0,0 0 1 0 0,0 0-1 0 0,0 0 0 0 0,0-1 1 0 0,0 1-1 0 0,0 0 0 0 0,0-1 1 0 0,0 1-1 0 0,0-1 0 0 0,0 1 1 0 0,0-1-1 0 0,0 1 0 0 0,-1-1 1 0 0,1 0-1 0 0,0 1 0 0 0,0-1 1 0 0,-1 0-1 0 0,1 0 0 0 0,-1 1 1 0 0,1-1-1 0 0,0 0 0 0 0,-1 0 1 0 0,1 0-1 0 0,-1-1 0 0 0,2 0-10 0 0,-1-1-1 0 0,1 1 0 0 0,-1-1 1 0 0,0 0-1 0 0,0 0 0 0 0,0 0 0 0 0,-1 0 1 0 0,1-4-1 0 0,-2-7 34 0 0,1 13-94 0 0,0 1 0 0 0,0 0 0 0 0,0-1 1 0 0,0 1-1 0 0,0-1 0 0 0,0 1 0 0 0,-1 0 0 0 0,1-1 1 0 0,0 1-1 0 0,0-1 0 0 0,0 1 0 0 0,-1 0 0 0 0,1-1 1 0 0,0 1-1 0 0,0 0 0 0 0,-1-1 0 0 0,1 1 0 0 0,0 0 1 0 0,-1-1-1 0 0,1 1 0 0 0,0 0 0 0 0,-1 0 0 0 0,1-1 1 0 0,-1 1-1 0 0,1 0 0 0 0,0 0 0 0 0,-1 0 0 0 0,1 0 1 0 0,-1-1-1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16.2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22 5063 0 0,'0'-1'164'0'0,"1"1"-1"0"0,-1-1 0 0 0,0 0 0 0 0,0 0 1 0 0,1 0-1 0 0,-1 0 0 0 0,0 0 0 0 0,1 0 1 0 0,-1 1-1 0 0,1-1 0 0 0,-1 0 0 0 0,1 0 0 0 0,-1 1 1 0 0,1-1-1 0 0,0 0 0 0 0,-1 1 0 0 0,1-1 1 0 0,0 1-1 0 0,0-1 0 0 0,-1 0 0 0 0,1 1 1 0 0,0 0-1 0 0,0-1 0 0 0,0 1 0 0 0,1-1 1 0 0,-1 0 73 0 0,1 1 0 0 0,-1-1 0 0 0,1 1 1 0 0,-1 0-1 0 0,1-1 0 0 0,-1 1 1 0 0,1 0-1 0 0,0 0 0 0 0,-1 0 1 0 0,1 0-1 0 0,-1 0 0 0 0,4 1 1 0 0,-4 0-103 0 0,1 0 1 0 0,0 0 0 0 0,-1 0 0 0 0,1 0-1 0 0,-1 1 1 0 0,1-1 0 0 0,-1 1 0 0 0,0-1-1 0 0,0 1 1 0 0,0-1 0 0 0,1 1 0 0 0,-1 0-1 0 0,-1-1 1 0 0,1 1 0 0 0,0 0 0 0 0,0 0-1 0 0,-1 0 1 0 0,1 0 0 0 0,-1-1 0 0 0,1 1-1 0 0,-1 4 1 0 0,1 5 306 0 0,0-1 0 0 0,-1 17 0 0 0,0-26-432 0 0,-5 53 1005 0 0,-2 0 1 0 0,-19 73-1 0 0,-4 27-257 0 0,28-132-504 0 0,3-19-79 0 0,3-15-156 0 0,-3 4-430 0 0,0 0-1 0 0,0-1 1 0 0,-1 1 0 0 0,0 0-1 0 0,-2-11 1 0 0,1-11-2651 0 0,1 16-2624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17.6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1 135 6959 0 0,'6'-4'855'0'0,"0"1"-1"0"0,0 0 0 0 0,0 0 0 0 0,0 1 0 0 0,1 0 0 0 0,-1 0 1 0 0,13-2-1 0 0,51-1 2631 0 0,-10 0-2804 0 0,207-37 1719 0 0,-137 22-1890 0 0,52-5-637 0 0,-123 20 28 0 0,66 1-1 0 0,195 1 101 0 0,-249 1-2 0 0,142 6 1 0 0,-208-3 0 0 0,0-1 0 0 0,0 1 0 0 0,0 1 0 0 0,0-1 0 0 0,0 0 0 0 0,0 1 0 0 0,0 0 0 0 0,-1 0 0 0 0,1 1 0 0 0,-1-1 0 0 0,1 1 0 0 0,-1 0 0 0 0,4 4 0 0 0,40 25 236 0 0,-45-30-220 0 0,-1 0-1 0 0,0 0 0 0 0,-1 0 0 0 0,1 0 1 0 0,0 0-1 0 0,-1 0 0 0 0,1 0 1 0 0,-1 1-1 0 0,1-1 0 0 0,-1 0 1 0 0,0 1-1 0 0,0 0 0 0 0,0-1 1 0 0,0 4-1 0 0,1 3 128 0 0,-1 1 0 0 0,1 17 1 0 0,1 7 24 0 0,3 3-72 0 0,17 124 16 0 0,-12 143-112 0 0,-11-301 0 0 0,-1 0 0 0 0,1-1 0 0 0,1 1 0 0 0,-1 0 0 0 0,0-1 0 0 0,1 1 0 0 0,-1 0 0 0 0,1-1 0 0 0,0 1 0 0 0,0 0 0 0 0,0-1 0 0 0,0 1 0 0 0,0-1 0 0 0,0 1 0 0 0,3 2 0 0 0,-3-4 0 0 0,-1 1 0 0 0,1-1 0 0 0,-1 0 0 0 0,1 1 0 0 0,-1-1 0 0 0,1 1 0 0 0,-1-1 0 0 0,0 1 0 0 0,0-1 0 0 0,0 1 0 0 0,0-1 0 0 0,0 1 0 0 0,0-1 0 0 0,-1 3 0 0 0,1-3 0 0 0,0 0 0 0 0,0 0 0 0 0,0 1 0 0 0,0-1 0 0 0,0 0 0 0 0,0 1 0 0 0,0-1 0 0 0,0 1 0 0 0,0-1 0 0 0,0 0 0 0 0,1 0 0 0 0,-1 1 0 0 0,1-1 0 0 0,-1 0 0 0 0,1 0 0 0 0,-1 1 0 0 0,1-1 0 0 0,0 0 0 0 0,-1 0 0 0 0,2 1 0 0 0,0 0-6 0 0,-1-1 1 0 0,1 1-1 0 0,-1 0 0 0 0,0 0 0 0 0,0-1 0 0 0,0 1 1 0 0,0 0-1 0 0,0 0 0 0 0,0 0 0 0 0,0 0 0 0 0,0 0 1 0 0,-1 0-1 0 0,1 0 0 0 0,-1 1 0 0 0,0-1 0 0 0,1 0 1 0 0,-1 0-1 0 0,0 0 0 0 0,0 0 0 0 0,-1 1 0 0 0,1-1 1 0 0,-1 3-1 0 0,0 13 3 0 0,1-13 24 0 0,0-5-28 0 0,0 1 1 0 0,0 0-1 0 0,0-1 0 0 0,0 1 0 0 0,0-1 0 0 0,0 1 0 0 0,0 0 1 0 0,0-1-1 0 0,0 1 0 0 0,0-1 0 0 0,0 1 0 0 0,0 0 1 0 0,0-1-1 0 0,-1 1 0 0 0,1-1 0 0 0,0 1 0 0 0,-1 0 1 0 0,-14 1-89 0 0,14-2 99 0 0,-6-1 15 0 0,0 0 0 0 0,0-1 0 0 0,0 1-1 0 0,0-1 1 0 0,-12-6 0 0 0,-19-4-68 0 0,1 7-95 0 0,1 2 0 0 0,-38 1 0 0 0,-43-4-528 0 0,61 1 536 0 0,0 2 0 0 0,-60 5 0 0 0,-110 22-208 0 0,187-19 343 0 0,-27 6-2 0 0,1-4 0 0 0,-71-1 0 0 0,43-6 6 0 0,1 5 1 0 0,-97 16-1 0 0,168-18-95 0 0,0-1 1 0 0,0-1-1 0 0,-1-1 0 0 0,1-1 0 0 0,0-1 0 0 0,-37-8 1 0 0,51 8-679 0 0,1 1 1 0 0,-1 0-1 0 0,1 0 1 0 0,-1 1-1 0 0,1 0 1 0 0,-1 0-1 0 0,-6 2 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18.8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1 166 2303 0 0,'0'-4'15348'0'0,"7"-7"-15078"0"0,1 0-1 0 0,0 1 1 0 0,0 0-1 0 0,1 0 1 0 0,0 1-1 0 0,11-9 1 0 0,79-55 330 0 0,-97 71-587 0 0,0 1 1 0 0,0 0-1 0 0,0 0 0 0 0,0 0 1 0 0,1 0-1 0 0,-1 1 1 0 0,0-1-1 0 0,0 0 0 0 0,1 1 1 0 0,-1 0-1 0 0,0-1 1 0 0,3 1-1 0 0,-4 0-3 0 0,0 0 1 0 0,0 0-1 0 0,0 0 0 0 0,0 1 1 0 0,0-1-1 0 0,0 0 1 0 0,0 1-1 0 0,0-1 0 0 0,0 0 1 0 0,-1 1-1 0 0,1-1 1 0 0,0 1-1 0 0,0-1 0 0 0,0 1 1 0 0,-1-1-1 0 0,1 1 0 0 0,0 0 1 0 0,-1-1-1 0 0,1 1 1 0 0,0 0-1 0 0,-1 0 0 0 0,1-1 1 0 0,-1 1-1 0 0,1 0 1 0 0,-1 0-1 0 0,0 0 0 0 0,1 0 1 0 0,-1 0-1 0 0,0-1 0 0 0,1 3 1 0 0,3 20 137 0 0,0 0 1 0 0,0 39-1 0 0,6 168-182 0 0,-8-203-4 0 0,2 1 28 0 0,-3-23-13 0 0,0 0-1 0 0,0 1 0 0 0,0-1 0 0 0,-1 0 1 0 0,0 1-1 0 0,0-1 0 0 0,0 0 0 0 0,0 1 1 0 0,-1-1-1 0 0,0 0 0 0 0,-2 8 1 0 0,2-12-179 0 0,0 0 0 0 0,0 0 0 0 0,0 0 0 0 0,0 0 0 0 0,0 0 0 0 0,0 0 0 0 0,0 0 1 0 0,0 0-1 0 0,0 0 0 0 0,0-1 0 0 0,0 1 0 0 0,0 0 0 0 0,0-1 0 0 0,-1 1 1 0 0,1-1-1 0 0,0 1 0 0 0,-1-1 0 0 0,1 0 0 0 0,-2 1 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19.2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66 3679 0 0,'-7'-10'3988'0'0,"7"10"-3839"0"0,1 0 0 0 0,-1 0 0 0 0,0 0 1 0 0,0-1-1 0 0,0 1 0 0 0,0 0 0 0 0,0 0 0 0 0,0 0 0 0 0,0-1 0 0 0,1 0 1193 0 0,0 1-1193 0 0,-1-1 0 0 0,0 1 0 0 0,0 0 0 0 0,0 0 0 0 0,0 0 0 0 0,1 0 1 0 0,-1 0-1 0 0,0 0 0 0 0,1 0 0 0 0,19-2 4591 0 0,-15 3-5757 0 0,176-18 4021 0 0,-123 9-2772 0 0,98-10 427 0 0,-144 16-617 0 0,31-3 176 0 0,-39 5-218 0 0,0 0-1 0 0,-1 0 1 0 0,1 0-1 0 0,-1 1 0 0 0,1-1 1 0 0,0 1-1 0 0,-1 0 0 0 0,1 0 1 0 0,3 1-1 0 0,-7-1-50 0 0,0-1-1 0 0,0 0 1 0 0,1 0-1 0 0,-1 1 1 0 0,0-1-1 0 0,0 0 1 0 0,0 0 0 0 0,1 1-1 0 0,-1-1 1 0 0,0 0-1 0 0,0 1 1 0 0,0-1-1 0 0,0 0 1 0 0,1 1-1 0 0,-1-1 1 0 0,0 0-1 0 0,0 1 1 0 0,0-1-1 0 0,0 0 1 0 0,0 1 0 0 0,0-1-1 0 0,0 0 1 0 0,0 1-1 0 0,0-1 1 0 0,0 1-1 0 0,0-1 1 0 0,0 0-1 0 0,0 1 1 0 0,-1-1-1 0 0,1 0 1 0 0,0 1-1 0 0,0-1 1 0 0,0 0 0 0 0,0 0-1 0 0,-1 1 1 0 0,1-1-1 0 0,0 0 1 0 0,0 1-1 0 0,-1-1 1 0 0,1 0-1 0 0,0 0 1 0 0,0 1-1 0 0,-1-1 1 0 0,1 0-1 0 0,0 0 1 0 0,-1 1 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23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37 199 6447 0 0,'-2'-3'223'0'0,"0"-1"1"0"0,1 0-1 0 0,-1 1 0 0 0,1-1 0 0 0,0 0 0 0 0,0 0 0 0 0,1 0 0 0 0,-1 0 0 0 0,1-4 0 0 0,-1 2 222 0 0,1-29 1321 0 0,1 29-1222 0 0,-1-1 1 0 0,0 1-1 0 0,0-1 1 0 0,-1 1-1 0 0,-2-13 0 0 0,3 19-529 0 0,0 0-1 0 0,0 0 0 0 0,-1 0 0 0 0,1 0 1 0 0,0 0-1 0 0,0 0 0 0 0,0 0 0 0 0,0 0 1 0 0,0 0-1 0 0,-1 0 0 0 0,1 0 0 0 0,0 0 1 0 0,0 0-1 0 0,0 0 0 0 0,0 0 0 0 0,0 0 1 0 0,0 0-1 0 0,-1 0 0 0 0,1 0 1 0 0,0 0-1 0 0,0 0 0 0 0,0 0 0 0 0,0 0 1 0 0,0 0-1 0 0,0 0 0 0 0,0 0 0 0 0,-1 0 1 0 0,1 1-1 0 0,0-1 0 0 0,0 0 0 0 0,0 0 1 0 0,0 0-1 0 0,0 0 0 0 0,0 0 0 0 0,0 0 1 0 0,0 0-1 0 0,0 1 0 0 0,0-1 1 0 0,0 0-1 0 0,0 0 0 0 0,0 0 0 0 0,0 0 1 0 0,0 0-1 0 0,0 0 0 0 0,0 1 0 0 0,0-1 1 0 0,0 0-1 0 0,0 0 0 0 0,0 0 0 0 0,0 0 1 0 0,0 0-1 0 0,0 0 0 0 0,0 1 0 0 0,0-1 1 0 0,0 0-1 0 0,0 1 50 0 0,-1 0 1 0 0,1 1-1 0 0,0-1 1 0 0,0 0-1 0 0,0 0 0 0 0,0 1 1 0 0,0-1-1 0 0,0 0 1 0 0,0 0-1 0 0,1 1 0 0 0,-1-1 1 0 0,1 2-1 0 0,3 7-28 0 0,1 5 93 0 0,2 0-1 0 0,9 18 1 0 0,-14-30-110 0 0,0 0 1 0 0,-1 0 0 0 0,1 0-1 0 0,1-1 1 0 0,-1 1-1 0 0,0 0 1 0 0,0-1-1 0 0,1 0 1 0 0,0 1-1 0 0,-1-1 1 0 0,1 0-1 0 0,0 0 1 0 0,0-1-1 0 0,0 1 1 0 0,0 0 0 0 0,1-1-1 0 0,4 2 1 0 0,-5-3-17 0 0,1 0 1 0 0,-1 0-1 0 0,0 0 1 0 0,0-1-1 0 0,0 1 1 0 0,0-1-1 0 0,0 0 1 0 0,0 0-1 0 0,0 0 1 0 0,0 0-1 0 0,0 0 1 0 0,-1-1-1 0 0,1 1 1 0 0,4-4 0 0 0,4-3 41 0 0,20-19 0 0 0,-26 22-31 0 0,-1 1-5 0 0,0-1-1 0 0,0 0 1 0 0,0 0 0 0 0,-1 0 0 0 0,0 0 0 0 0,0-1-1 0 0,0 1 1 0 0,0-1 0 0 0,-1 0 0 0 0,0 0 0 0 0,2-12-1 0 0,-3 16-32 0 0,-1 0 0 0 0,1 0 0 0 0,-1 0 0 0 0,0 0 0 0 0,0 0 0 0 0,0 0 0 0 0,0-1-1 0 0,0 1 1 0 0,-1 0 0 0 0,1 0 0 0 0,0 0 0 0 0,-1 0 0 0 0,0 0 0 0 0,1 0 0 0 0,-1 0 0 0 0,0 0-1 0 0,0 0 1 0 0,0 0 0 0 0,0 0 0 0 0,-1 1 0 0 0,1-1 0 0 0,0 0 0 0 0,-1 1 0 0 0,1-1 0 0 0,-1 1 0 0 0,0-1-1 0 0,1 1 1 0 0,-1 0 0 0 0,0 0 0 0 0,0 0 0 0 0,0 0 0 0 0,0 0 0 0 0,0 0 0 0 0,0 0 0 0 0,0 1-1 0 0,0-1 1 0 0,-3 0 0 0 0,-2 0 45 0 0,-1 0 0 0 0,0 1-1 0 0,0 0 1 0 0,1 0 0 0 0,-1 1 0 0 0,0 0-1 0 0,0 0 1 0 0,1 1 0 0 0,-1 0 0 0 0,1 0-1 0 0,0 0 1 0 0,-1 1 0 0 0,1 1 0 0 0,-8 4-1 0 0,11-6 31 0 0,1 0 0 0 0,0 0 0 0 0,-1 1-1 0 0,1-1 1 0 0,0 1 0 0 0,0 0 0 0 0,0 0 0 0 0,1 0-1 0 0,-1 0 1 0 0,1 0 0 0 0,-1 0 0 0 0,1 1 0 0 0,0-1-1 0 0,0 1 1 0 0,1 0 0 0 0,-1-1 0 0 0,1 1 0 0 0,0 0-1 0 0,0 0 1 0 0,0 0 0 0 0,0 0 0 0 0,1 0-1 0 0,0 0 1 0 0,-1 0 0 0 0,1 0 0 0 0,1 0 0 0 0,-1 0-1 0 0,2 6 1 0 0,0-4-3 0 0,-1 0 0 0 0,1 0-1 0 0,1 0 1 0 0,-1 0 0 0 0,1-1-1 0 0,0 1 1 0 0,1-1 0 0 0,-1 0-1 0 0,1 0 1 0 0,0 0 0 0 0,0 0-1 0 0,6 4 1 0 0,-7-7-29 0 0,-1 0 0 0 0,1 0 0 0 0,0 0 0 0 0,-1-1 0 0 0,1 1 0 0 0,0-1 0 0 0,0 1 0 0 0,0-1 0 0 0,0 0 0 0 0,1-1 0 0 0,-1 1 0 0 0,0 0 0 0 0,0-1 0 0 0,0 0 0 0 0,1 1 0 0 0,-1-1 1 0 0,0-1-1 0 0,0 1 0 0 0,0 0 0 0 0,1-1 0 0 0,-1 0 0 0 0,0 1 0 0 0,0-1 0 0 0,0 0 0 0 0,4-3 0 0 0,2 0-23 0 0,0-1 1 0 0,0 0-1 0 0,-1 0 1 0 0,1-1-1 0 0,-2 0 1 0 0,1-1 0 0 0,0 1-1 0 0,9-13 1 0 0,-15 16 1 0 0,0 0 0 0 0,0 0 0 0 0,0 0 0 0 0,0 0 0 0 0,0-1 0 0 0,0 1 0 0 0,-1-1 0 0 0,0 1 0 0 0,0-1 0 0 0,0 0 0 0 0,0 0 0 0 0,0 1 0 0 0,-1-1 0 0 0,0 0 0 0 0,0 0 0 0 0,0 0 0 0 0,0 1 0 0 0,0-1 0 0 0,-1 0 0 0 0,1 0 0 0 0,-1 1 0 0 0,0-1 0 0 0,-1 0 0 0 0,1 1 0 0 0,-3-5 0 0 0,2 3 2 0 0,-1 1 0 0 0,1 0 0 0 0,-1 0 0 0 0,0 0-1 0 0,0 0 1 0 0,-1 1 0 0 0,1-1 0 0 0,-1 1 0 0 0,0 0 0 0 0,1 0-1 0 0,-2 0 1 0 0,1 1 0 0 0,0-1 0 0 0,0 1 0 0 0,-1 0 0 0 0,1 0-1 0 0,-1 1 1 0 0,0-1 0 0 0,1 1 0 0 0,-1 0 0 0 0,0 0 0 0 0,0 1-1 0 0,-7-1 1 0 0,7 1 0 0 0,0 0 0 0 0,-1 1 0 0 0,1-1-1 0 0,0 1 1 0 0,0 0 0 0 0,0 1 0 0 0,0-1 0 0 0,0 1 0 0 0,0 0-1 0 0,0 0 1 0 0,1 1 0 0 0,-1-1 0 0 0,1 1 0 0 0,-1 0-1 0 0,1 0 1 0 0,0 1 0 0 0,0-1 0 0 0,1 1 0 0 0,-1 0 0 0 0,1 0-1 0 0,-6 8 1 0 0,2 1 81 0 0,1-1 0 0 0,0 1 0 0 0,0 0-1 0 0,-6 28 1 0 0,10-35-52 0 0,1 0 0 0 0,0 0 0 0 0,0 1 0 0 0,1-1-1 0 0,-1 1 1 0 0,1-1 0 0 0,1 0 0 0 0,-1 1 0 0 0,1-1 0 0 0,0 0 0 0 0,1 1-1 0 0,-1-1 1 0 0,4 8 0 0 0,-4-12-29 0 0,0 0 1 0 0,0 0-1 0 0,1-1 0 0 0,-1 1 1 0 0,0 0-1 0 0,1 0 0 0 0,-1-1 1 0 0,0 1-1 0 0,1-1 0 0 0,0 0 0 0 0,-1 1 1 0 0,1-1-1 0 0,0 0 0 0 0,0 0 1 0 0,0 0-1 0 0,0 0 0 0 0,0 0 0 0 0,2 0 1 0 0,-1 0-3 0 0,1-1 1 0 0,-1 1 0 0 0,1-1 0 0 0,-1 0-1 0 0,1 0 1 0 0,-1 0 0 0 0,0-1 0 0 0,1 1-1 0 0,-1-1 1 0 0,5-1 0 0 0,3-2-14 0 0,-1 0 0 0 0,0-1 0 0 0,0 0 0 0 0,0 0 0 0 0,17-14 0 0 0,-22 15-48 0 0,0 0 0 0 0,0-1 1 0 0,-1 1-1 0 0,1-1 1 0 0,-1 0-1 0 0,0-1 1 0 0,0 1-1 0 0,0-1 1 0 0,-1 1-1 0 0,0-1 0 0 0,4-10 1 0 0,-6 13 57 0 0,-1 0 0 0 0,1 0 0 0 0,0 0 1 0 0,-1 0-1 0 0,0 0 0 0 0,0 0 0 0 0,0 0 0 0 0,0 0 1 0 0,0 0-1 0 0,0 0 0 0 0,-1 0 0 0 0,1 0 0 0 0,-1 0 1 0 0,0 1-1 0 0,0-1 0 0 0,0 0 0 0 0,0 0 0 0 0,-1 1 1 0 0,1-1-1 0 0,-1 1 0 0 0,1-1 0 0 0,-1 1 0 0 0,0-1 0 0 0,0 1 1 0 0,0 0-1 0 0,0 0 0 0 0,-5-3 0 0 0,6 3-1 0 0,-1 1 0 0 0,0 0 0 0 0,0-1-1 0 0,0 1 1 0 0,0 0 0 0 0,0 0 0 0 0,0 0 0 0 0,-1 0-1 0 0,1 1 1 0 0,0-1 0 0 0,0 1 0 0 0,-1-1-1 0 0,1 1 1 0 0,0 0 0 0 0,-1 0 0 0 0,1 0 0 0 0,0 0-1 0 0,-1 0 1 0 0,1 0 0 0 0,0 1 0 0 0,0-1 0 0 0,-1 1-1 0 0,1-1 1 0 0,0 1 0 0 0,0 0 0 0 0,-4 2-1 0 0,4-1 8 0 0,-1 0 0 0 0,1-1 0 0 0,0 1 0 0 0,-1 0 0 0 0,1 1 0 0 0,0-1 0 0 0,0 0 0 0 0,1 1 0 0 0,-1-1 0 0 0,0 1 0 0 0,1 0 0 0 0,-1-1-1 0 0,1 1 1 0 0,0 0 0 0 0,0 0 0 0 0,0 0 0 0 0,1 0 0 0 0,-1 0 0 0 0,0 5 0 0 0,1-2 10 0 0,0-1 0 0 0,0 0 0 0 0,0 0-1 0 0,1 1 1 0 0,0-1 0 0 0,0 0 0 0 0,0 0 0 0 0,1 0 0 0 0,-1 0 0 0 0,1 0 0 0 0,5 7 0 0 0,-6-9-7 0 0,1-1 1 0 0,-1 0-1 0 0,1 0 1 0 0,-1 0-1 0 0,1 0 1 0 0,0 0 0 0 0,0 0-1 0 0,0 0 1 0 0,0-1-1 0 0,1 1 1 0 0,-1-1 0 0 0,0 1-1 0 0,1-1 1 0 0,-1 0-1 0 0,1 0 1 0 0,-1 0 0 0 0,1 0-1 0 0,-1-1 1 0 0,1 1-1 0 0,0-1 1 0 0,-1 1-1 0 0,1-1 1 0 0,0 0 0 0 0,3 0-1 0 0,-1-1-9 0 0,0 0 0 0 0,1 0 0 0 0,-1 0 0 0 0,0 0 0 0 0,0-1 0 0 0,0 0 0 0 0,0 0 0 0 0,0 0 0 0 0,-1-1 0 0 0,1 0-1 0 0,-1 0 1 0 0,0 0 0 0 0,1 0 0 0 0,6-8 0 0 0,-8 8 0 0 0,0 0 0 0 0,-1-1-1 0 0,1 1 1 0 0,-1-1 0 0 0,1 0 0 0 0,-1 1-1 0 0,0-1 1 0 0,-1 0 0 0 0,1-1 0 0 0,-1 1-1 0 0,0 0 1 0 0,0 0 0 0 0,0-1 0 0 0,0 1-1 0 0,-1 0 1 0 0,1-1 0 0 0,-1 1-1 0 0,-1-6 1 0 0,0 1-81 0 0,0-1 0 0 0,-1 1-1 0 0,0 0 1 0 0,-1-1 0 0 0,-5-12 0 0 0,7 21 58 0 0,0-1 0 0 0,1 0 0 0 0,-1 0 0 0 0,0 1 1 0 0,-1-1-1 0 0,1 1 0 0 0,0-1 0 0 0,0 1 0 0 0,-1-1 0 0 0,1 1 1 0 0,-1 0-1 0 0,1 0 0 0 0,-1-1 0 0 0,1 1 0 0 0,-1 0 0 0 0,0 1 0 0 0,1-1 1 0 0,-1 0-1 0 0,0 0 0 0 0,0 1 0 0 0,0-1 0 0 0,0 1 0 0 0,1-1 1 0 0,-1 1-1 0 0,0 0 0 0 0,0 0 0 0 0,0 0 0 0 0,0 0 0 0 0,0 0 1 0 0,0 0-1 0 0,0 1 0 0 0,0-1 0 0 0,-3 2 0 0 0,1-1 34 0 0,-1 1-1 0 0,0 1 0 0 0,1-1 0 0 0,-1 1 1 0 0,1-1-1 0 0,0 1 0 0 0,0 0 1 0 0,0 1-1 0 0,0-1 0 0 0,1 1 1 0 0,-1 0-1 0 0,1 0 0 0 0,0 0 0 0 0,0 0 1 0 0,0 0-1 0 0,1 1 0 0 0,-4 6 1 0 0,2-2 32 0 0,1 0 0 0 0,-1 1 0 0 0,1-1 0 0 0,1 1 0 0 0,0 0 0 0 0,0 0 0 0 0,0 19 0 0 0,2-24-8 0 0,1 0 0 0 0,-1 0 0 0 0,1-1 0 0 0,0 1 0 0 0,0 0 0 0 0,0-1 0 0 0,0 1 0 0 0,1-1 0 0 0,0 1-1 0 0,3 5 1 0 0,-4-8-27 0 0,0-1 0 0 0,0 1 0 0 0,0-1 0 0 0,0 0 1 0 0,0 0-1 0 0,0 0 0 0 0,1 1 0 0 0,-1-1 0 0 0,0 0 0 0 0,0-1 0 0 0,1 1 0 0 0,-1 0 0 0 0,1 0 0 0 0,-1 0 0 0 0,1-1 0 0 0,-1 1 0 0 0,1-1 0 0 0,-1 1 0 0 0,1-1 0 0 0,0 0 0 0 0,-1 0 0 0 0,1 1 0 0 0,-1-1 0 0 0,1 0 0 0 0,0 0 0 0 0,-1-1 0 0 0,1 1 0 0 0,0 0 0 0 0,-1 0 0 0 0,1-1 0 0 0,-1 1 0 0 0,1-1 0 0 0,1-1 0 0 0,3-1-23 0 0,0-1 0 0 0,-1 1 0 0 0,0-1-1 0 0,0-1 1 0 0,0 1 0 0 0,0-1 0 0 0,-1 0 0 0 0,1 0-1 0 0,-1-1 1 0 0,-1 1 0 0 0,1-1 0 0 0,-1 1-1 0 0,0-1 1 0 0,0 0 0 0 0,0-1 0 0 0,-1 1 0 0 0,0 0-1 0 0,2-13 1 0 0,-4 18 5 0 0,0-1 0 0 0,0 0 0 0 0,0 1-1 0 0,0-1 1 0 0,-1 0 0 0 0,1 1 0 0 0,0-1 0 0 0,-1 0 0 0 0,1 1-1 0 0,-1-1 1 0 0,1 1 0 0 0,-1-1 0 0 0,0 1 0 0 0,0-1-1 0 0,0 1 1 0 0,0-1 0 0 0,-1-1 0 0 0,-1 1 5 0 0,1 0 0 0 0,0 0 0 0 0,-1 0 1 0 0,1 0-1 0 0,-1 1 0 0 0,0-1 0 0 0,0 1 1 0 0,-5-3-1 0 0,1 2 10 0 0,1 0 0 0 0,-1 1 0 0 0,0 0 0 0 0,1 0 1 0 0,-1 0-1 0 0,0 1 0 0 0,0 0 0 0 0,-8 1 0 0 0,13-1 2 0 0,1 0-1 0 0,0 1 0 0 0,0-1 0 0 0,0 1 1 0 0,-1-1-1 0 0,1 1 0 0 0,0 0 1 0 0,0-1-1 0 0,0 1 0 0 0,0 0 1 0 0,0 0-1 0 0,0 0 0 0 0,0 0 1 0 0,0 0-1 0 0,1 0 0 0 0,-2 1 1 0 0,-9 20-419 0 0,8-13-21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33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181 186 2759 0 0,'5'-5'300'0'0,"-1"-1"-1"0"0,0 1 1 0 0,0-1-1 0 0,0 0 1 0 0,5-11-1 0 0,-8 13 219 0 0,1 1 1 0 0,-1 0-1 0 0,0-1 1 0 0,0 0-1 0 0,0 1 1 0 0,0-1-1 0 0,-1-4 0 0 0,0 8-469 0 0,0 0-1 0 0,0 0 0 0 0,0 0 1 0 0,1 0-1 0 0,-1-1 0 0 0,0 1 1 0 0,0 0-1 0 0,0 0 0 0 0,0 0 1 0 0,0 0-1 0 0,0 0 0 0 0,0 0 1 0 0,0 0-1 0 0,-1 0 0 0 0,1-1 1 0 0,0 1-1 0 0,0 0 0 0 0,0 0 1 0 0,0 0-1 0 0,0 0 1 0 0,0 0-1 0 0,0 0 0 0 0,0 0 1 0 0,0 0-1 0 0,0 0 0 0 0,0-1 1 0 0,0 1-1 0 0,0 0 0 0 0,0 0 1 0 0,0 0-1 0 0,0 0 0 0 0,-1 0 1 0 0,1 0-1 0 0,0 0 0 0 0,0 0 1 0 0,0 0-1 0 0,0 0 0 0 0,0 0 1 0 0,0 0-1 0 0,0 0 0 0 0,0 0 1 0 0,-1 0-1 0 0,1 0 0 0 0,0 0 1 0 0,-5 3 753 0 0,-4 7-253 0 0,9-10-548 0 0,-29 40 828 0 0,1 1 0 0 0,2 1-1 0 0,2 2 1 0 0,2 0 0 0 0,-19 55-1 0 0,33-79-711 0 0,2 0-1 0 0,1 0 1 0 0,0 0 0 0 0,2 1-1 0 0,0 0 1 0 0,1 0 0 0 0,1 0-1 0 0,3 32 1 0 0,-1-45-88 0 0,1 1 1 0 0,0-1 0 0 0,0 1-1 0 0,0-1 1 0 0,1 1 0 0 0,1-1-1 0 0,-1 0 1 0 0,1-1 0 0 0,10 15-1 0 0,-9-16 13 0 0,-1-1 0 0 0,1 0 0 0 0,0 0 0 0 0,1 0 0 0 0,-1-1 0 0 0,1 0 0 0 0,0 0 0 0 0,0 0 0 0 0,0-1 0 0 0,1 0 0 0 0,-1 0 0 0 0,1-1 0 0 0,12 4 0 0 0,-3-3 79 0 0,0-1 1 0 0,0 0 0 0 0,0-1 0 0 0,0-1 0 0 0,0 0 0 0 0,1-1 0 0 0,-1-1 0 0 0,0-1 0 0 0,0 0 0 0 0,-1-1 0 0 0,1 0 0 0 0,17-9-1 0 0,-11 4-96 0 0,-1-1 0 0 0,0-2 0 0 0,0 0-1 0 0,-1-1 1 0 0,-1-1 0 0 0,0 0-1 0 0,27-29 1 0 0,-34 30-51 0 0,0-1 0 0 0,-2-1-1 0 0,0 0 1 0 0,0-1 0 0 0,-2 1 0 0 0,0-2 0 0 0,-1 1-1 0 0,0-1 1 0 0,-1 0 0 0 0,-1 0 0 0 0,-1-1-1 0 0,4-31 1 0 0,-6 25-87 0 0,-1 0 0 0 0,0-1 0 0 0,-2 1 0 0 0,-1-1 1 0 0,-1 1-1 0 0,-1 0 0 0 0,-1 0 0 0 0,-15-43 0 0 0,16 57 104 0 0,-1 0 0 0 0,0 1 0 0 0,0-1 0 0 0,-1 1 0 0 0,0 0 0 0 0,0 1 0 0 0,-1-1 0 0 0,0 1 0 0 0,-1 1 0 0 0,1-1 0 0 0,-2 1 0 0 0,-8-6 0 0 0,10 9 11 0 0,0 0 0 0 0,0 0 0 0 0,-1 0 0 0 0,1 1 0 0 0,-1 0 0 0 0,0 0 0 0 0,0 1 0 0 0,0 0 0 0 0,0 0 0 0 0,0 1 0 0 0,-1 0 0 0 0,1 1 0 0 0,0-1 0 0 0,0 2 0 0 0,-1-1 0 0 0,-8 3 0 0 0,3 0 45 0 0,0 1 0 0 0,0 1 0 0 0,0 0 0 0 0,0 1 0 0 0,1 0 0 0 0,0 1 0 0 0,1 1 0 0 0,-1 0 0 0 0,2 1 0 0 0,-1 0 0 0 0,-16 16 0 0 0,26-22-83 0 0,1-1 0 0 0,-1 0 0 0 0,0 0 0 0 0,1 1 0 0 0,-1-1 0 0 0,1 1 0 0 0,-1-1 0 0 0,1 1 0 0 0,0-1 0 0 0,0 4 0 0 0,0-4-116 0 0,1-1 0 0 0,0 0 0 0 0,0 1 0 0 0,0-1 0 0 0,0 1 0 0 0,0-1 0 0 0,0 1 0 0 0,0-1 0 0 0,0 1 0 0 0,1-1 0 0 0,-1 0 0 0 0,1 1 0 0 0,-1-1 0 0 0,1 0 0 0 0,-1 1 0 0 0,1-1 0 0 0,0 0 0 0 0,0 1 0 0 0,-1-1 0 0 0,3 2 0 0 0,5 4-5872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33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46 5063 0 0,'1'0'35'0'0,"0"0"0"0"0,0 0 0 0 0,0-1-1 0 0,0 1 1 0 0,0 0 0 0 0,-1 1-1 0 0,1-1 1 0 0,0 0 0 0 0,0 0-1 0 0,0 0 1 0 0,0 0 0 0 0,0 1 0 0 0,0-1-1 0 0,-1 0 1 0 0,1 1 0 0 0,0-1-1 0 0,0 1 1 0 0,0-1 0 0 0,-1 1-1 0 0,1-1 1 0 0,0 1 0 0 0,-1 0 0 0 0,1-1-1 0 0,0 1 1 0 0,-1 0 0 0 0,1-1-1 0 0,0 2 1 0 0,18 26 750 0 0,-16-22-663 0 0,10 15 838 0 0,-1 0-1 0 0,-1 1 1 0 0,-1 0-1 0 0,13 46 1 0 0,-19-51-689 0 0,0 1 0 0 0,-1-1 0 0 0,-2 1 0 0 0,1 0 0 0 0,-2 0 0 0 0,0-1 1 0 0,-5 28-1 0 0,4-40-246 0 0,-6 41 217 0 0,3-29-135 0 0,3-14-75 0 0,0-5-20 0 0,1-7-3 0 0,-1-1-1 0 0,2 1 1 0 0,-1 0-1 0 0,1 0 1 0 0,4-17-1 0 0,18-45 101 0 0,-15 49-73 0 0,13-39 33 0 0,2 2 0 0 0,33-60 0 0 0,-52 112-95 0 0,0 1 0 0 0,0 0 0 0 0,0 1 0 0 0,0-1 0 0 0,1 1 0 0 0,0 0 0 0 0,0 0 0 0 0,1 0 0 0 0,-1 1 1 0 0,12-8-1 0 0,-13 10 15 0 0,-1 1 1 0 0,1-1-1 0 0,-1 1 1 0 0,1 0-1 0 0,0 0 1 0 0,-1 0 0 0 0,1 0-1 0 0,0 1 1 0 0,0 0-1 0 0,0-1 1 0 0,-1 1 0 0 0,1 1-1 0 0,0-1 1 0 0,0 0-1 0 0,0 1 1 0 0,-1 0-1 0 0,1 0 1 0 0,0 0 0 0 0,-1 0-1 0 0,1 1 1 0 0,6 3-1 0 0,-6-2 30 0 0,1 0-1 0 0,-1 1 0 0 0,1 0 1 0 0,-1 0-1 0 0,-1 0 1 0 0,1 0-1 0 0,0 1 0 0 0,-1-1 1 0 0,0 1-1 0 0,0 0 1 0 0,-1 0-1 0 0,1 0 0 0 0,-1 0 1 0 0,2 6-1 0 0,1 6 85 0 0,0-1 0 0 0,-1 1 0 0 0,2 23 0 0 0,-3-11 27 0 0,-1 0-1 0 0,-1 1 0 0 0,-1-1 1 0 0,-2 0-1 0 0,-1 0 0 0 0,-1 0 1 0 0,-2 0-1 0 0,0-1 0 0 0,-18 46 1 0 0,21-68-159 0 0,2-4 8 0 0,0 1 1 0 0,0 0-1 0 0,0-1 0 0 0,0 1 0 0 0,1-1 0 0 0,-2 6 0 0 0,2-8 9 0 0,0 0 0 0 0,0 0 0 0 0,0 0-1 0 0,0 0 1 0 0,0 0 0 0 0,0 1 0 0 0,0-1 0 0 0,0 0 0 0 0,0 0 0 0 0,0 0 0 0 0,1 0 0 0 0,-1 0-1 0 0,0 0 1 0 0,0 0 0 0 0,0 0 0 0 0,0 0 0 0 0,0 0 0 0 0,0 0 0 0 0,0 0 0 0 0,0 0 0 0 0,0 1-1 0 0,0-1 1 0 0,0 0 0 0 0,0 0 0 0 0,0 0 0 0 0,0 0 0 0 0,0 0 0 0 0,1 0 0 0 0,-1 0 0 0 0,0 0-1 0 0,0 0 1 0 0,0 0 0 0 0,0 0 0 0 0,0 0 0 0 0,0 0 0 0 0,0 0 0 0 0,0 0 0 0 0,0 0 0 0 0,0 0-1 0 0,1 0 1 0 0,-1 0 0 0 0,0 0 0 0 0,0 0 0 0 0,0 0 0 0 0,0 0 0 0 0,0 0 0 0 0,0 0 0 0 0,0 0-1 0 0,0 0 1 0 0,0 0 0 0 0,0-1 0 0 0,0 1 0 0 0,8-4-858 0 0,6-8-3029 0 0,1-3-673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11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6911 0 0,'19'18'1693'0'0,"-12"-12"-1145"0"0,-1-1-1 0 0,0 1 0 0 0,0 1 0 0 0,5 7 1 0 0,-1 1 286 0 0,-1 1 0 0 0,-1 0 0 0 0,-1 1 0 0 0,0 0 1 0 0,-1 0-1 0 0,-1 0 0 0 0,0 1 0 0 0,-2 0 1 0 0,0 0-1 0 0,-1 0 0 0 0,0 21 0 0 0,-2-21-671 0 0,2 1 1 0 0,-1 0-1 0 0,2 0 0 0 0,1 0 0 0 0,0-1 0 0 0,1 0 1 0 0,1 0-1 0 0,1 0 0 0 0,12 22 0 0 0,-14-29-218 0 0,1-1 0 0 0,1 0-1 0 0,0-1 1 0 0,12 14 0 0 0,-16-20 35 0 0,-1-1 0 0 0,1 1 1 0 0,0-1-1 0 0,0 0 0 0 0,0 0 1 0 0,1 0-1 0 0,-1 0 0 0 0,0-1 1 0 0,1 1-1 0 0,-1-1 0 0 0,1 0 1 0 0,-1 0-1 0 0,1 0 0 0 0,0 0 1 0 0,-1-1-1 0 0,1 1 0 0 0,7-1 0 0 0,12-3-415 0 0,0-2-1 0 0,-1 0 1 0 0,0-1-1 0 0,0-2 0 0 0,27-12 1 0 0,-1 1-621 0 0,-38 16 226 0 0,0-1 0 0 0,0 0-1 0 0,-1 0 1 0 0,1-1 0 0 0,-1 0-1 0 0,0-1 1 0 0,12-10 0 0 0,-15 8-3724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34.0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45 340 6911 0 0,'17'0'1336'0'0,"-3"-1"-715"0"0,0 0-1 0 0,0-1 0 0 0,0-1 0 0 0,0 0 0 0 0,-1-1 0 0 0,1 0 0 0 0,16-8 0 0 0,-12 3-352 0 0,0 0-1 0 0,0-2 0 0 0,-1 1 0 0 0,23-21 1 0 0,-34 26-257 0 0,0-1 0 0 0,0 0 0 0 0,-1-1 0 0 0,0 1 0 0 0,0-1 0 0 0,-1 0 0 0 0,1 0 0 0 0,-2 0 0 0 0,1-1-1 0 0,-1 1 1 0 0,4-13 0 0 0,-5 13-31 0 0,-1 1-1 0 0,0-1 0 0 0,0 0 0 0 0,0 0 0 0 0,-1 0 0 0 0,0 0 0 0 0,0 0 0 0 0,-1 0 1 0 0,1 1-1 0 0,-2-1 0 0 0,1 0 0 0 0,-1 0 0 0 0,0 1 0 0 0,-3-8 0 0 0,4 11 19 0 0,-1 1 0 0 0,1 0-1 0 0,0 0 1 0 0,-1-1 0 0 0,1 1-1 0 0,-1 0 1 0 0,0 1 0 0 0,0-1-1 0 0,0 0 1 0 0,0 0 0 0 0,0 1-1 0 0,0-1 1 0 0,0 1 0 0 0,0 0-1 0 0,-1 0 1 0 0,-3-2 0 0 0,1 2-9 0 0,1-1 1 0 0,-1 1 0 0 0,0 1-1 0 0,1-1 1 0 0,-1 1-1 0 0,0 0 1 0 0,0 0-1 0 0,-7 1 1 0 0,-1 1-6 0 0,1 0 0 0 0,-1 2-1 0 0,1 0 1 0 0,-1 0 0 0 0,-20 11 0 0 0,21-9 137 0 0,1 1 1 0 0,0 1-1 0 0,1 0 0 0 0,-1 0 1 0 0,2 1-1 0 0,-1 1 1 0 0,1-1-1 0 0,1 1 1 0 0,-1 1-1 0 0,2 0 1 0 0,-1 0-1 0 0,-6 16 1 0 0,6-12 125 0 0,2 1 1 0 0,0 0 0 0 0,1 0 0 0 0,0 0 0 0 0,1 1 0 0 0,1-1-1 0 0,1 1 1 0 0,0 0 0 0 0,1 21 0 0 0,1-33-153 0 0,1 1 0 0 0,-1-1 0 0 0,1 0 0 0 0,0 1 0 0 0,1-1 0 0 0,-1 0 0 0 0,1 1 0 0 0,0-1 0 0 0,0 0 0 0 0,5 8 0 0 0,-5-10-40 0 0,0-1 0 0 0,0 1 0 0 0,0-1 0 0 0,1 1 0 0 0,-1-1 0 0 0,1 0 0 0 0,0 1 0 0 0,-1-2 0 0 0,1 1-1 0 0,0 0 1 0 0,0 0 0 0 0,0-1 0 0 0,0 0 0 0 0,1 1 0 0 0,-1-1 0 0 0,0 0 0 0 0,0-1 0 0 0,5 2 0 0 0,9-1 139 0 0,0 0 1 0 0,0-1-1 0 0,0-1 0 0 0,0 0 0 0 0,29-7 1 0 0,84-29-941 0 0,-111 31 204 0 0,-2 0-1601 0 0,-8 3-1818 0 0,3-1-2093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34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36 5063 0 0,'0'0'87'0'0,"-1"0"-1"0"0,1 0 0 0 0,-1 0 1 0 0,1-1-1 0 0,0 1 0 0 0,-1 0 0 0 0,1 0 1 0 0,-1 0-1 0 0,1 0 0 0 0,0 0 0 0 0,-1 0 1 0 0,1 0-1 0 0,-1 0 0 0 0,1 0 1 0 0,-1 1-1 0 0,1-1 0 0 0,0 0 0 0 0,-1 0 1 0 0,1 0-1 0 0,0 0 0 0 0,-1 0 0 0 0,1 1 1 0 0,-1-1-1 0 0,1 0 0 0 0,0 0 1 0 0,-1 1-1 0 0,1-1 0 0 0,0 0 0 0 0,0 1 1 0 0,-1-1-1 0 0,1 0 0 0 0,-1 1 1 0 0,-8 11 2907 0 0,8-11-2885 0 0,1 0 1 0 0,-1 0-1 0 0,1 0 1 0 0,-1 0 0 0 0,1 0-1 0 0,0 0 1 0 0,0 0 0 0 0,-1-1-1 0 0,1 1 1 0 0,0 0-1 0 0,0 0 1 0 0,0 0 0 0 0,0 0-1 0 0,0 0 1 0 0,0 0-1 0 0,0 0 1 0 0,1 0 0 0 0,-1 0-1 0 0,0 0 1 0 0,0 0-1 0 0,1 0 1 0 0,-1 0 0 0 0,0 0-1 0 0,1 0 1 0 0,-1-1-1 0 0,1 1 1 0 0,0 0 0 0 0,-1 0-1 0 0,1-1 1 0 0,-1 1-1 0 0,1 0 1 0 0,0-1 0 0 0,0 1-1 0 0,-1 0 1 0 0,1-1-1 0 0,0 1 1 0 0,0-1 0 0 0,0 1-1 0 0,0-1 1 0 0,0 0-1 0 0,-1 1 1 0 0,1-1 0 0 0,0 0-1 0 0,0 0 1 0 0,2 1-1 0 0,-2-1-110 0 0,0 0-1 0 0,0 1 0 0 0,0-1 0 0 0,0 0 1 0 0,0 0-1 0 0,0 0 0 0 0,0 0 0 0 0,0 0 0 0 0,0 0 1 0 0,1 0-1 0 0,-1-1 0 0 0,0 1 0 0 0,0 0 1 0 0,0 0-1 0 0,0-1 0 0 0,0 1 0 0 0,0-1 0 0 0,0 1 1 0 0,0-1-1 0 0,0 1 0 0 0,-1-1 0 0 0,1 0 1 0 0,0 1-1 0 0,0-1 0 0 0,0 0 0 0 0,-1 0 0 0 0,1 0 1 0 0,0 0-1 0 0,-1 1 0 0 0,1-1 0 0 0,-1 0 1 0 0,1 0-1 0 0,-1 0 0 0 0,1 0 0 0 0,-1 0 0 0 0,0 0 1 0 0,1 0-1 0 0,-1-1 0 0 0,0 1 0 0 0,0 0 1 0 0,0 0-1 0 0,0-2 0 0 0,0 1-82 0 0,-1-1 1 0 0,1 0-1 0 0,-1 0 1 0 0,0 1 0 0 0,0-1-1 0 0,0 1 1 0 0,0-1-1 0 0,0 1 1 0 0,-1-1-1 0 0,1 1 1 0 0,-1-1-1 0 0,0 1 1 0 0,1 0-1 0 0,-1 0 1 0 0,0 0-1 0 0,0 0 1 0 0,-5-3-1 0 0,5 3 94 0 0,0 1 0 0 0,0 0 0 0 0,0-1 0 0 0,0 1 0 0 0,-1 0 0 0 0,1 0 0 0 0,0 0 0 0 0,0 0-1 0 0,-1 0 1 0 0,1 1 0 0 0,-1-1 0 0 0,1 1 0 0 0,-1-1 0 0 0,1 1 0 0 0,-1 0 0 0 0,1 0 0 0 0,-1 0 0 0 0,1 0-1 0 0,-1 1 1 0 0,-4 0 0 0 0,7 0-60 0 0,-1 0 0 0 0,0 0-1 0 0,0-1 1 0 0,1 1 0 0 0,-1 0-1 0 0,1 0 1 0 0,-1 0 0 0 0,0 0-1 0 0,1 0 1 0 0,0 0 0 0 0,-1 0-1 0 0,1 0 1 0 0,0 0 0 0 0,-1 0-1 0 0,1 1 1 0 0,0-1 0 0 0,0 0-1 0 0,0 0 1 0 0,0 0 0 0 0,0 0-1 0 0,0 0 1 0 0,0 0 0 0 0,1 0-1 0 0,-1 0 1 0 0,0 1 0 0 0,0-1-1 0 0,2 1 1 0 0,0 6-4709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35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51 919 0 0,'-2'3'464'0'0,"0"-1"0"0"0,0 0-1 0 0,0 0 1 0 0,1 1-1 0 0,-1-1 1 0 0,1 1-1 0 0,-1-1 1 0 0,1 1-1 0 0,0 0 1 0 0,0 0 0 0 0,1-1-1 0 0,-1 1 1 0 0,0 0-1 0 0,1 0 1 0 0,0 0-1 0 0,-1 0 1 0 0,1 0-1 0 0,0 0 1 0 0,1 0-1 0 0,-1-1 1 0 0,0 1 0 0 0,1 0-1 0 0,0 0 1 0 0,-1 0-1 0 0,1 0 1 0 0,2 3-1 0 0,-3-6-444 0 0,1 1 1 0 0,-1 0-1 0 0,0-1 0 0 0,1 1 0 0 0,-1-1 0 0 0,1 1 1 0 0,-1-1-1 0 0,0 1 0 0 0,1-1 0 0 0,-1 0 0 0 0,1 1 1 0 0,-1-1-1 0 0,1 0 0 0 0,0 1 0 0 0,-1-1 0 0 0,1 0 0 0 0,-1 1 1 0 0,1-1-1 0 0,0 0 0 0 0,-1 0 0 0 0,1 0 0 0 0,-1 0 1 0 0,1 0-1 0 0,0 0 0 0 0,-1 0 0 0 0,1 0 0 0 0,0 0 1 0 0,-1 0-1 0 0,1 0 0 0 0,-1 0 0 0 0,1 0 0 0 0,0 0 0 0 0,-1 0 1 0 0,1-1-1 0 0,-1 1 0 0 0,1 0 0 0 0,0 0 0 0 0,-1-1 1 0 0,1 1-1 0 0,-1-1 0 0 0,1 1 0 0 0,-1 0 0 0 0,1-1 0 0 0,-1 1 1 0 0,1-1-1 0 0,-1 1 0 0 0,1-2 0 0 0,1 0-82 0 0,0 0 1 0 0,0 0-1 0 0,0-1 0 0 0,-1 0 0 0 0,1 1 1 0 0,0-1-1 0 0,-1 0 0 0 0,2-4 0 0 0,0-4-651 0 0,-1-1 0 0 0,2-13 1 0 0,-3 22 439 0 0,-1-1 0 0 0,0 1 0 0 0,0-1 0 0 0,0 1 0 0 0,-1-1 0 0 0,1 1 1 0 0,-1-1-1 0 0,0 1 0 0 0,1 0 0 0 0,-2-1 0 0 0,-2-5 0 0 0,4 8 301 0 0,0 1-1 0 0,-1-1 0 0 0,1 1 0 0 0,-1-1 1 0 0,0 1-1 0 0,1 0 0 0 0,-1-1 0 0 0,1 1 1 0 0,-1 0-1 0 0,1-1 0 0 0,-1 1 0 0 0,0 0 1 0 0,1 0-1 0 0,-1-1 0 0 0,0 1 0 0 0,1 0 0 0 0,-1 0 1 0 0,0 0-1 0 0,1 0 0 0 0,-1 0 0 0 0,0 0 1 0 0,1 0-1 0 0,-1 0 0 0 0,0 0 0 0 0,1 0 1 0 0,-1 0-1 0 0,0 1 0 0 0,1-1 0 0 0,-1 0 1 0 0,0 0-1 0 0,1 1 0 0 0,-1-1 0 0 0,1 0 1 0 0,-1 1-1 0 0,0-1 0 0 0,1 1 0 0 0,-1-1 1 0 0,0 1-1 0 0,-21 19 1346 0 0,22-20-1372 0 0,-7 9 570 0 0,0-1-1 0 0,1 1 1 0 0,-9 15-1 0 0,12-20-297 0 0,1 1 0 0 0,0-1 1 0 0,0 1-1 0 0,0 0 0 0 0,1-1 0 0 0,-1 1 0 0 0,1 0 1 0 0,1 0-1 0 0,-1 0 0 0 0,0 6 0 0 0,1-10-217 0 0,0 0-1 0 0,0 0 1 0 0,1 0 0 0 0,-1 0-1 0 0,0 0 1 0 0,0 0-1 0 0,0 0 1 0 0,1 0-1 0 0,-1 0 1 0 0,1 0 0 0 0,-1 0-1 0 0,1 0 1 0 0,-1 0-1 0 0,1-1 1 0 0,-1 1-1 0 0,1 0 1 0 0,0 0-1 0 0,-1 0 1 0 0,1-1 0 0 0,0 1-1 0 0,0 0 1 0 0,0-1-1 0 0,0 1 1 0 0,-1-1-1 0 0,1 1 1 0 0,0-1 0 0 0,0 1-1 0 0,0-1 1 0 0,0 0-1 0 0,0 1 1 0 0,0-1-1 0 0,0 0 1 0 0,0 0 0 0 0,2 0-1 0 0,1 0-250 0 0,1 0 0 0 0,0 0 1 0 0,0-1-1 0 0,0 1 0 0 0,8-3 0 0 0,10-4-5771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36.4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7 304 1839 0 0,'-1'0'115'0'0,"1"0"0"0"0,0 0 0 0 0,0 0-1 0 0,-1 0 1 0 0,1 0 0 0 0,0 0-1 0 0,0 0 1 0 0,-1 0 0 0 0,1 0-1 0 0,0 0 1 0 0,0 0 0 0 0,0 0-1 0 0,-1 0 1 0 0,1 0 0 0 0,0 0-1 0 0,0 0 1 0 0,-1-1 0 0 0,1 1-1 0 0,0 0 1 0 0,0 0 0 0 0,0 0 0 0 0,0 0-1 0 0,-1-1 1 0 0,1 1 0 0 0,0 0-1 0 0,0 0 1 0 0,0 0 0 0 0,0-1-1 0 0,0 1 1 0 0,-1 0 0 0 0,1 0-1 0 0,0 0 1 0 0,0-1 0 0 0,0 1-1 0 0,0 0 1 0 0,0 0 0 0 0,0-1-1 0 0,0 1 1 0 0,0 0 0 0 0,0 0-1 0 0,0-1 1 0 0,0 1 0 0 0,0 0 0 0 0,0 0-1 0 0,0-1 1 0 0,0 1 0 0 0,0 0-1 0 0,1 0 1 0 0,1-7 3582 0 0,0 4-2251 0 0,1-2-473 0 0,122-141 3020 0 0,-39 49-2178 0 0,-77 86-1815 0 0,-7 8 0 0 0,0 0 0 0 0,1 0 0 0 0,-1 0 0 0 0,1 0 0 0 0,0 0 0 0 0,0 0 0 0 0,6-3 0 0 0,-9 6 0 0 0,0 0 0 0 0,0 0 0 0 0,0 0 0 0 0,0 0 0 0 0,0 0 0 0 0,1 0 0 0 0,-1 0 0 0 0,0 0 0 0 0,0 0 0 0 0,0 0 0 0 0,0 0 0 0 0,0 0 0 0 0,0 0 0 0 0,0 0 0 0 0,1 0 0 0 0,-1 1 0 0 0,0-1 0 0 0,0 0 0 0 0,0 0 0 0 0,0 0 0 0 0,0 0 0 0 0,0 0 0 0 0,0 0 0 0 0,0 0 0 0 0,0 1 0 0 0,0-1 0 0 0,1 0 0 0 0,-1 0 0 0 0,0 0 0 0 0,0 0 0 0 0,0 0 0 0 0,0 1 0 0 0,0-1 0 0 0,0 0 0 0 0,0 0 0 0 0,0 0 0 0 0,0 0 0 0 0,0 0 0 0 0,0 1 0 0 0,0-1 0 0 0,0 0 0 0 0,-1 0 0 0 0,1 0 0 0 0,0 0 0 0 0,0 0 0 0 0,0 1 0 0 0,0-1 0 0 0,0 0 0 0 0,-2 11 0 0 0,2-8 0 0 0,-7 140 521 0 0,2-19-74 0 0,-3 17-251 0 0,15 232 0 0 0,3-315-296 0 0,-7-43-47 0 0,0 1-1 0 0,2 28 1 0 0,-6-39-1405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36.7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87 10135 0 0,'0'0'49'0'0,"0"0"0"0"0,0 0-1 0 0,0 0 1 0 0,0 0-1 0 0,-1 0 1 0 0,1-1-1 0 0,0 1 1 0 0,0 0 0 0 0,0 0-1 0 0,0 0 1 0 0,0 0-1 0 0,0 0 1 0 0,0 0 0 0 0,0-1-1 0 0,0 1 1 0 0,0 0-1 0 0,0 0 1 0 0,0 0-1 0 0,0 0 1 0 0,0 0 0 0 0,0 0-1 0 0,0-1 1 0 0,0 1-1 0 0,0 0 1 0 0,0 0-1 0 0,1 0 1 0 0,-1 0 0 0 0,0 0-1 0 0,0 0 1 0 0,0 0-1 0 0,0 0 1 0 0,0-1 0 0 0,0 1-1 0 0,0 0 1 0 0,0 0-1 0 0,0 0 1 0 0,0 0-1 0 0,1 0 1 0 0,-1 0 0 0 0,0 0-1 0 0,0 0 1 0 0,0 0-1 0 0,0 0 1 0 0,0 0 0 0 0,0 0-1 0 0,0 0 1 0 0,1 0-1 0 0,-1 0 1 0 0,0 0-1 0 0,0 0 1 0 0,0 0 0 0 0,0 0-1 0 0,14-4 1458 0 0,18 1 203 0 0,-29 3-1507 0 0,300-38 5760 0 0,-66 5-5416 0 0,-226 32-1033 0 0,30-2 472 0 0,-15 3-6767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42.6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209 268 3223 0 0,'32'-21'1794'0'0,"-30"19"-1566"0"0,-1 1 1 0 0,1-1-1 0 0,0 1 1 0 0,-1-1 0 0 0,1 0-1 0 0,-1 0 1 0 0,0 1-1 0 0,0-1 1 0 0,0 0-1 0 0,0 0 1 0 0,0 0-1 0 0,0-1 1 0 0,0 1-1 0 0,0 0 1 0 0,-1 0 0 0 0,1 0-1 0 0,-1-1 1 0 0,0 1-1 0 0,0 0 1 0 0,0 0-1 0 0,0-1 1 0 0,0-2-1 0 0,-1 2 21 0 0,0 0 0 0 0,0 0 0 0 0,0 0-1 0 0,0 0 1 0 0,-1 0 0 0 0,1 0 0 0 0,-1 0-1 0 0,0 0 1 0 0,0 0 0 0 0,0 1 0 0 0,0-1-1 0 0,0 1 1 0 0,-1 0 0 0 0,-4-4 0 0 0,-2-2-118 0 0,0 1 0 0 0,0 1 0 0 0,-1 0 1 0 0,0 0-1 0 0,-1 0 0 0 0,-11-3 0 0 0,19 8-75 0 0,-1 0-1 0 0,1 0 0 0 0,-1 0 0 0 0,1 0 0 0 0,0 1 0 0 0,-1 0 0 0 0,1 0 0 0 0,-1 0 0 0 0,1 0 0 0 0,-1 0 0 0 0,1 1 0 0 0,-1-1 1 0 0,1 1-1 0 0,0 0 0 0 0,-1 0 0 0 0,1 0 0 0 0,0 0 0 0 0,0 1 0 0 0,0 0 0 0 0,0-1 0 0 0,0 1 0 0 0,0 0 0 0 0,0 0 0 0 0,-4 5 1 0 0,-3 3 24 0 0,1 0 1 0 0,-14 19 0 0 0,20-25-49 0 0,1 1 0 0 0,-1-1 0 0 0,1 0 0 0 0,0 1 0 0 0,1-1 0 0 0,-1 1 0 0 0,1 0 0 0 0,0-1 0 0 0,0 1 0 0 0,0 0 0 0 0,0 6 0 0 0,1-9-27 0 0,0-1 0 0 0,1 1 0 0 0,-1 0 1 0 0,0-1-1 0 0,1 1 0 0 0,0 0 0 0 0,-1-1 0 0 0,1 1 0 0 0,0-1 0 0 0,-1 1 0 0 0,1-1 0 0 0,0 1 0 0 0,0-1 0 0 0,0 0 0 0 0,1 1 1 0 0,-1-1-1 0 0,0 0 0 0 0,0 0 0 0 0,1 0 0 0 0,-1 0 0 0 0,0 0 0 0 0,1 0 0 0 0,-1 0 0 0 0,1 0 0 0 0,-1-1 0 0 0,1 1 1 0 0,0-1-1 0 0,2 1 0 0 0,3 1 7 0 0,-1 0-1 0 0,1-1 1 0 0,-1 0 0 0 0,1-1 0 0 0,13 0 0 0 0,-13 0-3 0 0,0-1 1 0 0,1 0 0 0 0,-1 0-1 0 0,0-1 1 0 0,0 0-1 0 0,0 0 1 0 0,0-1 0 0 0,0 0-1 0 0,0 0 1 0 0,-1-1-1 0 0,1 1 1 0 0,10-10 0 0 0,-13 9-17 0 0,1 0 0 0 0,-1 0 0 0 0,0-1 1 0 0,-1 1-1 0 0,1-1 0 0 0,-1 0 1 0 0,0-1-1 0 0,0 1 0 0 0,0 0 1 0 0,-1-1-1 0 0,0 1 0 0 0,0-1 0 0 0,0 0 1 0 0,-1 0-1 0 0,1 0 0 0 0,-1-7 1 0 0,0 6-1 0 0,-1 0 1 0 0,0 0 0 0 0,0 0 0 0 0,-1-1 0 0 0,0 1 0 0 0,0 0-1 0 0,-1 0 1 0 0,0 0 0 0 0,0 1 0 0 0,-1-1 0 0 0,1 0-1 0 0,-6-9 1 0 0,6 13 7 0 0,-1 0 0 0 0,1 0 1 0 0,0 0-1 0 0,-1 0 0 0 0,1 0 0 0 0,-1 1 0 0 0,0-1 0 0 0,0 1 0 0 0,0 0 0 0 0,0 0 0 0 0,-1 0 0 0 0,1 0 0 0 0,0 0 0 0 0,-1 1 0 0 0,1-1 1 0 0,-1 1-1 0 0,0 0 0 0 0,1 0 0 0 0,-1 0 0 0 0,0 1 0 0 0,0-1 0 0 0,0 1 0 0 0,1 0 0 0 0,-8 1 0 0 0,5-1 19 0 0,0 1-1 0 0,0 0 0 0 0,0 0 1 0 0,1 1-1 0 0,-1 0 0 0 0,0 0 0 0 0,1 0 1 0 0,-1 1-1 0 0,1-1 0 0 0,0 1 1 0 0,0 0-1 0 0,0 1 0 0 0,0-1 1 0 0,0 1-1 0 0,1 0 0 0 0,0 0 1 0 0,0 1-1 0 0,0-1 0 0 0,0 1 1 0 0,1 0-1 0 0,0 0 0 0 0,0 0 1 0 0,0 1-1 0 0,0-1 0 0 0,1 0 0 0 0,0 1 1 0 0,0 0-1 0 0,0 0 0 0 0,1-1 1 0 0,0 1-1 0 0,0 0 0 0 0,1 0 1 0 0,-1 0-1 0 0,1 0 0 0 0,1 0 1 0 0,-1 0-1 0 0,1 0 0 0 0,0 0 1 0 0,0 0-1 0 0,4 10 0 0 0,-3-11-13 0 0,0 0 0 0 0,1 0 0 0 0,0 0 0 0 0,-1-1 0 0 0,1 1 0 0 0,1-1 0 0 0,-1 0 0 0 0,1 0 0 0 0,-1 0 0 0 0,1 0 0 0 0,0-1 0 0 0,1 0 0 0 0,-1 1 0 0 0,1-1 0 0 0,-1-1 0 0 0,1 1 0 0 0,0-1 0 0 0,0 0 0 0 0,7 3 0 0 0,-8-4-6 0 0,1 0 0 0 0,-1 0 1 0 0,0-1-1 0 0,1 1 0 0 0,-1-1 1 0 0,1 0-1 0 0,-1 0 0 0 0,0-1 1 0 0,1 1-1 0 0,-1-1 0 0 0,1 0 1 0 0,-1 0-1 0 0,0 0 0 0 0,0-1 1 0 0,0 1-1 0 0,0-1 0 0 0,0 0 1 0 0,0-1-1 0 0,0 1 1 0 0,-1 0-1 0 0,1-1 0 0 0,-1 0 1 0 0,1 0-1 0 0,2-4 0 0 0,-2 2 1 0 0,0 0-1 0 0,-1 0 1 0 0,0 0-1 0 0,0 0 1 0 0,-1-1-1 0 0,1 0 1 0 0,-1 1-1 0 0,0-1 1 0 0,-1 0-1 0 0,1 0 1 0 0,-1 0-1 0 0,0-12 1 0 0,0 11-8 0 0,-1 0 0 0 0,0 0 1 0 0,-1 0-1 0 0,0 1 1 0 0,0-1-1 0 0,0 0 1 0 0,-1 0-1 0 0,0 1 1 0 0,0-1-1 0 0,-1 1 1 0 0,-3-8-1 0 0,4 11 7 0 0,0 0 0 0 0,0 0 0 0 0,-1 0 0 0 0,1 1 0 0 0,0-1 0 0 0,-1 1 0 0 0,0 0 0 0 0,1 0 0 0 0,-1 0 0 0 0,0 0 0 0 0,0 0 0 0 0,0 0 0 0 0,0 1 0 0 0,-1 0 0 0 0,1-1 0 0 0,0 1 0 0 0,0 1 0 0 0,-1-1 0 0 0,1 0 0 0 0,-1 1 0 0 0,1-1 0 0 0,-1 1 0 0 0,-4 0 0 0 0,3 1 0 0 0,1-1 0 0 0,0 1 0 0 0,0 0 0 0 0,0 0 0 0 0,0 0 0 0 0,0 0 0 0 0,0 1 0 0 0,0 0 0 0 0,0 0 0 0 0,1 0 0 0 0,-1 0 0 0 0,0 0 0 0 0,1 1 0 0 0,0-1 0 0 0,0 1 0 0 0,0 0 0 0 0,0 0 0 0 0,-5 7 0 0 0,5-5 3 0 0,0 0 0 0 0,1 1 0 0 0,0 0 0 0 0,0-1 0 0 0,0 1 0 0 0,0 0 0 0 0,1 0 0 0 0,0 0 0 0 0,0 0-1 0 0,1 0 1 0 0,0 0 0 0 0,0 0 0 0 0,0 0 0 0 0,1 0 0 0 0,1 6 0 0 0,-1-6-5 0 0,0 0 0 0 0,1 0 0 0 0,-1-1 0 0 0,1 1 0 0 0,1-1 0 0 0,-1 1 1 0 0,1-1-1 0 0,0 0 0 0 0,0 0 0 0 0,0 0 0 0 0,1 0 0 0 0,0-1 0 0 0,0 1 0 0 0,0-1 0 0 0,7 5 0 0 0,-8-7 2 0 0,0-1-1 0 0,0 1 0 0 0,0-1 1 0 0,0 0-1 0 0,0 0 0 0 0,0 0 1 0 0,0-1-1 0 0,1 1 0 0 0,-1-1 1 0 0,0 0-1 0 0,0 0 0 0 0,0 0 1 0 0,1 0-1 0 0,-1 0 0 0 0,0-1 1 0 0,0 0-1 0 0,0 1 0 0 0,1-1 1 0 0,-1 0-1 0 0,0 0 0 0 0,0-1 1 0 0,-1 1-1 0 0,7-4 0 0 0,-2 0 3 0 0,0 1 0 0 0,0-2 0 0 0,0 1 0 0 0,0-1 0 0 0,-1 1 0 0 0,0-2 0 0 0,10-12 0 0 0,-15 17-5 0 0,1 0 0 0 0,-1 0 0 0 0,1-1 0 0 0,-1 1 0 0 0,0-1 0 0 0,0 1 0 0 0,0-1 0 0 0,0 1 0 0 0,-1-1-1 0 0,1 0 1 0 0,-1 1 0 0 0,0-1 0 0 0,1 0 0 0 0,-1 1 0 0 0,0-1 0 0 0,-1 0 0 0 0,1 0 0 0 0,0 1 0 0 0,-1-1 0 0 0,0 1 0 0 0,1-1 0 0 0,-1 0-1 0 0,0 1 1 0 0,0-1 0 0 0,-3-3 0 0 0,2 2-2 0 0,-1 1 0 0 0,0-1 0 0 0,0 1 0 0 0,0 0 0 0 0,0 0 0 0 0,0 0 0 0 0,-1 0 0 0 0,1 1 0 0 0,-1-1 0 0 0,0 1 0 0 0,0 0 0 0 0,1 0 0 0 0,-2 0 0 0 0,1 1 0 0 0,-5-2 0 0 0,6 2 6 0 0,-1 0 0 0 0,0 0 1 0 0,0 1-1 0 0,1-1 0 0 0,-1 1 0 0 0,0 0 0 0 0,0 0 0 0 0,0 0 0 0 0,1 1 0 0 0,-1-1 0 0 0,0 1 0 0 0,0 0 1 0 0,1 0-1 0 0,-1 0 0 0 0,0 1 0 0 0,1-1 0 0 0,-1 1 0 0 0,1 0 0 0 0,0 0 0 0 0,0 0 0 0 0,0 0 1 0 0,0 1-1 0 0,0-1 0 0 0,0 1 0 0 0,0 0 0 0 0,1 0 0 0 0,-1-1 0 0 0,-1 6 0 0 0,1-5 1 0 0,1 1-1 0 0,0 0 0 0 0,1 0 0 0 0,-1 0 1 0 0,1 0-1 0 0,0 0 0 0 0,0 0 0 0 0,0 1 1 0 0,0-1-1 0 0,1 0 0 0 0,0 1 1 0 0,0-1-1 0 0,0 0 0 0 0,0 0 0 0 0,1 1 1 0 0,-1-1-1 0 0,1 0 0 0 0,0 0 1 0 0,1 1-1 0 0,-1-1 0 0 0,1 0 0 0 0,0 0 1 0 0,0-1-1 0 0,4 8 0 0 0,-4-8 0 0 0,0 0-1 0 0,0-1 1 0 0,1 1 0 0 0,-1 0-1 0 0,1-1 1 0 0,0 1 0 0 0,-1-1-1 0 0,1 0 1 0 0,0 0-1 0 0,1 0 1 0 0,-1 0 0 0 0,0-1-1 0 0,0 1 1 0 0,1-1 0 0 0,4 2-1 0 0,-3-2 2 0 0,0-1 0 0 0,0 1 0 0 0,0-1 0 0 0,0 0 0 0 0,0 0 0 0 0,-1-1 0 0 0,1 1 0 0 0,0-1 0 0 0,0 0 0 0 0,6-3 0 0 0,0 0 1 0 0,-1 0 1 0 0,0-1-1 0 0,0-1 0 0 0,-1 1 0 0 0,0-1 0 0 0,0-1 1 0 0,0 0-1 0 0,-1 0 0 0 0,12-14 0 0 0,-17 18-5 0 0,0-1-1 0 0,-1 1 0 0 0,1-1 1 0 0,-1 0-1 0 0,0 0 0 0 0,0 0 1 0 0,-1 0-1 0 0,1 0 0 0 0,-1-1 1 0 0,0 1-1 0 0,1-6 0 0 0,-2 9 2 0 0,0-1 1 0 0,1 1-1 0 0,-1 0 0 0 0,0-1 0 0 0,-1 1 0 0 0,1-1 0 0 0,0 1 0 0 0,0-1 0 0 0,-1 1 1 0 0,1-1-1 0 0,0 1 0 0 0,-1 0 0 0 0,0-1 0 0 0,1 1 0 0 0,-1 0 0 0 0,0-1 1 0 0,0 1-1 0 0,1 0 0 0 0,-1 0 0 0 0,0 0 0 0 0,0 0 0 0 0,0 0 0 0 0,0 0 0 0 0,-1 0 1 0 0,1 0-1 0 0,0 0 0 0 0,0 0 0 0 0,-1 1 0 0 0,1-1 0 0 0,0 0 0 0 0,-1 1 1 0 0,1-1-1 0 0,0 1 0 0 0,-1 0 0 0 0,1-1 0 0 0,-4 1 0 0 0,-1-1 10 0 0,0 1 0 0 0,0 0 0 0 0,0 0 0 0 0,0 0 0 0 0,0 1 0 0 0,0 0 0 0 0,0 0-1 0 0,1 1 1 0 0,-1-1 0 0 0,0 1 0 0 0,0 0 0 0 0,1 1 0 0 0,0 0 0 0 0,-1-1 0 0 0,-6 7 0 0 0,8-7-2 0 0,1 0 0 0 0,0 1 0 0 0,0-1 0 0 0,1 1 0 0 0,-1 0 0 0 0,1-1 0 0 0,-1 1 0 0 0,1 1 0 0 0,0-1 0 0 0,0 0 1 0 0,0 0-1 0 0,0 1 0 0 0,1-1 0 0 0,-1 1 0 0 0,1 0 0 0 0,0-1 0 0 0,0 1 0 0 0,0 0 0 0 0,1 0 0 0 0,-1 0 0 0 0,1-1 1 0 0,0 1-1 0 0,0 0 0 0 0,0 0 0 0 0,2 5 0 0 0,-2-8 3 0 0,0 1-1 0 0,1 0 1 0 0,-1 0-1 0 0,1-1 1 0 0,-1 1 0 0 0,1 0-1 0 0,0-1 1 0 0,0 1 0 0 0,0 0-1 0 0,0-1 1 0 0,0 1 0 0 0,0-1-1 0 0,0 0 1 0 0,0 1 0 0 0,1-1-1 0 0,-1 0 1 0 0,0 0 0 0 0,1 1-1 0 0,-1-1 1 0 0,1 0-1 0 0,1 0 1 0 0,0 0-5 0 0,-1 0 0 0 0,1-1 1 0 0,0 1-1 0 0,-1-1 0 0 0,1 0 0 0 0,-1 1 0 0 0,1-1 0 0 0,-1-1 1 0 0,1 1-1 0 0,0 0 0 0 0,-1-1 0 0 0,1 1 0 0 0,3-2 0 0 0,-1 0-28 0 0,1 0-1 0 0,-1 0 0 0 0,1-1 1 0 0,-1 0-1 0 0,0 0 1 0 0,0 0-1 0 0,0 0 0 0 0,0-1 1 0 0,-1 0-1 0 0,0 0 0 0 0,1 0 1 0 0,4-7-1 0 0,-8 9-7 0 0,0 1 0 0 0,0-1 1 0 0,0 0-1 0 0,-1 0 0 0 0,1 0 0 0 0,0 0 0 0 0,-1 1 0 0 0,1-1 0 0 0,-1 0 0 0 0,0 0 1 0 0,1 0-1 0 0,-1 0 0 0 0,0 0 0 0 0,0 0 0 0 0,-1 0 0 0 0,1 0 0 0 0,0 0 0 0 0,-1 0 1 0 0,1 0-1 0 0,-1 0 0 0 0,1 1 0 0 0,-1-1 0 0 0,0 0 0 0 0,-1-2 0 0 0,1 2 8 0 0,0 1 0 0 0,0 0 1 0 0,0 0-1 0 0,0 0 0 0 0,0 0 0 0 0,-1 0 0 0 0,1 0 0 0 0,0 0 0 0 0,0 0 1 0 0,-1 1-1 0 0,1-1 0 0 0,0 0 0 0 0,-1 1 0 0 0,1-1 0 0 0,-1 1 0 0 0,1 0 0 0 0,-1-1 1 0 0,1 1-1 0 0,-1 0 0 0 0,1 0 0 0 0,-1 0 0 0 0,1 0 0 0 0,-1 0 0 0 0,1 0 0 0 0,-1 0 1 0 0,1 1-1 0 0,-1-1 0 0 0,1 0 0 0 0,-1 1 0 0 0,1-1 0 0 0,-3 2 0 0 0,-3 1-116 0 0,1 1-1 0 0,-1-1 0 0 0,1 1 1 0 0,0 0-1 0 0,0 0 0 0 0,0 1 1 0 0,-8 8-1 0 0,8-5-5447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43.6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618 24 5983 0 0,'0'-2'322'0'0,"0"1"-1"0"0,-1 0 1 0 0,1 0 0 0 0,-1 0-1 0 0,1 0 1 0 0,-1 0-1 0 0,0-1 1 0 0,1 1-1 0 0,-1 0 1 0 0,0 0-1 0 0,0 1 1 0 0,0-1-1 0 0,0 0 1 0 0,0 0-1 0 0,0 0 1 0 0,0 0-1 0 0,0 1 1 0 0,0-1-1 0 0,-1 0 1 0 0,1 0-198 0 0,0 1 0 0 0,1 0 1 0 0,-1-1-1 0 0,1 1 0 0 0,-1 0 0 0 0,0 0 0 0 0,1-1 1 0 0,-1 1-1 0 0,1 0 0 0 0,-1 0 0 0 0,0 0 0 0 0,1 0 1 0 0,-1 0-1 0 0,0 0 0 0 0,1 0 0 0 0,-1 0 0 0 0,0 0 1 0 0,1 0-1 0 0,-1 0 0 0 0,0 0 0 0 0,1 0 0 0 0,-1 0 1 0 0,0 1-1 0 0,1-1 0 0 0,-1 0 0 0 0,0 1 0 0 0,1-1 1 0 0,-1 0-1 0 0,1 1 0 0 0,-1-1 0 0 0,1 0 0 0 0,-1 1 1 0 0,1-1-1 0 0,-1 1 0 0 0,1-1 0 0 0,0 1 0 0 0,-1 0 1 0 0,1-1-1 0 0,-1 2 0 0 0,-21 43 874 0 0,-1 0 0 0 0,-3-1 0 0 0,-49 65 0 0 0,-110 108 48 0 0,-54 67-739 0 0,232-277-387 0 0,7-11 124 0 0,8-13-1977 0 0,0 4-5514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44.2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11 4143 0 0,'-5'-4'12556'0'0,"22"7"-11766"0"0,-1 0-1 0 0,1-1 0 0 0,0-1 1 0 0,31-1-1 0 0,10-6-292 0 0,54-4-385 0 0,-94 13-346 0 0,-18-3 217 0 0,0 0 0 0 0,0 0 0 0 0,1 0 0 0 0,-1 0 0 0 0,0 0 0 0 0,0 0 0 0 0,0 0 0 0 0,0 1 0 0 0,0-1 0 0 0,0 0 0 0 0,0 0 0 0 0,0 0 0 0 0,1 0 0 0 0,-1 0 1 0 0,0 0-1 0 0,0 0 0 0 0,0 0 0 0 0,0 0 0 0 0,0 1 0 0 0,0-1 0 0 0,0 0 0 0 0,0 0 0 0 0,0 0 0 0 0,0 0 0 0 0,0 0 0 0 0,0 0 0 0 0,0 1 0 0 0,0-1 0 0 0,0 0 0 0 0,0 0 1 0 0,0 0-1 0 0,0 0 0 0 0,0 0 0 0 0,0 0 0 0 0,0 0 0 0 0,0 1 0 0 0,0-1 0 0 0,0 0 0 0 0,-8 6-930 0 0,0-3-73 0 0,0 0-206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44.85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7 312 5983 0 0,'-7'3'8896'0'0,"12"-7"-7594"0"0,228-221 3002 0 0,-168 147-4238 0 0,-65 77-66 0 0,0 1-1 0 0,1-1 1 0 0,-1 1-1 0 0,0-1 0 0 0,1 1 1 0 0,-1-1-1 0 0,1 1 1 0 0,-1 0-1 0 0,1-1 1 0 0,-1 1-1 0 0,1-1 1 0 0,-1 1-1 0 0,1 0 0 0 0,0 0 1 0 0,-1-1-1 0 0,1 1 1 0 0,-1 0-1 0 0,1 0 1 0 0,0 0-1 0 0,-1 0 1 0 0,1 0-1 0 0,0 0 1 0 0,-1 0-1 0 0,2 0 0 0 0,-2 0 0 0 0,1 1-1 0 0,-1-1 1 0 0,0 0-1 0 0,1 1 1 0 0,-1-1-1 0 0,1 1 1 0 0,-1 0-1 0 0,0-1 1 0 0,0 1-1 0 0,1-1 1 0 0,-1 1-1 0 0,0-1 1 0 0,0 1-1 0 0,0 0 1 0 0,0-1-1 0 0,0 1 1 0 0,1-1-1 0 0,-1 1 1 0 0,-1 1-1 0 0,-2 33-42 0 0,-19 53 66 0 0,3-14 10 0 0,-11 144 55 0 0,9-42-36 0 0,19-168-51 0 0,0 1 0 0 0,1-1 0 0 0,0 0 0 0 0,1 1 0 0 0,0-1 0 0 0,0 1 0 0 0,1-1 0 0 0,0 0 0 0 0,0 1 0 0 0,1-1 0 0 0,5 15 0 0 0,3-3-4385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45.19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 29 1375 0 0,'-20'-7'1832'0'0,"20"7"-1630"0"0,-1 0 0 0 0,1 0 0 0 0,0 0 0 0 0,-1 0 0 0 0,1-1 0 0 0,-1 1 0 0 0,1 0 0 0 0,-1 0 0 0 0,1 0 0 0 0,0-1 0 0 0,-1 1 0 0 0,1 0 0 0 0,0-1 0 0 0,-1 1 0 0 0,1 0 0 0 0,0-1 0 0 0,-1 1 0 0 0,1 0 0 0 0,0-1 0 0 0,-1 1 0 0 0,1 0 0 0 0,0-1 0 0 0,0 1 0 0 0,0-1 0 0 0,0 1 0 0 0,-1-1 0 0 0,1 1 0 0 0,0-1 0 0 0,0 1 0 0 0,0 0 0 0 0,0-1 0 0 0,0 1 0 0 0,0-1 0 0 0,0 1 0 0 0,0-1 0 0 0,0 1 0 0 0,0-1 0 0 0,1 0 37 0 0,-1 1 0 0 0,1-1 0 0 0,0 1 0 0 0,-1-1 0 0 0,1 1 0 0 0,0-1 0 0 0,-1 1 0 0 0,1 0 0 0 0,0 0 0 0 0,0-1 0 0 0,-1 1 0 0 0,1 0 0 0 0,0 0 0 0 0,0 0 0 0 0,0 0 0 0 0,-1 0 0 0 0,1-1 0 0 0,0 2 0 0 0,1-1 0 0 0,18 2 1062 0 0,-13-1-683 0 0,74 4 1653 0 0,117-8-1 0 0,-185 2-2230 0 0,39-4 114 0 0,89 3 0 0 0,-126 5-167 0 0,-15-3-9 0 0,0 0 0 0 0,0 0-1 0 0,1 0 1 0 0,-1 0 0 0 0,0 0-1 0 0,0 0 1 0 0,0 0 0 0 0,1 0-1 0 0,-1 0 1 0 0,0 1 0 0 0,0-1-1 0 0,0 0 1 0 0,0 0 0 0 0,1 0-1 0 0,-1 0 1 0 0,0 0 0 0 0,0 1-1 0 0,0-1 1 0 0,0 0 0 0 0,0 0-1 0 0,0 0 1 0 0,1 1 0 0 0,-1-1-1 0 0,0 0 1 0 0,0 0 0 0 0,0 0-1 0 0,0 1 1 0 0,0-1 0 0 0,0 0-1 0 0,0 0 1 0 0,0 0 0 0 0,0 1-1 0 0,0-1 1 0 0,0 0 0 0 0,0 0-1 0 0,0 0 1 0 0,0 1 0 0 0,0-1-1 0 0,0 0 1 0 0,0 0 0 0 0,-1 0-1 0 0,1 1 1 0 0,0-1 0 0 0,0 0-1 0 0,0 0 1 0 0,0 0 0 0 0,0 1-1 0 0,0-1 1 0 0,-1 0 0 0 0,1 0-1 0 0,0 0 1 0 0,0 0 0 0 0,0 0-1 0 0,0 1 1 0 0,-1-1 0 0 0,1 0-1 0 0,0 0 1 0 0,0 0 0 0 0,0 0-1 0 0,0 0 1 0 0,-1 0 0 0 0,1 0-1 0 0,0 0 1 0 0,0 0 0 0 0,-1 0-1 0 0,1 0 1 0 0,-6 3-1141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11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5 115 4607 0 0,'-1'0'8'0'0,"1"0"0"0"0,0 0 0 0 0,0 0 0 0 0,-1 0-1 0 0,1 0 1 0 0,0 0 0 0 0,0 0 0 0 0,0-1 0 0 0,-1 1-1 0 0,1 0 1 0 0,0 0 0 0 0,0 0 0 0 0,0 0 0 0 0,0-1-1 0 0,-1 1 1 0 0,1 0 0 0 0,0 0 0 0 0,0 0-1 0 0,0-1 1 0 0,0 1 0 0 0,0 0 0 0 0,0 0 0 0 0,-1-1-1 0 0,1 1 1 0 0,0 0 0 0 0,0 0 0 0 0,0 0 0 0 0,0-1-1 0 0,0 1 1 0 0,0 0 0 0 0,0 0 0 0 0,0-1 0 0 0,0 1-1 0 0,0 0 1 0 0,0 0 0 0 0,0-1 0 0 0,0 1 0 0 0,1 0-1 0 0,-1 0 1 0 0,0-1 0 0 0,0 1 0 0 0,0 0 0 0 0,0 0-1 0 0,0 0 1 0 0,0-1 0 0 0,1 1 0 0 0,-1 0-1 0 0,0 0 1 0 0,0 0 0 0 0,0 0 0 0 0,0-1 0 0 0,1 1-1 0 0,-1 0 1 0 0,0 0 0 0 0,0 0 0 0 0,0 0 0 0 0,1 0-1 0 0,15-10-384 0 0,-12 8 325 0 0,23-9 1402 0 0,0 0 1 0 0,1 2-1 0 0,0 1 0 0 0,36-6 1 0 0,0 0 313 0 0,28-8-172 0 0,-75 19-1895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49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136 165 919 0 0,'-2'-2'81'0'0,"0"1"-1"0"0,-1 0 0 0 0,1-1 0 0 0,0 0 0 0 0,0 1 0 0 0,0-1 0 0 0,1 0 0 0 0,-1 0 0 0 0,0 0 1 0 0,1 0-1 0 0,-1-1 0 0 0,1 1 0 0 0,0 0 0 0 0,-1-1 0 0 0,1 1 0 0 0,1 0 0 0 0,-1-1 0 0 0,-1-3 1 0 0,0-2 214 0 0,0 4 115 0 0,1 0 1 0 0,1 0-1 0 0,-1 0 0 0 0,1 0 1 0 0,-1 0-1 0 0,1 0 0 0 0,1-9 1 0 0,-1-16 2728 0 0,-1 25-2738 0 0,0 0 0 0 0,-1 0-1 0 0,1 0 1 0 0,-1 0 0 0 0,-2-4-1 0 0,3 7-353 0 0,1 0 0 0 0,-1 0 0 0 0,1 0-1 0 0,-1 0 1 0 0,1 0 0 0 0,-1 0 0 0 0,0 0 0 0 0,0 0-1 0 0,1 1 1 0 0,-1-1 0 0 0,0 0 0 0 0,0 0-1 0 0,0 1 1 0 0,0-1 0 0 0,0 0 0 0 0,0 1 0 0 0,0-1-1 0 0,0 1 1 0 0,0-1 0 0 0,0 1 0 0 0,0 0 0 0 0,-2-1-1 0 0,2 2-8 0 0,0-1-1 0 0,0 1 1 0 0,0 0-1 0 0,0-1 1 0 0,-1 1-1 0 0,1 0 1 0 0,0 0-1 0 0,0-1 1 0 0,1 1-1 0 0,-1 0 1 0 0,0 0-1 0 0,0 0 1 0 0,0 0-1 0 0,0 0 1 0 0,1 1-1 0 0,-1-1 1 0 0,0 1-1 0 0,-9 23 382 0 0,6-12-297 0 0,0 0 0 0 0,1 1 0 0 0,1 0 0 0 0,0-1 0 0 0,1 1 0 0 0,0 0 0 0 0,3 26 0 0 0,-2-38-111 0 0,0 0 1 0 0,0 0-1 0 0,1 0 1 0 0,-1-1-1 0 0,1 1 1 0 0,0 0-1 0 0,-1 0 1 0 0,1 0 0 0 0,0-1-1 0 0,0 1 1 0 0,0-1-1 0 0,0 1 1 0 0,0 0-1 0 0,0-1 1 0 0,1 0-1 0 0,-1 1 1 0 0,0-1-1 0 0,1 0 1 0 0,-1 1 0 0 0,3 0-1 0 0,-2-1 19 0 0,0 0-1 0 0,1 0 1 0 0,-1-1-1 0 0,1 1 1 0 0,0 0-1 0 0,-1-1 1 0 0,1 0-1 0 0,-1 0 1 0 0,1 0-1 0 0,-1 0 1 0 0,1 0-1 0 0,0 0 1 0 0,2-1-1 0 0,2-1 16 0 0,0 1-1 0 0,0-2 0 0 0,0 1 0 0 0,0-1 1 0 0,-1 0-1 0 0,1 0 0 0 0,-1-1 1 0 0,0 0-1 0 0,10-8 0 0 0,-10 6-44 0 0,0 0 0 0 0,-1-1 0 0 0,0 0 0 0 0,0 0 0 0 0,0 0 0 0 0,5-11 0 0 0,-8 12 0 0 0,1 0 0 0 0,-1 1 0 0 0,0-1 0 0 0,0 0 0 0 0,-1 0 0 0 0,0-1 0 0 0,0 1 0 0 0,0 0 0 0 0,-1-10 0 0 0,0 15 0 0 0,0 0 0 0 0,0-1 0 0 0,0 1 0 0 0,-1-1 0 0 0,1 1 0 0 0,0-1 0 0 0,-1 1 0 0 0,1 0 0 0 0,-1-1 0 0 0,0 1 0 0 0,0 0 0 0 0,1 0 0 0 0,-1-1 0 0 0,0 1 0 0 0,0 0 0 0 0,0 0 0 0 0,0 0 0 0 0,0 0 0 0 0,-2-1 0 0 0,1 1 0 0 0,0 0 0 0 0,0-1 0 0 0,-1 1 0 0 0,1 0 0 0 0,-1 1 0 0 0,1-1 0 0 0,-1 0 0 0 0,1 1 0 0 0,-1-1 0 0 0,-2 1 0 0 0,-5 0 0 0 0,-1 0 0 0 0,1 1 0 0 0,-1 0 0 0 0,-12 3 0 0 0,17-2 18 0 0,1-1 0 0 0,-1 1 0 0 0,1 0-1 0 0,-1 0 1 0 0,1 0 0 0 0,0 1 0 0 0,0 0-1 0 0,0 0 1 0 0,1 0 0 0 0,-1 0 0 0 0,1 1-1 0 0,0 0 1 0 0,0 0 0 0 0,0 0 0 0 0,-6 8-1 0 0,7-6 49 0 0,-1 0 1 0 0,1 0-1 0 0,0 0 0 0 0,1 0 0 0 0,-1 1 0 0 0,1-1 0 0 0,0 1 1 0 0,1-1-1 0 0,0 1 0 0 0,0 0 0 0 0,0 0 0 0 0,1 13 0 0 0,1-15-18 0 0,-1-1 0 0 0,1 1 0 0 0,0 0 0 0 0,0 0 0 0 0,0 0 1 0 0,0-1-1 0 0,1 1 0 0 0,0-1 0 0 0,0 1 0 0 0,5 7 0 0 0,-6-10-42 0 0,1 0 1 0 0,-1 0-1 0 0,1 0 0 0 0,0-1 1 0 0,-1 1-1 0 0,1-1 0 0 0,0 1 1 0 0,0-1-1 0 0,0 0 1 0 0,0 0-1 0 0,0 0 0 0 0,0 0 1 0 0,0 0-1 0 0,0 0 0 0 0,1-1 1 0 0,-1 1-1 0 0,0-1 1 0 0,0 1-1 0 0,1-1 0 0 0,-1 0 1 0 0,0 0-1 0 0,1 0 0 0 0,-1 0 1 0 0,5-1-1 0 0,2-1 2 0 0,1-1-1 0 0,-1 0 1 0 0,0 0 0 0 0,1-1-1 0 0,-2 0 1 0 0,1-1-1 0 0,0 0 1 0 0,-1 0 0 0 0,0-1-1 0 0,14-12 1 0 0,-16 12-35 0 0,0 0 0 0 0,0 0 1 0 0,-1-1-1 0 0,0 1 0 0 0,0-1 0 0 0,0 0 1 0 0,-1 0-1 0 0,0-1 0 0 0,0 0 0 0 0,-1 1 1 0 0,0-1-1 0 0,4-17 0 0 0,-7 24 0 0 0,0 0 1 0 0,0-1-1 0 0,0 1 0 0 0,0 0 0 0 0,0 0 0 0 0,0-1 0 0 0,0 1 1 0 0,0 0-1 0 0,0 0 0 0 0,0-1 0 0 0,-1 1 0 0 0,1 0 1 0 0,-1 0-1 0 0,1 0 0 0 0,-1-1 0 0 0,1 1 0 0 0,-1 0 0 0 0,0 0 1 0 0,1 0-1 0 0,-1 0 0 0 0,0 0 0 0 0,0 0 0 0 0,0 0 0 0 0,0 0 1 0 0,0 0-1 0 0,0 1 0 0 0,0-1 0 0 0,0 0 0 0 0,0 1 0 0 0,0-1 1 0 0,0 1-1 0 0,0-1 0 0 0,0 1 0 0 0,-1-1 0 0 0,1 1 1 0 0,0 0-1 0 0,0-1 0 0 0,-1 1 0 0 0,1 0 0 0 0,0 0 0 0 0,-2 0 1 0 0,-6 0-36 0 0,0 0 1 0 0,-1 0-1 0 0,1 1 1 0 0,-12 3-1 0 0,19-3 72 0 0,-7 0-7 0 0,1 1 0 0 0,0 0 0 0 0,-1 1 0 0 0,1 0 0 0 0,1 0-1 0 0,-1 1 1 0 0,0 0 0 0 0,1 0 0 0 0,0 1 0 0 0,0 0 0 0 0,-7 6 0 0 0,10-8 40 0 0,1 1 0 0 0,1-1 0 0 0,-1 1 1 0 0,0-1-1 0 0,1 1 0 0 0,0 0 0 0 0,0 0 0 0 0,0 0 1 0 0,0 0-1 0 0,1 0 0 0 0,-1 0 0 0 0,1 1 1 0 0,0-1-1 0 0,0 0 0 0 0,1 1 0 0 0,-1-1 1 0 0,1 0-1 0 0,0 1 0 0 0,0-1 0 0 0,1 1 1 0 0,-1-1-1 0 0,1 1 0 0 0,1 4 0 0 0,-1-5-9 0 0,1 1-1 0 0,-1-1 1 0 0,1 0-1 0 0,0 1 1 0 0,0-1-1 0 0,0 0 1 0 0,0 0-1 0 0,1-1 1 0 0,-1 1-1 0 0,1 0 0 0 0,0-1 1 0 0,0 1-1 0 0,1-1 1 0 0,-1 0-1 0 0,1 0 1 0 0,-1-1-1 0 0,1 1 1 0 0,0-1-1 0 0,0 1 1 0 0,0-1-1 0 0,0-1 1 0 0,1 1-1 0 0,-1 0 1 0 0,0-1-1 0 0,1 0 1 0 0,-1 0-1 0 0,1 0 1 0 0,-1-1-1 0 0,1 0 0 0 0,-1 1 1 0 0,1-2-1 0 0,0 1 1 0 0,-1 0-1 0 0,1-1 1 0 0,-1 0-1 0 0,1 0 1 0 0,7-3-1 0 0,-4 0-32 0 0,-1 0-1 0 0,-1 0 0 0 0,1-1 1 0 0,0 0-1 0 0,-1 0 1 0 0,0-1-1 0 0,0 1 0 0 0,-1-1 1 0 0,0 0-1 0 0,0-1 1 0 0,7-11-1 0 0,-9 13-3 0 0,0 0-1 0 0,-1 0 1 0 0,1 0 0 0 0,-1 0 0 0 0,0 0 0 0 0,-1-1-1 0 0,1 1 1 0 0,-1-1 0 0 0,0 1 0 0 0,-1-1-1 0 0,1 0 1 0 0,-1 1 0 0 0,0-1 0 0 0,0 1 0 0 0,-1-1-1 0 0,0 0 1 0 0,-2-9 0 0 0,2 12-13 0 0,-1 0-1 0 0,1 1 1 0 0,0-1 0 0 0,-1 1-1 0 0,0-1 1 0 0,0 1 0 0 0,1-1-1 0 0,-1 1 1 0 0,-1 0-1 0 0,1 0 1 0 0,0 0 0 0 0,0 0-1 0 0,-1 0 1 0 0,1 1 0 0 0,-1-1-1 0 0,0 1 1 0 0,1-1 0 0 0,-1 1-1 0 0,0 0 1 0 0,0 0 0 0 0,0 0-1 0 0,0 1 1 0 0,-4-2 0 0 0,0 2 12 0 0,0-1 1 0 0,0 1-1 0 0,0 0 1 0 0,0 0-1 0 0,0 1 1 0 0,0 0 0 0 0,0 0-1 0 0,1 1 1 0 0,-9 2-1 0 0,12-3 5 0 0,1 0 0 0 0,0 0 0 0 0,-1 1 0 0 0,1-1 0 0 0,0 0 0 0 0,-1 1 0 0 0,1 0 0 0 0,0-1 0 0 0,0 1 0 0 0,0 0 0 0 0,1 0 0 0 0,-1 0 0 0 0,0 0 0 0 0,1 0 0 0 0,-2 4 0 0 0,1-2 2 0 0,0 0-1 0 0,1 0 1 0 0,-1 0 0 0 0,1 0 0 0 0,0 1 0 0 0,0-1-1 0 0,1 0 1 0 0,-1 9 0 0 0,1-5 6 0 0,1 0 1 0 0,0 1 0 0 0,0-1-1 0 0,1 0 1 0 0,0 0-1 0 0,0 0 1 0 0,1 0-1 0 0,0 0 1 0 0,6 11-1 0 0,-8-17-5 0 0,0-1-1 0 0,-1 1 0 0 0,1-1 1 0 0,1 1-1 0 0,-1-1 1 0 0,0 1-1 0 0,0-1 1 0 0,0 0-1 0 0,1 0 0 0 0,-1 0 1 0 0,1 1-1 0 0,-1-1 1 0 0,1 0-1 0 0,-1-1 1 0 0,1 1-1 0 0,0 0 0 0 0,-1 0 1 0 0,1-1-1 0 0,0 1 1 0 0,0-1-1 0 0,3 1 0 0 0,-2-1-3 0 0,0 0 0 0 0,0-1 0 0 0,-1 1-1 0 0,1-1 1 0 0,0 0 0 0 0,0 0 0 0 0,0 0-1 0 0,0 0 1 0 0,-1 0 0 0 0,1 0 0 0 0,-1-1-1 0 0,5-3 1 0 0,-2 2-3 0 0,0-1 0 0 0,-1-1 0 0 0,1 1 0 0 0,-1-1 1 0 0,0 1-1 0 0,-1-1 0 0 0,1 0 0 0 0,-1 0 0 0 0,0-1 0 0 0,0 1 0 0 0,3-10 0 0 0,-5 13-32 0 0,0 0 0 0 0,0-1 0 0 0,-1 1 0 0 0,1 0 0 0 0,-1-1 0 0 0,1 1 0 0 0,-1 0 0 0 0,0-1 0 0 0,0 1 0 0 0,0-1-1 0 0,0 1 1 0 0,0 0 0 0 0,-1-1 0 0 0,1 1 0 0 0,-1 0 0 0 0,1-1 0 0 0,-1 1 0 0 0,0 0 0 0 0,0 0 0 0 0,0-1 0 0 0,0 1 0 0 0,-1 0 0 0 0,1 0 0 0 0,0 0 0 0 0,-1 0 0 0 0,1 1 0 0 0,-1-1 0 0 0,0 0-1 0 0,0 1 1 0 0,0-1 0 0 0,1 1 0 0 0,-4-2 0 0 0,4 2 29 0 0,0 0-1 0 0,0 1 1 0 0,0-1-1 0 0,0 0 1 0 0,0 1-1 0 0,-1-1 1 0 0,1 1-1 0 0,0-1 1 0 0,0 1-1 0 0,0 0 1 0 0,-1 0-1 0 0,1-1 1 0 0,0 1-1 0 0,-1 0 1 0 0,1 0-1 0 0,0 0 1 0 0,0 0-1 0 0,-1 0 0 0 0,1 1 1 0 0,0-1-1 0 0,0 0 1 0 0,-1 0-1 0 0,1 1 1 0 0,0-1-1 0 0,0 1 1 0 0,0-1-1 0 0,0 1 1 0 0,-1 0-1 0 0,1-1 1 0 0,0 1-1 0 0,0 0 1 0 0,0 0-1 0 0,0 0 1 0 0,1 0-1 0 0,-1 0 1 0 0,0 0-1 0 0,0 0 1 0 0,0 0-1 0 0,1 0 1 0 0,-1 0-1 0 0,1 0 1 0 0,-2 2-1 0 0,0 3 13 0 0,0 0-1 0 0,0 0 0 0 0,1 1 1 0 0,0-1-1 0 0,0 0 0 0 0,0 0 1 0 0,1 9-1 0 0,0-10-2 0 0,0 0 1 0 0,0 0 0 0 0,1 0-1 0 0,0 0 1 0 0,0 0-1 0 0,0 0 1 0 0,4 9 0 0 0,-4-13-4 0 0,-1 0 0 0 0,1 0 0 0 0,-1 0 0 0 0,1 0 0 0 0,0 0 0 0 0,-1 0 0 0 0,1 0 0 0 0,0 0 0 0 0,0 0 0 0 0,0-1 0 0 0,0 1 0 0 0,-1 0 0 0 0,1-1 0 0 0,0 1 0 0 0,0 0 0 0 0,0-1 0 0 0,0 1 0 0 0,1-1 0 0 0,-1 0 0 0 0,0 1 0 0 0,0-1 0 0 0,0 0 0 0 0,0 0 0 0 0,0 1 0 0 0,0-1 0 0 0,1 0 0 0 0,-1 0 0 0 0,0 0 0 0 0,0-1 0 0 0,0 1 0 0 0,0 0 0 0 0,0 0 0 0 0,1-1 0 0 0,-1 1 0 0 0,0 0 0 0 0,0-1 0 0 0,0 1 0 0 0,0-1 0 0 0,0 1 0 0 0,2-2 0 0 0,0-1 3 0 0,0 1 0 0 0,0-1-1 0 0,0 0 1 0 0,0 0 0 0 0,0 0-1 0 0,-1 0 1 0 0,1 0 0 0 0,-1 0-1 0 0,0-1 1 0 0,0 1 0 0 0,3-7-1 0 0,-4 8 0 0 0,0 0-1 0 0,0 0 0 0 0,0 0 1 0 0,-1 0-1 0 0,1-1 1 0 0,-1 1-1 0 0,1 0 0 0 0,-1 0 1 0 0,0 0-1 0 0,1-1 1 0 0,-1 1-1 0 0,0 0 0 0 0,-1 0 1 0 0,1-1-1 0 0,0 1 0 0 0,-1 0 1 0 0,1 0-1 0 0,-1 0 1 0 0,1 0-1 0 0,-1 0 0 0 0,0 0 1 0 0,-2-3-1 0 0,3 4 1 0 0,-1 0 0 0 0,0 1 0 0 0,0-1 1 0 0,0 1-1 0 0,1-1 0 0 0,-1 1 0 0 0,0-1 0 0 0,0 1 0 0 0,0-1 0 0 0,0 1 0 0 0,0 0 0 0 0,0-1 0 0 0,0 1 0 0 0,0 0 0 0 0,0 0 0 0 0,0 0 0 0 0,0 0 0 0 0,0 0 0 0 0,0 0 1 0 0,0 0-1 0 0,0 0 0 0 0,0 0 0 0 0,0 1 0 0 0,0-1 0 0 0,0 0 0 0 0,0 0 0 0 0,0 1 0 0 0,0-1 0 0 0,1 1 0 0 0,-2 0 0 0 0,-1 0 5 0 0,1 1-1 0 0,0-1 0 0 0,-1 1 1 0 0,1-1-1 0 0,0 1 1 0 0,0 0-1 0 0,0 0 0 0 0,0 0 1 0 0,-3 4-1 0 0,5-5 40 0 0,0-1-68 0 0,0 0 1 0 0,0 0-1 0 0,0 0 1 0 0,0 0-1 0 0,0 0 1 0 0,0 0-1 0 0,1 0 0 0 0,-1 0 1 0 0,0 0-1 0 0,0 0 1 0 0,0 0-1 0 0,0 0 1 0 0,0 0-1 0 0,0 0 0 0 0,0 0 1 0 0,0 0-1 0 0,0 0 1 0 0,0 0-1 0 0,0 0 1 0 0,0 0-1 0 0,0 0 1 0 0,0 0-1 0 0,0 0 0 0 0,0 0 1 0 0,0 0-1 0 0,0 0 1 0 0,0 0-1 0 0,0 1 1 0 0,0-1-1 0 0,1 0 0 0 0,-1 0 1 0 0,0 0-1 0 0,0 0 1 0 0,0 0-1 0 0,0 0 1 0 0,0 0-1 0 0,0 0 1 0 0,0 0-1 0 0,0 0 0 0 0,0 0 1 0 0,0 0-1 0 0,0 0 1 0 0,0 0-1 0 0,0 0 1 0 0,-1 1-1 0 0,1-1 1 0 0,0 0-1 0 0,0 0 0 0 0,0 0 1 0 0,0 0-1 0 0,0 0 1 0 0,0 0-1 0 0,0 0 1 0 0,7-3-5573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51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24 3223 0 0,'1'-1'137'0'0,"-1"0"-1"0"0,0 0 1 0 0,1 0-1 0 0,-1-1 1 0 0,0 1-1 0 0,0 0 0 0 0,0 0 1 0 0,0 0-1 0 0,0 0 1 0 0,0 0-1 0 0,0 0 1 0 0,0-1-1 0 0,-1 1 1 0 0,1 0-1 0 0,0 0 0 0 0,-1-2 1 0 0,-4 0 1628 0 0,2 13-538 0 0,-33 611 6981 0 0,36-615-8210 0 0,-1 5-24 0 0,1 1-1 0 0,0 0 0 0 0,1-1 0 0 0,0 1 0 0 0,4 15 1 0 0,-5-27 12 0 0,0 1 0 0 0,0-1 0 0 0,0 0 0 0 0,0 0 0 0 0,0 0 0 0 0,0 0 0 0 0,0 0 0 0 0,0 1 0 0 0,0-1 0 0 0,0 0 0 0 0,0 0 0 0 0,0 0 0 0 0,0 0 0 0 0,0 0 0 0 0,0 1 0 0 0,0-1 0 0 0,0 0 0 0 0,1 0 0 0 0,-1 0 0 0 0,0 0 0 0 0,0 0 0 0 0,0 0 0 0 0,0 1 0 0 0,0-1 0 0 0,0 0 0 0 0,0 0 0 0 0,1 0 0 0 0,-1 0 0 0 0,0 0 0 0 0,0 0 0 0 0,0 0 0 0 0,0 0 0 0 0,0 0 0 0 0,1 0 0 0 0,-1 0 0 0 0,0 0 0 0 0,0 0 0 0 0,0 1 0 0 0,0-1 1 0 0,0 0-1 0 0,1 0 0 0 0,-1 0 0 0 0,0 0 0 0 0,0-1 0 0 0,0 1 0 0 0,1 0 0 0 0,3-8-898 0 0,1-15-998 0 0,-3 12 1015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52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1839 0 0,'1'-2'117'0'0,"0"1"0"0"0,0-1 0 0 0,0 0 0 0 0,1 0 0 0 0,-1 1 0 0 0,1-1 0 0 0,-1 1 0 0 0,1-1 0 0 0,-1 1 0 0 0,1 0 0 0 0,0-1 0 0 0,-1 1 0 0 0,1 0 0 0 0,0 0 0 0 0,0 0 0 0 0,0 0 0 0 0,0 1 0 0 0,0-1 0 0 0,0 1 0 0 0,0-1 0 0 0,0 1 0 0 0,3-1 0 0 0,8-1 674 0 0,0 1 0 0 0,19 1 1 0 0,-23 0-538 0 0,17 0 420 0 0,31 0 952 0 0,0-2 0 0 0,57-9 0 0 0,-49-1-946 0 0,1 4 0 0 0,93-2 0 0 0,-71 16-230 0 0,96 18 1 0 0,0 1-127 0 0,10-10-272 0 0,-137-13-38 0 0,79-9 0 0 0,-126 6-5 0 0,-2 1 34 0 0,0-1-1 0 0,0 0 0 0 0,0 0 0 0 0,0-1 1 0 0,0 0-1 0 0,0 0 0 0 0,0-1 1 0 0,0 0-1 0 0,10-6 0 0 0,-18 8-14 0 0,1 1 0 0 0,0 0-1 0 0,-1-1 1 0 0,1 1 0 0 0,-1 0-1 0 0,1-1 1 0 0,0 1-1 0 0,-1 0 1 0 0,1 0 0 0 0,0 0-1 0 0,-1 0 1 0 0,1 0 0 0 0,-1 0-1 0 0,1 0 1 0 0,0 0 0 0 0,-1 0-1 0 0,1 0 1 0 0,0 0 0 0 0,-1 0-1 0 0,1 0 1 0 0,0 0 0 0 0,-1 1-1 0 0,1-1 1 0 0,0 0 0 0 0,-1 0-1 0 0,1 1 1 0 0,-1-1 0 0 0,1 0-1 0 0,-1 1 1 0 0,1-1 0 0 0,-1 1-1 0 0,1-1 1 0 0,-1 1 0 0 0,1-1-1 0 0,-1 1 1 0 0,1-1-1 0 0,-1 1 1 0 0,0-1 0 0 0,1 1-1 0 0,-1-1 1 0 0,0 1 0 0 0,0 0-1 0 0,1-1 1 0 0,-1 2 0 0 0,2 3 159 0 0,0 1 1 0 0,0 0-1 0 0,2 11 1 0 0,-3-12-108 0 0,7 45 301 0 0,4 100 1 0 0,-12-93-306 0 0,-12 90-1 0 0,4-77-80 0 0,8-54 11 0 0,0 0 1 0 0,2 22-1 0 0,0-25 1 0 0,-1 0 0 0 0,-1 0 0 0 0,0 1 0 0 0,-2 12 0 0 0,1-20-7 0 0,0 0 0 0 0,1 0 0 0 0,-1 0 0 0 0,1 0 0 0 0,1 0 0 0 0,-1 0 0 0 0,1 0 0 0 0,0 0 0 0 0,0 0 0 0 0,1-1 0 0 0,3 10 0 0 0,8 13-3 0 0,-9-21-4 0 0,0 1-1 0 0,0 0 1 0 0,-1-1-1 0 0,0 1 1 0 0,-1 1 0 0 0,0-1-1 0 0,0 0 1 0 0,1 13-1 0 0,-3-19 1 0 0,0 0 1 0 0,0 1-1 0 0,-1-1 0 0 0,1 0 1 0 0,-1 0-1 0 0,1 0 0 0 0,-1 0 0 0 0,0 0 1 0 0,0 0-1 0 0,0 0 0 0 0,0 0 0 0 0,0 0 1 0 0,0 0-1 0 0,0 0 0 0 0,-1 0 0 0 0,1-1 1 0 0,0 1-1 0 0,-4 2 0 0 0,10-22 71 0 0,-4 12-116 0 0,-1 2-8 0 0,1 0 0 0 0,-1-1 0 0 0,1 1 0 0 0,0 0 0 0 0,0 0 0 0 0,3-7 0 0 0,-6 12 44 0 0,0 1 0 0 0,-1-1 0 0 0,1 0 0 0 0,-1 0 0 0 0,1 0 0 0 0,-1 0 0 0 0,1 0 0 0 0,-1 0 0 0 0,0-1 0 0 0,1 1 0 0 0,-1-1 0 0 0,0 0 0 0 0,-4 0 0 0 0,-50 1-196 0 0,47-1 200 0 0,-138 5 177 0 0,-44 0 117 0 0,-186-1 831 0 0,297 0-1127 0 0,-24 0-45 0 0,-136 24 0 0 0,138-5 182 0 0,-21 5-106 0 0,122-28-26 0 0,0 1-1 0 0,1-1 1 0 0,-1 1 0 0 0,0-1-1 0 0,0 0 1 0 0,0 0-1 0 0,0 0 1 0 0,0 0-1 0 0,0 0 1 0 0,1-1 0 0 0,-1 1-1 0 0,0 0 1 0 0,0-1-1 0 0,0 1 1 0 0,1-1-1 0 0,-1 0 1 0 0,0 0 0 0 0,0 0-1 0 0,1 1 1 0 0,-1-2-1 0 0,1 1 1 0 0,-1 0 0 0 0,1 0-1 0 0,-1 0 1 0 0,1-1-1 0 0,0 1 1 0 0,0 0-1 0 0,-1-1 1 0 0,0-2 0 0 0,1 3-129 0 0,0 0 1 0 0,0 0 0 0 0,0 0 0 0 0,-1 1 0 0 0,1-1-1 0 0,0 1 1 0 0,0-1 0 0 0,0 1 0 0 0,0-1 0 0 0,-1 1-1 0 0,1-1 1 0 0,0 1 0 0 0,0 0 0 0 0,-1 0 0 0 0,1 0 0 0 0,0 0-1 0 0,-1 0 1 0 0,1 0 0 0 0,0 0 0 0 0,0 0 0 0 0,-1 0-1 0 0,1 1 1 0 0,0-1 0 0 0,0 1 0 0 0,-1-1 0 0 0,1 1-1 0 0,-1 0 1 0 0,5 0-2257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54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67 2759 0 0,'0'0'73'0'0,"0"0"-1"0"0,-1 0 0 0 0,1 0 1 0 0,-1 0-1 0 0,1 0 0 0 0,0-1 1 0 0,-1 1-1 0 0,1 0 0 0 0,-1 0 1 0 0,1 0-1 0 0,0-1 1 0 0,-1 1-1 0 0,1 0 0 0 0,0 0 1 0 0,0-1-1 0 0,-1 1 0 0 0,1 0 1 0 0,0-1-1 0 0,0 1 0 0 0,-1-1 1 0 0,1 1-1 0 0,0 0 0 0 0,0-1 1 0 0,0 1-1 0 0,0 0 0 0 0,-1-1 1 0 0,1 1-1 0 0,0-1 0 0 0,0 1 1 0 0,0 0-1 0 0,0-1 0 0 0,0 1 1 0 0,0-1-1 0 0,0 1 0 0 0,0-1 1 0 0,0 1-1 0 0,0 0 0 0 0,0-1 1 0 0,1 1-1 0 0,-1-1 0 0 0,0-1 228 0 0,0 1 0 0 0,1-1 0 0 0,-1 1 0 0 0,0-1-1 0 0,1 1 1 0 0,-1 0 0 0 0,1-1 0 0 0,0 1 0 0 0,1-3-1 0 0,0 2 98 0 0,1 1 1 0 0,-1-1-1 0 0,0 1 0 0 0,1-1 0 0 0,0 1 0 0 0,-1 0 0 0 0,1 0 0 0 0,0 0 0 0 0,-1 0 1 0 0,1 0-1 0 0,0 1 0 0 0,5-1 0 0 0,40 0 1894 0 0,-33 1-1766 0 0,13-1 157 0 0,44-9 1 0 0,-45 6-739 0 0,44-2 0 0 0,-64 8-232 0 0,-9 1-998 0 0,-10 1-4197 0 0,5-3 776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54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77 190 1375 0 0,'-4'-1'277'0'0,"0"0"0"0"0,-1 1 0 0 0,1-1 0 0 0,-1 1-1 0 0,1 0 1 0 0,0 0 0 0 0,-1 0 0 0 0,1 1 0 0 0,-6 1-1 0 0,-14 0 2694 0 0,20-4-220 0 0,8-3-1388 0 0,12-6 1379 0 0,19-10-1646 0 0,47-38 0 0 0,-16 10-912 0 0,-55 42-94 0 0,-6 5-43 0 0,-1-1 0 0 0,1 0-1 0 0,-1-1 1 0 0,1 1 0 0 0,-1-1-1 0 0,0 0 1 0 0,0 0 0 0 0,5-7-1 0 0,-17 14 323 0 0,-2 4-128 0 0,7-3-189 0 0,-1 0 0 0 0,1 1-1 0 0,0-1 1 0 0,0 1 0 0 0,0 0 0 0 0,1 0-1 0 0,0 0 1 0 0,0 0 0 0 0,-3 10-1 0 0,1 6 271 0 0,-3 26-1 0 0,4-25-252 0 0,-4 66-68 0 0,4-34 0 0 0,-2 42-51 0 0,-3 38-34 0 0,6-124 85 0 0,2-9 0 0 0,0-1 0 0 0,0 0 0 0 0,0 1 0 0 0,0-1 0 0 0,0 0 0 0 0,0 0 0 0 0,0 1 0 0 0,-1-1 0 0 0,1 0 0 0 0,0 1 0 0 0,0-1 0 0 0,0 0 0 0 0,0 0 0 0 0,0 1 0 0 0,-1-1 0 0 0,1 0 0 0 0,0 0 0 0 0,0 1 0 0 0,0-1 0 0 0,-1 0 0 0 0,1 0 0 0 0,0 0 0 0 0,0 1 0 0 0,0-1 0 0 0,-1 0 0 0 0,1 0 0 0 0,0 0 0 0 0,-1 0 0 0 0,1 0 0 0 0,0 1 0 0 0,-1-1 0 0 0,1 0-71 0 0,0 0-1 0 0,0 0 1 0 0,1 0-1 0 0,-1 0 1 0 0,0 0-1 0 0,0 0 1 0 0,0 0-1 0 0,0 0 0 0 0,0 0 1 0 0,0 0-1 0 0,1 0 1 0 0,-1 1-1 0 0,0-1 1 0 0,0 0-1 0 0,0 0 1 0 0,0 0-1 0 0,0 0 1 0 0,1 0-1 0 0,-1-1 1 0 0,0 1-1 0 0,0 0 1 0 0,0 0-1 0 0,0 0 1 0 0,0 0-1 0 0,1 0 0 0 0,-1 0 1 0 0,0 0-1 0 0,0 0 1 0 0,0 0-1 0 0,0 0 1 0 0,0 0-1 0 0,0 0 1 0 0,1 0-1 0 0,-1-1 1 0 0,0 1-1 0 0,0 0 1 0 0,0 0-1 0 0,0 0 1 0 0,0 0-1 0 0,0 0 1 0 0,0 0-1 0 0,0 0 0 0 0,0-1 1 0 0,0 1-1 0 0,0 0 1 0 0,0 0-1 0 0,0 0 1 0 0,0 0-1 0 0,1 0 1 0 0,-1-1-1 0 0,0 1 1 0 0,0 0-1 0 0,0 0 1 0 0,0 0-1 0 0,-1 0 1 0 0,1 0-1 0 0,0-1 1 0 0,0 1-1 0 0,0 0 1 0 0,0 0-1 0 0,0 0 0 0 0,0 0 1 0 0,0 0-1 0 0,0-1 1 0 0,0 1-1 0 0,0 0 1 0 0,0 0-1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6:55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63 455 0 0,'0'0'63'0'0,"-1"0"0"0"0,1-1 0 0 0,0 1 0 0 0,-1 0-1 0 0,1 0 1 0 0,-1 0 0 0 0,1-1 0 0 0,0 1 0 0 0,0 0-1 0 0,-1-1 1 0 0,1 1 0 0 0,0 0 0 0 0,-1 0 0 0 0,1-1-1 0 0,0 1 1 0 0,0 0 0 0 0,0-1 0 0 0,-1 1 0 0 0,1-1-1 0 0,0 1 1 0 0,0 0 0 0 0,0-1 0 0 0,0 1 0 0 0,0 0-1 0 0,0-1 1 0 0,0 1 0 0 0,0-1 0 0 0,0 1 0 0 0,0 0-1 0 0,0-1 1 0 0,0-12 2044 0 0,0 12-1813 0 0,0-1 0 0 0,1 0 1 0 0,-1 1-1 0 0,1-1 0 0 0,-1 1 1 0 0,1-1-1 0 0,-1 0 0 0 0,1 1 1 0 0,0 0-1 0 0,0-1 0 0 0,0 1 1 0 0,0-1-1 0 0,0 1 0 0 0,0 0 1 0 0,0 0-1 0 0,0-1 0 0 0,3 0 0 0 0,-2 0 131 0 0,1 1-1 0 0,0-1 1 0 0,-1 1-1 0 0,1 0 1 0 0,0 0-1 0 0,0 0 1 0 0,0 0-1 0 0,0 1 0 0 0,3-1 1 0 0,4 0 290 0 0,-1 1-1 0 0,1 0 1 0 0,-1 1 0 0 0,1 0-1 0 0,10 3 1 0 0,0-1-691 0 0,1-1 0 0 0,0-1 0 0 0,0-1 0 0 0,28-3 0 0 0,-25 1-9 0 0,0 1-1 0 0,42 5 1 0 0,28 10-9299 0 0,-89-13 5776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00.4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234 124 3223 0 0,'2'-8'620'0'0,"3"-2"65"0"0,-2-1 0 0 0,0 0 0 0 0,0 0 0 0 0,-1 0 0 0 0,0 0 0 0 0,0-22 0 0 0,-2 32-655 0 0,0 1 0 0 0,0-1 0 0 0,0 0-1 0 0,-1 0 1 0 0,1 0 0 0 0,0 1 0 0 0,-1-1 0 0 0,1 0-1 0 0,-1 0 1 0 0,1 1 0 0 0,0-1 0 0 0,-1 0 0 0 0,0 0 0 0 0,1 1-1 0 0,-1-1 1 0 0,1 1 0 0 0,-1-1 0 0 0,0 1 0 0 0,1-1-1 0 0,-1 1 1 0 0,0-1 0 0 0,0 1 0 0 0,1-1 0 0 0,-1 1 0 0 0,0 0-1 0 0,0 0 1 0 0,0-1 0 0 0,1 1 0 0 0,-1 0 0 0 0,0 0-1 0 0,0 0 1 0 0,0 0 0 0 0,0 0 0 0 0,1 0 0 0 0,-1 0 0 0 0,0 0-1 0 0,-1 0 1 0 0,-5 1 92 0 0,1 0 0 0 0,-1 1-1 0 0,-11 3 1 0 0,8-2-59 0 0,-5 1 167 0 0,-1 1 1 0 0,1 0-1 0 0,0 1 1 0 0,1 1-1 0 0,-19 10 1 0 0,28-14-202 0 0,0 1 0 0 0,1-1 0 0 0,0 1 1 0 0,-1 0-1 0 0,1 0 0 0 0,1 0 0 0 0,-1 0 1 0 0,0 1-1 0 0,1-1 0 0 0,0 1 0 0 0,0 0 1 0 0,1 0-1 0 0,-1 0 0 0 0,1 0 0 0 0,0 1 1 0 0,0-1-1 0 0,1 1 0 0 0,-2 9 0 0 0,3-11-6 0 0,-1 1-1 0 0,2-1 1 0 0,-1 0-1 0 0,0 1 0 0 0,1-1 1 0 0,0 1-1 0 0,0-1 1 0 0,0 0-1 0 0,1 0 0 0 0,-1 0 1 0 0,1 1-1 0 0,0-1 1 0 0,0-1-1 0 0,0 1 0 0 0,1 0 1 0 0,-1 0-1 0 0,1-1 1 0 0,0 0-1 0 0,0 1 0 0 0,0-1 1 0 0,4 3-1 0 0,-3-3 8 0 0,1 0 0 0 0,-1 0 0 0 0,0-1 0 0 0,1 1 0 0 0,-1-1 0 0 0,1 0 0 0 0,-1 0 0 0 0,1 0 0 0 0,0-1 0 0 0,0 0 0 0 0,0 1 0 0 0,0-2 0 0 0,0 1 0 0 0,0-1 0 0 0,0 0 0 0 0,0 0 0 0 0,1 0 0 0 0,5-1 0 0 0,-4-1-5 0 0,-1 0 1 0 0,1-1-1 0 0,0 0 1 0 0,0 0-1 0 0,-1 0 1 0 0,0 0-1 0 0,0-1 1 0 0,0 0-1 0 0,0-1 1 0 0,0 1-1 0 0,-1-1 1 0 0,0 0-1 0 0,0-1 1 0 0,7-8-1 0 0,-9 9-32 0 0,0 1 0 0 0,0-1 0 0 0,0 0-1 0 0,-1 0 1 0 0,0 0 0 0 0,0 0 0 0 0,0 0-1 0 0,0-1 1 0 0,-1 1 0 0 0,0 0 0 0 0,0-1-1 0 0,0 1 1 0 0,-1-1 0 0 0,0 1 0 0 0,0-1-1 0 0,0 0 1 0 0,-1 1 0 0 0,1-1 0 0 0,-3-7-1 0 0,1 9 7 0 0,0 0 0 0 0,0 0-1 0 0,0 0 1 0 0,-1 0 0 0 0,1 0-1 0 0,-1 1 1 0 0,0-1 0 0 0,0 1-1 0 0,0-1 1 0 0,0 1 0 0 0,-1 0-1 0 0,0 0 1 0 0,1 1 0 0 0,-1-1-1 0 0,0 1 1 0 0,0 0 0 0 0,0 0 0 0 0,0 0-1 0 0,-7-2 1 0 0,3 2-2 0 0,-1 0 1 0 0,1 0 0 0 0,-1 0-1 0 0,1 1 1 0 0,-1 0-1 0 0,1 1 1 0 0,-1 0-1 0 0,1 0 1 0 0,-13 3 0 0 0,16-3 27 0 0,-1 1 1 0 0,2 1 0 0 0,-1-1 0 0 0,0 1-1 0 0,0 0 1 0 0,0 0 0 0 0,1 0-1 0 0,-1 1 1 0 0,1-1 0 0 0,0 1 0 0 0,0 0-1 0 0,0 1 1 0 0,0-1 0 0 0,0 1 0 0 0,1-1-1 0 0,-1 1 1 0 0,1 0 0 0 0,0 0-1 0 0,0 1 1 0 0,1-1 0 0 0,-1 1 0 0 0,1-1-1 0 0,0 1 1 0 0,0 0 0 0 0,0 0 0 0 0,1-1-1 0 0,0 1 1 0 0,0 1 0 0 0,0-1 0 0 0,1 0-1 0 0,-1 0 1 0 0,1 0 0 0 0,0 0-1 0 0,1 0 1 0 0,-1 0 0 0 0,3 10 0 0 0,1-1 0 0 0,0 0 1 0 0,0 0 0 0 0,12 22 0 0 0,-14-32-8 0 0,0 0 1 0 0,0 0-1 0 0,0-1 1 0 0,0 1-1 0 0,1-1 1 0 0,0 1-1 0 0,0-1 1 0 0,0 0-1 0 0,0 0 1 0 0,0 0-1 0 0,0-1 1 0 0,1 1 0 0 0,-1-1-1 0 0,1 0 1 0 0,0 0-1 0 0,0 0 1 0 0,4 1-1 0 0,-5-2 9 0 0,1-1 0 0 0,-1 0 0 0 0,1 0 0 0 0,-1 0 0 0 0,0-1-1 0 0,1 1 1 0 0,-1-1 0 0 0,0 1 0 0 0,1-1 0 0 0,-1-1 0 0 0,0 1 0 0 0,0 0 0 0 0,0-1-1 0 0,0 1 1 0 0,0-1 0 0 0,0 0 0 0 0,4-3 0 0 0,2-3 178 0 0,0 1 1 0 0,-1-1 0 0 0,14-17-1 0 0,-15 17-79 0 0,-2-1 0 0 0,1 1 0 0 0,-1-1 1 0 0,0-1-1 0 0,5-13 0 0 0,-8 19-125 0 0,-1-1-1 0 0,0 1 1 0 0,0-1 0 0 0,0 0 0 0 0,0 1 0 0 0,-1-1 0 0 0,1 0 0 0 0,-1 0 0 0 0,0 1 0 0 0,-1-1-1 0 0,1 0 1 0 0,-1 1 0 0 0,0-1 0 0 0,-2-5 0 0 0,3 9-25 0 0,-1-1 0 0 0,0 1-1 0 0,1 0 1 0 0,-1-1 0 0 0,0 1 0 0 0,0 0 0 0 0,0 0 0 0 0,0 0-1 0 0,0-1 1 0 0,0 1 0 0 0,0 0 0 0 0,0 0 0 0 0,0 0-1 0 0,0 1 1 0 0,-1-1 0 0 0,1 0 0 0 0,0 0 0 0 0,-3 0 0 0 0,1 0-13 0 0,0 0 0 0 0,0 1 1 0 0,1-1-1 0 0,-1 1 0 0 0,0 0 1 0 0,0 0-1 0 0,0 0 0 0 0,1 0 1 0 0,-6 2-1 0 0,-2 0-26 0 0,0 1 0 0 0,0 1-1 0 0,0 0 1 0 0,-12 7 0 0 0,15-7 52 0 0,0 1 0 0 0,0 0-1 0 0,0 0 1 0 0,1 0 0 0 0,0 1 0 0 0,0 0 0 0 0,0 0-1 0 0,1 1 1 0 0,0-1 0 0 0,0 1 0 0 0,1 0 0 0 0,0 1-1 0 0,-6 14 1 0 0,8-18 19 0 0,0 0 1 0 0,1 0-1 0 0,0 1 0 0 0,0-1 0 0 0,0 0 0 0 0,0 0 0 0 0,1 1 0 0 0,0-1 1 0 0,0 0-1 0 0,0 1 0 0 0,0-1 0 0 0,1 0 0 0 0,-1 0 0 0 0,1 1 1 0 0,0-1-1 0 0,1 0 0 0 0,-1 0 0 0 0,1 0 0 0 0,-1 0 0 0 0,1 0 0 0 0,0 0 1 0 0,1-1-1 0 0,-1 1 0 0 0,1-1 0 0 0,-1 1 0 0 0,1-1 0 0 0,0 0 0 0 0,6 4 1 0 0,-7-5-10 0 0,1 0 1 0 0,-1 0 0 0 0,1-1 0 0 0,0 1-1 0 0,0-1 1 0 0,-1 0 0 0 0,1 0-1 0 0,0 0 1 0 0,0 0 0 0 0,0-1 0 0 0,0 1-1 0 0,0-1 1 0 0,6 0 0 0 0,-4 0 16 0 0,0 0 0 0 0,1-1 0 0 0,-1 0-1 0 0,0 0 1 0 0,1-1 0 0 0,-1 1 0 0 0,6-4 0 0 0,-1 0 70 0 0,-1 0 0 0 0,0 0 1 0 0,0-1-1 0 0,0 0 0 0 0,-1-1 0 0 0,0 1 0 0 0,11-14 0 0 0,-17 18-79 0 0,0 0 0 0 0,0-1 0 0 0,0 1 0 0 0,-1-1 0 0 0,1 1 0 0 0,-1-1 0 0 0,0 0 0 0 0,1 0 0 0 0,-1 0 0 0 0,0 0 0 0 0,-1 0 0 0 0,1 0 0 0 0,0 0 0 0 0,-1 0 0 0 0,0 0-1 0 0,1-3 1 0 0,-2 2-12 0 0,1 1 1 0 0,-1-1-1 0 0,0 0 0 0 0,0 1 0 0 0,0-1 0 0 0,-1 1 0 0 0,1 0 0 0 0,-1-1 0 0 0,0 1 0 0 0,0 0 0 0 0,0 0 0 0 0,0 0 0 0 0,-3-3 0 0 0,2 3 1 0 0,0 0 0 0 0,0 0 0 0 0,0 0 0 0 0,-1 0 0 0 0,1 1 0 0 0,-1-1 0 0 0,0 1 0 0 0,1 0 0 0 0,-1 0 0 0 0,0 0 0 0 0,0 1 0 0 0,-1-1 0 0 0,1 1 0 0 0,0 0 0 0 0,0 0 0 0 0,-1 1 0 0 0,1-1 0 0 0,0 1 0 0 0,-1 0 0 0 0,1 0 0 0 0,0 0 0 0 0,-9 2 0 0 0,6 0 3 0 0,1-1 0 0 0,0 1 1 0 0,0 0-1 0 0,0 1 0 0 0,1 0 1 0 0,-1 0-1 0 0,0 0 0 0 0,1 0 1 0 0,0 1-1 0 0,0 0 0 0 0,0 0 1 0 0,0 0-1 0 0,1 1 1 0 0,-1-1-1 0 0,-4 8 0 0 0,8-11 0 0 0,0 1 0 0 0,0 0 0 0 0,0 0 0 0 0,0 0 0 0 0,0 1 0 0 0,0-1 0 0 0,1 0 0 0 0,-1 0 0 0 0,1 0 0 0 0,-1 0 0 0 0,1 1 0 0 0,0-1 0 0 0,0 0 0 0 0,0 0 0 0 0,0 1 0 0 0,0-1 0 0 0,1 0 0 0 0,-1 0 0 0 0,0 1 0 0 0,1-1 0 0 0,0 0 0 0 0,0 0-1 0 0,0 0 1 0 0,0 0 0 0 0,0 0 0 0 0,0 0 0 0 0,0 0 0 0 0,2 2 0 0 0,-1-2 1 0 0,-1 0-1 0 0,1 0 1 0 0,0 0-1 0 0,0 0 1 0 0,0-1-1 0 0,0 1 1 0 0,0-1-1 0 0,1 1 0 0 0,-1-1 1 0 0,0 0-1 0 0,1 0 1 0 0,-1 0-1 0 0,1 0 1 0 0,-1 0-1 0 0,1-1 1 0 0,-1 1-1 0 0,1-1 1 0 0,-1 1-1 0 0,1-1 1 0 0,0 0-1 0 0,-1 0 1 0 0,1 0-1 0 0,-1-1 0 0 0,4 0 1 0 0,0 0 9 0 0,-1-1 0 0 0,1 0 1 0 0,-1 0-1 0 0,1 0 0 0 0,-1-1 0 0 0,0 0 1 0 0,0 0-1 0 0,0 0 0 0 0,7-7 0 0 0,-9 7-9 0 0,-1 1 0 0 0,1-1 0 0 0,-1 0 0 0 0,0 0 0 0 0,0 0 0 0 0,0 0-1 0 0,0 0 1 0 0,-1 0 0 0 0,0-1 0 0 0,1 1 0 0 0,-1 0 0 0 0,0-1 0 0 0,0 1 0 0 0,-1-1-1 0 0,1 1 1 0 0,-1-8 0 0 0,0 11-1 0 0,1-10-29 0 0,-1 1 0 0 0,-1-1-1 0 0,0 1 1 0 0,0-1-1 0 0,-4-12 1 0 0,4 21 24 0 0,1-1 1 0 0,-1 0-1 0 0,1 1 0 0 0,-1-1 0 0 0,0 1 1 0 0,0-1-1 0 0,0 1 0 0 0,0-1 0 0 0,0 1 1 0 0,0 0-1 0 0,0-1 0 0 0,0 1 0 0 0,-1 0 1 0 0,1 0-1 0 0,0 0 0 0 0,-1 0 0 0 0,1 0 1 0 0,-1 0-1 0 0,1 0 0 0 0,-1 0 0 0 0,0 1 1 0 0,1-1-1 0 0,-1 1 0 0 0,1-1 0 0 0,-1 1 1 0 0,0 0-1 0 0,0-1 0 0 0,1 1 0 0 0,-1 0 1 0 0,0 0-1 0 0,0 0 0 0 0,1 0 0 0 0,-1 1 1 0 0,0-1-1 0 0,1 0 0 0 0,-4 2 0 0 0,0 0 7 0 0,0-1 0 0 0,1 1 0 0 0,-1 1 0 0 0,1-1 0 0 0,0 1 0 0 0,-1 0-1 0 0,1 0 1 0 0,1 0 0 0 0,-1 0 0 0 0,0 1 0 0 0,1-1 0 0 0,-1 1 0 0 0,1 0 0 0 0,0 0-1 0 0,1 0 1 0 0,-3 6 0 0 0,3-8-1 0 0,1 0 0 0 0,-1 1 0 0 0,1-1 0 0 0,0 1 0 0 0,0 0 0 0 0,0-1 0 0 0,1 1 1 0 0,-1 0-1 0 0,1 0 0 0 0,-1-1 0 0 0,1 1 0 0 0,0 0 0 0 0,0 0 0 0 0,0 0 0 0 0,0-1 0 0 0,1 1 0 0 0,-1 0 0 0 0,1 0 0 0 0,0-1 0 0 0,0 1 0 0 0,0 0 0 0 0,0-1 0 0 0,0 1 0 0 0,0-1 0 0 0,1 1 0 0 0,-1-1 0 0 0,1 0 0 0 0,0 1 0 0 0,-1-1 0 0 0,3 2 0 0 0,-2-3 2 0 0,1 1 0 0 0,-1-1 0 0 0,0 0 0 0 0,0 0 0 0 0,1 0 0 0 0,-1 0 0 0 0,0-1 0 0 0,1 1 0 0 0,-1-1 0 0 0,1 1 0 0 0,-1-1 0 0 0,1 0 0 0 0,-1 0 0 0 0,1 0 0 0 0,-1 0 0 0 0,1 0 0 0 0,-1 0-1 0 0,1-1 1 0 0,-1 1 0 0 0,1-1 0 0 0,-1 0 0 0 0,4-2 0 0 0,0 1 5 0 0,0 0-1 0 0,-1-1 1 0 0,0 0-1 0 0,1 0 1 0 0,-1-1 0 0 0,0 1-1 0 0,-1-1 1 0 0,7-6-1 0 0,-10 8-6 0 0,1 0-1 0 0,-1 0 0 0 0,0 0 0 0 0,0 0 1 0 0,-1 0-1 0 0,1-1 0 0 0,0 1 1 0 0,-1 0-1 0 0,1 0 0 0 0,-1 0 0 0 0,1-1 1 0 0,-1 1-1 0 0,0 0 0 0 0,0-1 1 0 0,0 1-1 0 0,-1 0 0 0 0,1 0 1 0 0,0-1-1 0 0,-1 1 0 0 0,0 0 0 0 0,1 0 1 0 0,-1 0-1 0 0,-1-4 0 0 0,0 3-39 0 0,0-1 0 0 0,0 0 0 0 0,0 0 0 0 0,0 1 0 0 0,-1-1 0 0 0,1 1 0 0 0,-1-1-1 0 0,0 1 1 0 0,0 0 0 0 0,0 0 0 0 0,0 1 0 0 0,-5-4 0 0 0,7 6 28 0 0,0-1-1 0 0,0 1 1 0 0,0-1 0 0 0,0 1 0 0 0,0 0-1 0 0,0-1 1 0 0,0 1 0 0 0,0 0 0 0 0,0 0-1 0 0,0 0 1 0 0,0 0 0 0 0,0 0 0 0 0,0 0-1 0 0,0 0 1 0 0,0 0 0 0 0,-1 1 0 0 0,1-1-1 0 0,0 0 1 0 0,-1 1 0 0 0,-1 0-31 0 0,1 1 0 0 0,-1-1 0 0 0,1 1 1 0 0,-1 0-1 0 0,1 0 0 0 0,0-1 0 0 0,-3 4 1 0 0,-1 2-68 0 0,0 0 0 0 0,0 1 0 0 0,-7 12 0 0 0,12-18 52 0 0,0 0 0 0 0,0 0 1 0 0,0 0-1 0 0,0 0 0 0 0,0 0 0 0 0,0 0 0 0 0,1 1 0 0 0,-1-1 0 0 0,1 0 0 0 0,0 0 0 0 0,-1 0 1 0 0,1 1-1 0 0,0-1 0 0 0,0 0 0 0 0,0 0 0 0 0,1 1 0 0 0,0 1 0 0 0,2 3-5063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01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972 0 4607 0 0,'-3'0'423'0'0,"1"1"0"0"0,0 0 0 0 0,0-1 0 0 0,1 1 0 0 0,-1 0 0 0 0,0 0-1 0 0,0 0 1 0 0,0 0 0 0 0,0 0 0 0 0,-1 2 0 0 0,-22 16 2076 0 0,19-13-2006 0 0,-103 96 3559 0 0,17-14-2700 0 0,-356 272 1391 0 0,385-314-2660 0 0,2 4 0 0 0,-73 75 0 0 0,124-112-127 0 0,19-17-214 0 0,0-1-432 0 0,0-1-214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01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3223 0 0,'25'-7'6402'0'0,"25"5"418"0"0,-39 2-6276 0 0,1 0 1 0 0,-1 0 0 0 0,1-1 0 0 0,12-3 0 0 0,18-8-398 0 0,-17 5-169 0 0,31-6 1 0 0,-56 13 11 0 0,1 0 1 0 0,-1 0 0 0 0,0 0-1 0 0,0 0 1 0 0,0 0 0 0 0,0 0 0 0 0,1 0-1 0 0,-1 0 1 0 0,0 0 0 0 0,0 0 0 0 0,0 0-1 0 0,0 0 1 0 0,1 0 0 0 0,-1 0 0 0 0,0 0-1 0 0,0 0 1 0 0,0 0 0 0 0,1 0-1 0 0,-1 0 1 0 0,0 0 0 0 0,0 0 0 0 0,0 0-1 0 0,0 0 1 0 0,1 0 0 0 0,-1 0 0 0 0,0 0-1 0 0,0 0 1 0 0,0 0 0 0 0,0 1 0 0 0,0-1-1 0 0,1 0 1 0 0,-1 0 0 0 0,0 0 0 0 0,0 0-1 0 0,0 0 1 0 0,0 1 0 0 0,0-1-1 0 0,0 0 1 0 0,0 0 0 0 0,0 0 0 0 0,0 0-1 0 0,1 1 1 0 0,-6 7-642 0 0,-9 8-1383 0 0,2-6-2050 0 0,0 1-1142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02.6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186 167 2759 0 0,'-1'-1'429'0'0,"-1"-1"0"0"0,0 0 0 0 0,1 0 0 0 0,-1 0 0 0 0,1 0 0 0 0,0 0 0 0 0,0 0 0 0 0,0 0 0 0 0,0 0-1 0 0,0 0 1 0 0,0-1 0 0 0,0 1 0 0 0,1 0 0 0 0,-1 0 0 0 0,1-1 0 0 0,-1 1 0 0 0,1-5 0 0 0,0 4-57 0 0,1 0-1 0 0,0 0 1 0 0,-1 0 0 0 0,1 0 0 0 0,0-1 0 0 0,0 1 0 0 0,1 0-1 0 0,-1 1 1 0 0,1-1 0 0 0,-1 0 0 0 0,4-4 0 0 0,2-1 62 0 0,0 1 0 0 0,1-1 0 0 0,-1 1 0 0 0,2 1 0 0 0,-1 0 0 0 0,18-11 1 0 0,-18 13-411 0 0,1 0 1 0 0,0 1 0 0 0,-1 0 0 0 0,2 0 0 0 0,-1 0 0 0 0,0 1 0 0 0,0 1 0 0 0,1 0-1 0 0,-1 0 1 0 0,0 1 0 0 0,1 0 0 0 0,12 2 0 0 0,-18-2-25 0 0,1 1-1 0 0,-1 0 1 0 0,0 0 0 0 0,1 0-1 0 0,-1 0 1 0 0,0 1 0 0 0,1 0-1 0 0,-1 0 1 0 0,0 0 0 0 0,0 0 0 0 0,-1 1-1 0 0,1-1 1 0 0,0 1 0 0 0,-1 0-1 0 0,0 0 1 0 0,1 1 0 0 0,-1-1-1 0 0,-1 1 1 0 0,1-1 0 0 0,0 1-1 0 0,-1 0 1 0 0,0 0 0 0 0,0 0-1 0 0,0 0 1 0 0,0 0 0 0 0,-1 1 0 0 0,2 6-1 0 0,-2-5 43 0 0,0 1-1 0 0,-1-1 0 0 0,0 1 1 0 0,0-1-1 0 0,0 1 1 0 0,-1-1-1 0 0,0 1 0 0 0,0-1 1 0 0,-4 10-1 0 0,-3 7 104 0 0,-14 27 1 0 0,12-29-129 0 0,-4 9-40 0 0,-1-1 0 0 0,-2-1 0 0 0,-1 0 0 0 0,-1-1 1 0 0,-1-1-1 0 0,-1-1 0 0 0,-1-1 0 0 0,-2 0 0 0 0,-50 38 1 0 0,73-61 21 0 0,-13 9-66 0 0,-1 0 0 0 0,0-1 0 0 0,-27 13-1 0 0,38-21 18 0 0,1 1-1 0 0,-1-1 0 0 0,1 0 0 0 0,-1 0 1 0 0,1 0-1 0 0,-1 0 0 0 0,0-1 1 0 0,1 1-1 0 0,-1-1 0 0 0,0 0 0 0 0,0 0 1 0 0,1 0-1 0 0,-1-1 0 0 0,0 1 1 0 0,1-1-1 0 0,-1 0 0 0 0,0 0 0 0 0,1 0 1 0 0,-1-1-1 0 0,1 1 0 0 0,0-1 0 0 0,-1 0 1 0 0,1 0-1 0 0,-3-3 0 0 0,5 4 50 0 0,0 1 0 0 0,0-1 0 0 0,0 0 0 0 0,0 0 0 0 0,1 0 0 0 0,-1 0 0 0 0,0 0 0 0 0,1 0 0 0 0,-1 0 0 0 0,1-1 0 0 0,-1 1 0 0 0,1 0 0 0 0,-1 0 0 0 0,1 0 0 0 0,0 0 0 0 0,0-1 0 0 0,-1 1 0 0 0,1 0 0 0 0,0 0 0 0 0,0-2 0 0 0,1 0-43 0 0,-1 0-1 0 0,1 0 0 0 0,0 0 1 0 0,0 1-1 0 0,0-1 0 0 0,0 1 0 0 0,0-1 1 0 0,3-4-1 0 0,1 1-67 0 0,0-1 1 0 0,0 1-1 0 0,0 1 0 0 0,1-1 1 0 0,11-9-1 0 0,-9 11 187 0 0,-1-1 1 0 0,1 1 0 0 0,0 1-1 0 0,0-1 1 0 0,0 1-1 0 0,0 1 1 0 0,1-1-1 0 0,-1 1 1 0 0,1 1 0 0 0,0 0-1 0 0,-1 0 1 0 0,1 1-1 0 0,0 0 1 0 0,0 0-1 0 0,13 3 1 0 0,0 1 126 0 0,1 1 0 0 0,-1 1 0 0 0,0 1 0 0 0,36 17 0 0 0,7 3 215 0 0,13 5 278 0 0,-66-26-662 0 0,-1 0 1 0 0,0 1 0 0 0,0 0 0 0 0,13 12 0 0 0,-23-18-51 0 0,1 0 0 0 0,-1 0 0 0 0,0 1 1 0 0,0-1-1 0 0,0 0 0 0 0,0 0 0 0 0,0 1 0 0 0,1 2 1 0 0,-2 3-1746 0 0,-6 0-3656 0 0,0-3 98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46:12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6447 0 0,'-1'0'136'0'0,"1"1"-1"0"0,0-1 0 0 0,-1 0 0 0 0,1 0 0 0 0,0 0 1 0 0,0 1-1 0 0,0-1 0 0 0,-1 0 0 0 0,1 0 0 0 0,0 1 1 0 0,0-1-1 0 0,0 0 0 0 0,-1 1 0 0 0,1-1 0 0 0,0 0 0 0 0,0 0 1 0 0,0 1-1 0 0,0-1 0 0 0,0 0 0 0 0,0 1 0 0 0,0-1 1 0 0,0 0-1 0 0,0 1 0 0 0,0-1 0 0 0,0 0 0 0 0,0 1 1 0 0,0 0-1 0 0,1 11 1348 0 0,-1-10-1076 0 0,13 131 6173 0 0,2 12-4674 0 0,-10-71-1334 0 0,8 176 797 0 0,-12-224-1340 0 0,-1-1 0 0 0,-1 0 0 0 0,-1 1 0 0 0,-11 47 0 0 0,13-73-35 0 0,0 0 0 0 0,0 0 0 0 0,0 0 0 0 0,0 1 0 0 0,0-1 0 0 0,0 0 0 0 0,0 0 0 0 0,0 0 0 0 0,0 1 0 0 0,0-1 0 0 0,0 0 0 0 0,0 0 0 0 0,0 0 0 0 0,0 0 0 0 0,0 1 0 0 0,-1-1 0 0 0,1 0-1 0 0,0 0 1 0 0,0 0 0 0 0,0 0 0 0 0,0 1 0 0 0,0-1 0 0 0,0 0 0 0 0,-1 0 0 0 0,1 0 0 0 0,0 0 0 0 0,0 0 0 0 0,0 0 0 0 0,0 1 0 0 0,0-1 0 0 0,-1 0 0 0 0,1 0 0 0 0,0 0 0 0 0,0 0 0 0 0,0 0 0 0 0,-1 0 0 0 0,1 0 0 0 0,-3-7-534 0 0,1-13-581 0 0,-2-27-1830 0 0,1 28 1328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05.8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30 149 1375 0 0,'0'0'11'0'0,"-1"0"0"0"0,1-1-1 0 0,0 1 1 0 0,0 0-1 0 0,0 0 1 0 0,-1-1 0 0 0,1 1-1 0 0,0 0 1 0 0,0 0-1 0 0,0-1 1 0 0,-1 1 0 0 0,1 0-1 0 0,0-1 1 0 0,0 1-1 0 0,0 0 1 0 0,0-1-1 0 0,0 1 1 0 0,0 0 0 0 0,0-1-1 0 0,0 1 1 0 0,0 0-1 0 0,0-1 1 0 0,0 1 0 0 0,0 0-1 0 0,0-1 1 0 0,0 1-1 0 0,0 0 1 0 0,0-1 0 0 0,0 1-1 0 0,0 0 1 0 0,1-1-1 0 0,-1 1 1 0 0,0 0-1 0 0,0-1 1 0 0,1 1 0 0 0,4-16 547 0 0,-4 15-423 0 0,2-5 312 0 0,1-1 0 0 0,0 0 1 0 0,0 1-1 0 0,0 0 0 0 0,1 0 0 0 0,0 0 0 0 0,0 1 0 0 0,0-1 0 0 0,1 1 0 0 0,0 0 1 0 0,0 1-1 0 0,0 0 0 0 0,13-7 0 0 0,-13 7-38 0 0,-6 1 60 0 0,-9 1 316 0 0,3 0-639 0 0,5 2 436 0 0,-4-3-437 0 0,1 0-92 0 0,0 0 16 0 0,1 0-1 0 0,0 1 1 0 0,-1 0-1 0 0,1-1 0 0 0,-1 1 1 0 0,-6-2-1 0 0,8 4-16 0 0,1 0 0 0 0,0 0 0 0 0,-1 0 0 0 0,1 0 0 0 0,0 1 0 0 0,-1-1 0 0 0,1 0 0 0 0,0 1 0 0 0,0-1 0 0 0,-1 1 0 0 0,1 0 0 0 0,0-1 0 0 0,0 1 0 0 0,0 0 0 0 0,0 0 0 0 0,0 0 0 0 0,0 0 0 0 0,0 0 0 0 0,0 0 0 0 0,0 0 0 0 0,0 0 0 0 0,1 0 0 0 0,-1 0 1 0 0,0 0-1 0 0,0 2 0 0 0,-16 33 756 0 0,15-32-765 0 0,1-1 36 0 0,0 0 1 0 0,0 1-1 0 0,0-1 0 0 0,0 1 0 0 0,0-1 1 0 0,1 1-1 0 0,0-1 0 0 0,0 1 1 0 0,0-1-1 0 0,0 1 0 0 0,0-1 1 0 0,1 1-1 0 0,1 5 0 0 0,-2-7-29 0 0,1 1-1 0 0,0-1 1 0 0,0 0-1 0 0,1 0 1 0 0,-1 1 0 0 0,0-1-1 0 0,1 0 1 0 0,-1 0-1 0 0,1-1 1 0 0,0 1-1 0 0,0 0 1 0 0,-1 0-1 0 0,1-1 1 0 0,0 1-1 0 0,0-1 1 0 0,1 0 0 0 0,-1 0-1 0 0,0 0 1 0 0,4 2-1 0 0,-2-1-26 0 0,1-1 0 0 0,-1 0 0 0 0,0 1 0 0 0,0-2 0 0 0,1 1 0 0 0,-1 0 0 0 0,0-1 0 0 0,1 0 0 0 0,-1 0 0 0 0,0 0 0 0 0,1 0 0 0 0,-1-1 0 0 0,0 0 0 0 0,1 0 0 0 0,-1 0 0 0 0,0 0 0 0 0,0-1 0 0 0,0 1 0 0 0,0-1 0 0 0,0 0-1 0 0,0-1 1 0 0,-1 1 0 0 0,1 0 0 0 0,-1-1 0 0 0,1 0 0 0 0,5-6 0 0 0,-4 4-23 0 0,3-3 0 0 0,-1 1 0 0 0,0-2 0 0 0,9-12 0 0 0,-14 19 0 0 0,-1 1 0 0 0,0-1 0 0 0,0 0 0 0 0,0 1 0 0 0,0-1 0 0 0,-1 0 0 0 0,1 0 0 0 0,0 0 0 0 0,-1 0 0 0 0,0 0 0 0 0,1 1 0 0 0,-1-1 0 0 0,0 0 0 0 0,0 0 0 0 0,0 0 0 0 0,0 0 0 0 0,0 0 0 0 0,0 0 0 0 0,-1 0 0 0 0,1 0 0 0 0,-1 0 0 0 0,1 0 0 0 0,-1 0 0 0 0,0 0 0 0 0,-1-3 0 0 0,0 3 2 0 0,0 1 0 0 0,0-1 0 0 0,0 0 1 0 0,0 1-1 0 0,0-1 0 0 0,0 1 0 0 0,-1 0 0 0 0,1 0 0 0 0,0 0 0 0 0,-1 0 0 0 0,1 0 0 0 0,-1 0 0 0 0,1 0 0 0 0,-1 1 0 0 0,1 0 0 0 0,-5-1 1 0 0,-5 0 2 0 0,-1 1 0 0 0,-11 1 0 0 0,18-1-9 0 0,0 1 0 0 0,0 0 0 0 0,0 0 0 0 0,1 1 0 0 0,-1 0 0 0 0,0 0 0 0 0,1 0 0 0 0,-1 1 0 0 0,1-1 0 0 0,0 1 0 0 0,0 1 0 0 0,0-1 0 0 0,0 1 0 0 0,1-1 0 0 0,0 2 0 0 0,-1-1 1 0 0,1 0-1 0 0,-5 8 0 0 0,6-8 1 0 0,1 0 1 0 0,0 0 0 0 0,0 0 0 0 0,0 0 0 0 0,0 1-1 0 0,0-1 1 0 0,1 0 0 0 0,0 1 0 0 0,0-1-1 0 0,0 1 1 0 0,1-1 0 0 0,-1 1 0 0 0,1-1 0 0 0,0 1-1 0 0,0 0 1 0 0,1-1 0 0 0,0 1 0 0 0,-1-1 0 0 0,1 1-1 0 0,1-1 1 0 0,-1 1 0 0 0,1-1 0 0 0,0 0-1 0 0,2 5 1 0 0,-2-6 5 0 0,-1 0-1 0 0,1 0 1 0 0,0 0-1 0 0,0-1 1 0 0,0 1-1 0 0,1-1 0 0 0,-1 1 1 0 0,0-1-1 0 0,1 0 1 0 0,0 0-1 0 0,-1 0 1 0 0,4 2-1 0 0,-3-3 0 0 0,-1 0 0 0 0,1 0 0 0 0,-1-1 0 0 0,1 1 0 0 0,-1-1 0 0 0,1 0-1 0 0,-1 1 1 0 0,1-1 0 0 0,-1 0 0 0 0,1-1 0 0 0,0 1 0 0 0,-1 0 0 0 0,1-1 0 0 0,-1 1-1 0 0,1-1 1 0 0,3-1 0 0 0,4-2 6 0 0,-1-1 0 0 0,1 0 0 0 0,-1 0 0 0 0,0-1 0 0 0,0 0 0 0 0,-1 0 0 0 0,11-10 0 0 0,-8 5 5 0 0,-1 1 0 0 0,-1-2 0 0 0,1 1-1 0 0,12-23 1 0 0,-21 32-14 0 0,0 0-1 0 0,0 0 0 0 0,0 0 0 0 0,0 0 1 0 0,0 0-1 0 0,-1 0 0 0 0,1 0 0 0 0,0 0 1 0 0,-1 0-1 0 0,0 0 0 0 0,0-1 0 0 0,1 1 1 0 0,-1 0-1 0 0,0 0 0 0 0,-1 0 0 0 0,1 0 1 0 0,0-1-1 0 0,-1 1 0 0 0,1 0 0 0 0,-1 0 1 0 0,0 0-1 0 0,-1-3 0 0 0,1 3 0 0 0,-1 0 0 0 0,1 0 0 0 0,-1 0 0 0 0,0 1 0 0 0,0-1 0 0 0,0 0 0 0 0,0 1 0 0 0,0-1 0 0 0,0 1 0 0 0,0-1 0 0 0,0 1 0 0 0,-1 0 0 0 0,1 0 0 0 0,0 0 0 0 0,-1 0 0 0 0,1 1 0 0 0,-1-1 0 0 0,1 1 0 0 0,-4-1 0 0 0,2 0 4 0 0,0 1-1 0 0,0 0 0 0 0,0 0 1 0 0,0 0-1 0 0,0 0 0 0 0,0 0 1 0 0,0 1-1 0 0,0 0 1 0 0,0 0-1 0 0,0 0 0 0 0,0 0 1 0 0,1 1-1 0 0,-1-1 0 0 0,0 1 1 0 0,1 0-1 0 0,-1 0 0 0 0,1 0 1 0 0,0 1-1 0 0,0-1 1 0 0,-1 1-1 0 0,2 0 0 0 0,-1 0 1 0 0,0 0-1 0 0,1 0 0 0 0,-1 0 1 0 0,1 1-1 0 0,0-1 1 0 0,0 1-1 0 0,0-1 0 0 0,1 1 1 0 0,-1 0-1 0 0,1-1 0 0 0,0 1 1 0 0,0 0-1 0 0,0 0 0 0 0,0 0 1 0 0,1 0-1 0 0,0 6 1 0 0,0-3 13 0 0,0 0 0 0 0,0 0 0 0 0,1 0 0 0 0,1 0 0 0 0,-1 0 0 0 0,1 0 0 0 0,4 9 1 0 0,-6-14-12 0 0,1 0 0 0 0,0-1 0 0 0,-1 1 0 0 0,1-1 0 0 0,0 0 0 0 0,0 1 1 0 0,0-1-1 0 0,0 0 0 0 0,1 1 0 0 0,-1-1 0 0 0,0 0 0 0 0,0 0 1 0 0,1 0-1 0 0,-1 0 0 0 0,1 0 0 0 0,-1 0 0 0 0,1-1 0 0 0,-1 1 0 0 0,1 0 1 0 0,-1-1-1 0 0,1 1 0 0 0,0-1 0 0 0,-1 1 0 0 0,1-1 0 0 0,0 0 1 0 0,-1 0-1 0 0,1 0 0 0 0,0 0 0 0 0,0 0 0 0 0,-1 0 0 0 0,1 0 0 0 0,0-1 1 0 0,-1 1-1 0 0,1 0 0 0 0,-1-1 0 0 0,3-1 0 0 0,3 0 21 0 0,-1-1 0 0 0,0 0 0 0 0,0-1 0 0 0,0 1 0 0 0,0-1 0 0 0,0 0 0 0 0,-1-1 1 0 0,0 1-1 0 0,0-1 0 0 0,0 0 0 0 0,6-9 0 0 0,-9 11-77 0 0,0 0 0 0 0,1-1 0 0 0,-1 1 0 0 0,-1-1 0 0 0,1 1 1 0 0,0-1-1 0 0,-1 0 0 0 0,0 0 0 0 0,0 0 0 0 0,0 0 0 0 0,0 1 1 0 0,-1-1-1 0 0,0 0 0 0 0,1 0 0 0 0,-1 0 0 0 0,-1 0 0 0 0,1 0 1 0 0,-1 0-1 0 0,1 0 0 0 0,-1 0 0 0 0,-2-5 0 0 0,3 8 30 0 0,-1 0-1 0 0,1 0 1 0 0,-1 0-1 0 0,1 0 1 0 0,-1 0-1 0 0,1 0 1 0 0,-1 0 0 0 0,0 0-1 0 0,1 0 1 0 0,-1 1-1 0 0,0-1 1 0 0,0 0-1 0 0,1 1 1 0 0,-1-1-1 0 0,0 0 1 0 0,0 1-1 0 0,0-1 1 0 0,0 1-1 0 0,0-1 1 0 0,0 1-1 0 0,0 0 1 0 0,-2-1-1 0 0,1 1 14 0 0,0 0 0 0 0,0 0 0 0 0,0 0 0 0 0,0 0 0 0 0,0 0 0 0 0,0 0 0 0 0,0 1 0 0 0,0-1 0 0 0,0 1 0 0 0,0 0 0 0 0,-2 0 0 0 0,-2 2 13 0 0,1 0 0 0 0,0 0 0 0 0,-1 0 1 0 0,1 1-1 0 0,1 0 0 0 0,-1 0 0 0 0,-5 5 0 0 0,9-6 0 0 0,-1-1 0 0 0,0 1 0 0 0,1 0 0 0 0,0-1 0 0 0,0 1 0 0 0,-1 0 0 0 0,2 0 0 0 0,-1 0 0 0 0,0 0-1 0 0,0 0 1 0 0,1 0 0 0 0,0 6 0 0 0,0 0-1 0 0,0 0 1 0 0,1 1-1 0 0,2 9 0 0 0,0-7-3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07.1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19 5063 0 0,'0'0'98'0'0,"0"-1"1"0"0,0 0-1 0 0,0 1 0 0 0,0-1 0 0 0,0 0 0 0 0,0 1 0 0 0,0-1 0 0 0,0 0 0 0 0,0 1 0 0 0,0-1 0 0 0,0 0 0 0 0,0 1 0 0 0,1-1 0 0 0,-1 0 0 0 0,0 1 0 0 0,1-1 0 0 0,-1 1 0 0 0,0-1 0 0 0,1 1 0 0 0,-1-1 0 0 0,1 1 0 0 0,-1-1 0 0 0,0 1 1 0 0,1-1-1 0 0,-1 1 0 0 0,1-1 0 0 0,0 1 0 0 0,-1 0 0 0 0,1-1 0 0 0,-1 1 0 0 0,1 0 0 0 0,0 0 0 0 0,-1-1 0 0 0,1 1 0 0 0,-1 0 0 0 0,1 0 0 0 0,0 0 0 0 0,-1 0 0 0 0,1 0 0 0 0,0 0 0 0 0,0 0 0 0 0,4 0 723 0 0,-1 1 0 0 0,0 0 0 0 0,1 0 0 0 0,-1 0 0 0 0,6 3 0 0 0,5 1 71 0 0,25 2 349 0 0,1-2-1 0 0,-1-1 0 0 0,64-4 1 0 0,1 0-549 0 0,27 11-194 0 0,-65-5-666 0 0,76-2 0 0 0,-125-6-742 0 0,23-4-1 0 0,-12 1-6544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07.5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66 4343 0 0,'-1'-3'58'0'0,"1"-1"1"0"0,0 1-1 0 0,0 0 0 0 0,0 0 0 0 0,0 0 0 0 0,1 0 0 0 0,-1-1 0 0 0,1 1 0 0 0,0 0 0 0 0,1-3 0 0 0,-2 4 76 0 0,1 1-1 0 0,0-1 1 0 0,-1 0 0 0 0,1 1-1 0 0,0-1 1 0 0,0 1 0 0 0,0-1 0 0 0,0 1-1 0 0,1-1 1 0 0,-1 1 0 0 0,0 0-1 0 0,0-1 1 0 0,1 1 0 0 0,-1 0-1 0 0,1 0 1 0 0,-1 0 0 0 0,1 0-1 0 0,3-1 1 0 0,-4 2-29 0 0,-1 0-1 0 0,1 0 1 0 0,0 0-1 0 0,0 0 1 0 0,0 0 0 0 0,0 0-1 0 0,0 0 1 0 0,-1 0-1 0 0,1 1 1 0 0,0-1-1 0 0,0 0 1 0 0,0 1 0 0 0,0-1-1 0 0,-1 0 1 0 0,1 1-1 0 0,0-1 1 0 0,-1 1-1 0 0,1-1 1 0 0,0 1 0 0 0,-1-1-1 0 0,1 1 1 0 0,0 0-1 0 0,-1-1 1 0 0,1 1-1 0 0,-1 0 1 0 0,1 0 0 0 0,-1-1-1 0 0,1 1 1 0 0,-1 0-1 0 0,0 0 1 0 0,1 1 0 0 0,1 3 274 0 0,0 0 1 0 0,0 0 0 0 0,1 10-1 0 0,3 23 821 0 0,0 49-1 0 0,-2-13-194 0 0,3 6-37 0 0,27 191 616 0 0,-33-264-1568 0 0,1 1 1 0 0,0-1-1 0 0,5 10 0 0 0,-6-15-56 0 0,-1-1 0 0 0,1 1-1 0 0,0 0 1 0 0,0-1 0 0 0,0 1 0 0 0,0-1 0 0 0,0 0 0 0 0,0 1-1 0 0,1-1 1 0 0,-1 0 0 0 0,0 1 0 0 0,1-1 0 0 0,-1 0 0 0 0,1 0-1 0 0,-1 0 1 0 0,1 0 0 0 0,-1-1 0 0 0,1 1 0 0 0,2 0 0 0 0,4-2-2558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08.1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33 3223 0 0,'-2'0'227'0'0,"2"5"215"0"0,2 10 575 0 0,0-9-671 0 0,19 118 5779 0 0,-12-78-4787 0 0,-3-15-227 0 0,13 36-1 0 0,-15-54-973 0 0,1-1-1 0 0,0 0 1 0 0,1 0 0 0 0,0-1 0 0 0,13 18-1 0 0,-15-24-136 0 0,1 0 1 0 0,-1-1-1 0 0,1 1 0 0 0,8 5 0 0 0,-12-9 0 0 0,1 0-1 0 0,0 1 0 0 0,-1-1 1 0 0,1 0-1 0 0,0 0 0 0 0,0 0 1 0 0,0-1-1 0 0,0 1 0 0 0,0 0 1 0 0,0-1-1 0 0,0 1 0 0 0,0-1 1 0 0,0 0-1 0 0,0 0 1 0 0,0 0-1 0 0,0 0 0 0 0,4 0 1 0 0,-5-1-6 0 0,0 1 0 0 0,0-1 0 0 0,0 0 0 0 0,0 1 0 0 0,0-1 1 0 0,0 0-1 0 0,0 0 0 0 0,0 0 0 0 0,0 0 0 0 0,0 0 0 0 0,0 0 0 0 0,-1 0 1 0 0,1 0-1 0 0,0 0 0 0 0,-1 0 0 0 0,1 0 0 0 0,-1 0 0 0 0,1-1 0 0 0,-1 1 1 0 0,0 0-1 0 0,1-2 0 0 0,4-31-157 0 0,-5 24 145 0 0,28-221-174 0 0,-27 223 201 0 0,0 1-1 0 0,1 0 0 0 0,0 0 0 0 0,0 0 1 0 0,0 0-1 0 0,7-13 0 0 0,-8 19 12 0 0,0-1 0 0 0,0 1 0 0 0,0 0 1 0 0,0-1-1 0 0,0 1 0 0 0,0 0 0 0 0,0 0 0 0 0,0-1 0 0 0,1 1 0 0 0,-1 0 1 0 0,0 0-1 0 0,1 1 0 0 0,-1-1 0 0 0,1 0 0 0 0,-1 0 0 0 0,1 1 0 0 0,-1-1 0 0 0,1 1 1 0 0,-1-1-1 0 0,1 1 0 0 0,0 0 0 0 0,-1-1 0 0 0,1 1 0 0 0,0 0 0 0 0,-1 0 1 0 0,1 0-1 0 0,0 0 0 0 0,-1 1 0 0 0,1-1 0 0 0,0 0 0 0 0,-1 1 0 0 0,1-1 1 0 0,-1 1-1 0 0,1-1 0 0 0,2 3 0 0 0,3 0 17 0 0,0 1 0 0 0,-1 1 0 0 0,0-1 0 0 0,0 1 1 0 0,0 0-1 0 0,-1 0 0 0 0,0 1 0 0 0,0 0 0 0 0,7 10 0 0 0,5 9 27 0 0,13 30-1 0 0,-16-29 8 0 0,-1-2 11 0 0,26 44 80 0 0,-34-62-145 0 0,-1 0-1 0 0,0 0 1 0 0,1-1-1 0 0,0 0 1 0 0,1 0-1 0 0,-1 0 0 0 0,1-1 1 0 0,8 6-1 0 0,-12-9 27 0 0,-1 0 0 0 0,0 0-1 0 0,1 0 1 0 0,-1-1 0 0 0,1 1 0 0 0,-1-1-1 0 0,1 1 1 0 0,-1-1 0 0 0,1 1 0 0 0,-1-1-1 0 0,1 0 1 0 0,0 0 0 0 0,-1 0 0 0 0,1 0-1 0 0,-1 0 1 0 0,1 0 0 0 0,0 0 0 0 0,-1 0-1 0 0,1-1 1 0 0,-1 1 0 0 0,1 0 0 0 0,-1-1-1 0 0,1 0 1 0 0,-1 1 0 0 0,1-1 0 0 0,-1 0-1 0 0,0 0 1 0 0,1 1 0 0 0,1-4 0 0 0,0 1 47 0 0,0-1 0 0 0,0 1 0 0 0,-1-1 0 0 0,0 0 0 0 0,0 0 1 0 0,0 0-1 0 0,0 0 0 0 0,-1 0 0 0 0,3-9 0 0 0,41-197 1236 0 0,-41 190-1353 0 0,1-18 52 0 0,-4 27-19 0 0,0 0-1 0 0,1 0 1 0 0,0 1 0 0 0,5-14-1 0 0,-7 24-13 0 0,0 0-1 0 0,0-1 0 0 0,0 1 1 0 0,0 0-1 0 0,0 0 1 0 0,0 0-1 0 0,0 0 1 0 0,0-1-1 0 0,0 1 1 0 0,1 0-1 0 0,-1 0 0 0 0,0 0 1 0 0,0 0-1 0 0,0-1 1 0 0,0 1-1 0 0,0 0 1 0 0,1 0-1 0 0,-1 0 0 0 0,0 0 1 0 0,0 0-1 0 0,0 0 1 0 0,1 0-1 0 0,-1 0 1 0 0,0 0-1 0 0,0 0 0 0 0,0-1 1 0 0,1 1-1 0 0,-1 0 1 0 0,0 0-1 0 0,0 0 1 0 0,0 0-1 0 0,1 0 1 0 0,-1 0-1 0 0,0 0 0 0 0,0 0 1 0 0,0 1-1 0 0,1-1 1 0 0,7 6-760 0 0,5 10-839 0 0,-8-6-393 0 0,-1-1-3860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08.5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171 25 1839 0 0,'0'-1'-108'0'0,"-2"-2"439"0"0,1 0 0 0 0,-1 0 0 0 0,0 1 0 0 0,0-1-1 0 0,-5-4 1 0 0,7 7-195 0 0,-1 0 0 0 0,1-1 0 0 0,-1 1 1 0 0,1 0-1 0 0,-1-1 0 0 0,1 1 0 0 0,-1 0 0 0 0,1 0 0 0 0,-1 0 0 0 0,0-1 0 0 0,1 1 0 0 0,-1 0 1 0 0,1 0-1 0 0,-1 0 0 0 0,1 0 0 0 0,-1 0 0 0 0,0 0 0 0 0,1 0 0 0 0,-1 0 0 0 0,1 0 0 0 0,-1 1 1 0 0,1-1-1 0 0,-1 0 0 0 0,0 0 0 0 0,1 0 0 0 0,-1 1 0 0 0,1-1 0 0 0,-1 0 0 0 0,1 1 0 0 0,-1-1 1 0 0,1 0-1 0 0,0 1 0 0 0,-1-1 0 0 0,1 1 0 0 0,-1-1 0 0 0,1 0 0 0 0,0 1 0 0 0,-1-1 0 0 0,1 1 1 0 0,-1 0-1 0 0,-14 20 1334 0 0,1 0 0 0 0,1 2 0 0 0,-20 44 1 0 0,18-28 44 0 0,-17 67 1 0 0,28-91-1228 0 0,1 0 1 0 0,1 0-1 0 0,0 0 1 0 0,2 0-1 0 0,-1 1 1 0 0,2-1-1 0 0,0 0 1 0 0,5 25-1 0 0,-5-35-243 0 0,1 0-1 0 0,-1 1 0 0 0,1-1 1 0 0,1 0-1 0 0,-1 0 0 0 0,1 0 1 0 0,0-1-1 0 0,0 1 0 0 0,0 0 1 0 0,1-1-1 0 0,5 6 1 0 0,-5-7-21 0 0,0 0 1 0 0,0 0 0 0 0,0-1 0 0 0,0 0 0 0 0,0 1 0 0 0,1-1 0 0 0,-1-1-1 0 0,1 1 1 0 0,-1-1 0 0 0,1 0 0 0 0,0 0 0 0 0,0 0 0 0 0,-1 0-1 0 0,1-1 1 0 0,6 0 0 0 0,-2 0-137 0 0,1 0 0 0 0,0-1 0 0 0,-1 0 0 0 0,1-1 0 0 0,-1 0 0 0 0,1 0 0 0 0,-1-1 0 0 0,0 0 0 0 0,0-1 0 0 0,0 0 0 0 0,-1 0 0 0 0,1-1 0 0 0,-1 0 0 0 0,0 0 0 0 0,0-1 0 0 0,-1 0 0 0 0,1-1 0 0 0,-2 1 0 0 0,1-1 0 0 0,-1-1 0 0 0,0 1 0 0 0,0-1 0 0 0,-1 0 0 0 0,7-13 0 0 0,-5 5 12 0 0,0 0 1 0 0,-2 0-1 0 0,1 0 0 0 0,-2-1 0 0 0,0 0 1 0 0,-1 0-1 0 0,-1 0 0 0 0,-1 0 0 0 0,0-19 1 0 0,-1 26 98 0 0,-1 1 0 0 0,0-1 0 0 0,-1 1 0 0 0,0-1 0 0 0,0 1-1 0 0,-1-1 1 0 0,0 1 0 0 0,0 0 0 0 0,-1 1 0 0 0,-1-1 0 0 0,0 0 0 0 0,0 1 0 0 0,0 0 0 0 0,-1 1 0 0 0,0-1 0 0 0,0 1 0 0 0,-13-11 0 0 0,12 12 66 0 0,0 0 1 0 0,0 1-1 0 0,-1 0 0 0 0,0 0 0 0 0,0 0 0 0 0,0 1 1 0 0,0 1-1 0 0,-1-1 0 0 0,1 1 0 0 0,-16-3 1 0 0,16 7-260 0 0,7-1 71 0 0,1 0 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08.9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27 1375 0 0,'-1'0'113'0'0,"0"1"0"0"0,0-1 0 0 0,0 0 0 0 0,0 0-1 0 0,0 1 1 0 0,0-1 0 0 0,0 0 0 0 0,0 1 0 0 0,0-1-1 0 0,1 1 1 0 0,-1-1 0 0 0,0 1 0 0 0,0-1 0 0 0,-1 2-1 0 0,-1 2 492 0 0,-1-1-1 0 0,1 1 0 0 0,0 0 1 0 0,0 0-1 0 0,0 0 0 0 0,1 0 0 0 0,-1 0 1 0 0,1 1-1 0 0,0-1 0 0 0,0 1 1 0 0,1 0-1 0 0,-1-1 0 0 0,1 1 0 0 0,-1 9 1 0 0,2-12-440 0 0,-1 1-1 0 0,1 0 1 0 0,0 0 0 0 0,0-1 0 0 0,1 1-1 0 0,-1 0 1 0 0,0 0 0 0 0,1-1 0 0 0,0 1-1 0 0,0 0 1 0 0,-1-1 0 0 0,2 1 0 0 0,-1-1-1 0 0,0 1 1 0 0,0-1 0 0 0,1 0 0 0 0,-1 1-1 0 0,1-1 1 0 0,0 0 0 0 0,0 0 0 0 0,0 0-1 0 0,0 0 1 0 0,0 0 0 0 0,0-1 0 0 0,0 1-1 0 0,1-1 1 0 0,4 3 0 0 0,-6-3-156 0 0,0 0 0 0 0,1-1 0 0 0,-1 1 0 0 0,1-1 0 0 0,-1 0 0 0 0,1 1 0 0 0,-1-1 0 0 0,1 0 0 0 0,-1 0 0 0 0,1 0 0 0 0,-1 0 0 0 0,1 0 0 0 0,-1 0 0 0 0,1 0 1 0 0,-1 0-1 0 0,1-1 0 0 0,-1 1 0 0 0,0-1 0 0 0,1 1 0 0 0,-1-1 0 0 0,3 0 0 0 0,-2-1-7 0 0,0 0 1 0 0,0 1 0 0 0,0-1-1 0 0,0 0 1 0 0,0 0-1 0 0,-1 0 1 0 0,1 0 0 0 0,-1-1-1 0 0,1 1 1 0 0,-1 0-1 0 0,2-4 1 0 0,-1 0-58 0 0,0 1-1 0 0,0-1 1 0 0,-1 1 0 0 0,1-1 0 0 0,-1 0-1 0 0,0 0 1 0 0,-1 0 0 0 0,0 1 0 0 0,0-1 0 0 0,-1-11-1 0 0,0 13-55 0 0,-1 0-1 0 0,1-1 0 0 0,-1 1 0 0 0,0 0 1 0 0,0 0-1 0 0,0 1 0 0 0,-1-1 0 0 0,1 0 1 0 0,-1 1-1 0 0,0-1 0 0 0,0 1 0 0 0,0 0 1 0 0,-5-4-1 0 0,6 5 69 0 0,0 1 0 0 0,-1-1 0 0 0,1 1 0 0 0,0-1 0 0 0,-1 1 0 0 0,1 0 0 0 0,-1 0 0 0 0,1 0 0 0 0,-1 0 0 0 0,0 1 0 0 0,1-1 0 0 0,-1 1 0 0 0,0-1 0 0 0,1 1 0 0 0,-1 0 0 0 0,0 0 0 0 0,0 0 0 0 0,1 0 0 0 0,-1 1 0 0 0,0-1 0 0 0,1 1 0 0 0,-1 0 0 0 0,-3 1 0 0 0,6-2-57 0 0,-1 0 0 0 0,0 1 0 0 0,1-1 0 0 0,-1 1 0 0 0,0-1 0 0 0,1 1-1 0 0,-1-1 1 0 0,1 1 0 0 0,-1-1 0 0 0,1 1 0 0 0,-1 0 0 0 0,1-1 0 0 0,-1 1 0 0 0,1 0 0 0 0,0-1 0 0 0,-1 2 0 0 0,-1 5-4259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09.3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41 6447 0 0,'-1'1'90'0'0,"1"0"0"0"0,-1 0-1 0 0,1 0 1 0 0,-1 0-1 0 0,1 0 1 0 0,0 0 0 0 0,-1 0-1 0 0,1 1 1 0 0,0-1-1 0 0,0 0 1 0 0,0 0 0 0 0,0 0-1 0 0,0 0 1 0 0,0 0 0 0 0,0 1-1 0 0,0 0 1 0 0,5 22 1183 0 0,-4-18-714 0 0,1 4 383 0 0,-1-4-619 0 0,0 0 1 0 0,1 0-1 0 0,-1 0 0 0 0,1 0 1 0 0,0 0-1 0 0,4 6 1 0 0,-5-11-278 0 0,-1 0 1 0 0,1-1 0 0 0,-1 1-1 0 0,1 0 1 0 0,-1-1 0 0 0,1 1 0 0 0,0-1-1 0 0,-1 1 1 0 0,1-1 0 0 0,0 1-1 0 0,0-1 1 0 0,-1 1 0 0 0,1-1 0 0 0,0 0-1 0 0,0 1 1 0 0,0-1 0 0 0,-1 0-1 0 0,1 0 1 0 0,0 1 0 0 0,0-1 0 0 0,0 0-1 0 0,1 0 1 0 0,0 0-10 0 0,0-1-1 0 0,0 1 1 0 0,0-1 0 0 0,0 1-1 0 0,0-1 1 0 0,0 1 0 0 0,-1-1 0 0 0,1 0-1 0 0,2-2 1 0 0,2 0-87 0 0,-1-1 0 0 0,0 0 0 0 0,0 0-1 0 0,9-10 1 0 0,-11 11-90 0 0,0-1 0 0 0,-1 0 0 0 0,1 0-1 0 0,0-1 1 0 0,-1 1 0 0 0,0 0 0 0 0,0-1-1 0 0,-1 0 1 0 0,1 1 0 0 0,-1-1 0 0 0,0 0-1 0 0,1-6 1 0 0,-2 9 145 0 0,0 0 0 0 0,0 0 0 0 0,0 0 0 0 0,0 0 0 0 0,-1-1 0 0 0,1 1 0 0 0,-1 0 0 0 0,1 0 0 0 0,-1 0 0 0 0,0 0 0 0 0,0 0 0 0 0,0 1 0 0 0,0-1 0 0 0,0 0 0 0 0,0 0 0 0 0,0 0 0 0 0,-1 1 0 0 0,1-1 0 0 0,0 1 0 0 0,-1-1 0 0 0,0 1 0 0 0,1-1 0 0 0,-1 1 0 0 0,0 0 0 0 0,0 0 0 0 0,1 0 0 0 0,-1 0 0 0 0,0 0 0 0 0,0 0 0 0 0,-3 0 0 0 0,-3-1 199 0 0,0 0 0 0 0,0 1-1 0 0,0 0 1 0 0,0 0 0 0 0,0 1-1 0 0,0 0 1 0 0,0 0 0 0 0,0 1 0 0 0,0 0-1 0 0,1 0 1 0 0,-1 1 0 0 0,0 0-1 0 0,0 0 1 0 0,1 1 0 0 0,0 0-1 0 0,-1 1 1 0 0,1-1 0 0 0,0 1-1 0 0,1 1 1 0 0,-1-1 0 0 0,-7 8 0 0 0,13-12-215 0 0,0 1 1 0 0,0 0 0 0 0,0 0 0 0 0,1 0 0 0 0,-1 0 0 0 0,0 0 0 0 0,0 0 0 0 0,1 0 0 0 0,-1 0-1 0 0,1 0 1 0 0,-1 1 0 0 0,1-1 0 0 0,-1 0 0 0 0,1 0 0 0 0,0 0 0 0 0,0 1 0 0 0,-1-1-1 0 0,1 0 1 0 0,0 0 0 0 0,0 3 0 0 0,1-3-59 0 0,-1 0 0 0 0,1 0 0 0 0,-1 0 0 0 0,1 0 0 0 0,-1 0 0 0 0,1 0 0 0 0,0 0 0 0 0,-1 0 0 0 0,1 0 0 0 0,0-1 0 0 0,0 1 1 0 0,0 0-1 0 0,0 0 0 0 0,0-1 0 0 0,0 1 0 0 0,0-1 0 0 0,0 1 0 0 0,0-1 0 0 0,0 1 0 0 0,0-1 0 0 0,0 1 0 0 0,2-1 0 0 0,12 4-610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09.7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49 10135 0 0,'3'-2'444'0'0,"-1"1"0"0"0,1 0-1 0 0,0-1 1 0 0,0 2-1 0 0,0-1 1 0 0,1 0 0 0 0,-1 1-1 0 0,4-1 1 0 0,-2 0 62 0 0,150-19 4464 0 0,-87 13-3920 0 0,41-3-2357 0 0,-103 9-177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10.4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33 152 10591 0 0,'0'-1'11'0'0,"0"1"-1"0"0,0-1 1 0 0,0 0 0 0 0,0 0-1 0 0,0 0 1 0 0,0 1-1 0 0,0-1 1 0 0,1 0-1 0 0,-1 0 1 0 0,0 1 0 0 0,0-1-1 0 0,1 0 1 0 0,-1 0-1 0 0,0 1 1 0 0,1-1-1 0 0,-1 0 1 0 0,1 1 0 0 0,-1-1-1 0 0,2-1 1 0 0,12-14-1232 0 0,-11 13 1861 0 0,8-8 7 0 0,1 0 0 0 0,0 1 0 0 0,0 1 0 0 0,1 0 0 0 0,0 1 0 0 0,0 0 0 0 0,1 1 0 0 0,0 0 0 0 0,22-6 0 0 0,-17 7-388 0 0,0 1 0 0 0,1 1 0 0 0,-1 0 0 0 0,1 2 0 0 0,0 0 0 0 0,-1 2 0 0 0,22 1 1 0 0,-36-1-260 0 0,-1 0 1 0 0,1 1 0 0 0,-1 0 0 0 0,1 0 0 0 0,-1 0-1 0 0,0 1 1 0 0,1-1 0 0 0,-1 1 0 0 0,0 0 0 0 0,7 4-1 0 0,-10-4-7 0 0,1-1 0 0 0,0 1-1 0 0,0 0 1 0 0,-1-1 0 0 0,1 1-1 0 0,-1 0 1 0 0,0 0-1 0 0,1 0 1 0 0,-1 0 0 0 0,0 0-1 0 0,0 1 1 0 0,0-1 0 0 0,-1 0-1 0 0,1 1 1 0 0,0-1-1 0 0,-1 0 1 0 0,0 1 0 0 0,1-1-1 0 0,-1 0 1 0 0,0 1 0 0 0,-1 3-1 0 0,1 0-27 0 0,-1 0-1 0 0,-1 0 1 0 0,1 0-1 0 0,-1 0 1 0 0,0-1-1 0 0,0 1 1 0 0,-1 0-1 0 0,1-1 1 0 0,-6 7-1 0 0,-5 8-212 0 0,-16 18 0 0 0,15-21 85 0 0,-279 313-731 0 0,282-319 919 0 0,1-1 88 0 0,0 0 0 0 0,0 1 0 0 0,1 0 0 0 0,0 1 0 0 0,1 0 0 0 0,-9 17 0 0 0,17-28-93 0 0,-1-1 1 0 0,1 0-1 0 0,0 1 0 0 0,0-1 0 0 0,0 1 1 0 0,0-1-1 0 0,0 0 0 0 0,0 1 0 0 0,-1-1 1 0 0,1 1-1 0 0,0-1 0 0 0,0 0 0 0 0,0 1 1 0 0,0-1-1 0 0,1 1 0 0 0,-1-1 0 0 0,0 1 1 0 0,0-1-1 0 0,0 0 0 0 0,0 1 0 0 0,0-1 1 0 0,0 1-1 0 0,1-1 0 0 0,-1 0 0 0 0,0 1 0 0 0,0-1 1 0 0,1 0-1 0 0,-1 1 0 0 0,1-1 0 0 0,0 1 23 0 0,0 0-1 0 0,0-1 1 0 0,0 1-1 0 0,0-1 1 0 0,0 0-1 0 0,0 1 1 0 0,0-1-1 0 0,1 0 1 0 0,-1 1-1 0 0,0-1 1 0 0,1 0-1 0 0,36-3 787 0 0,-33 2-647 0 0,131-17 1179 0 0,89-8-1226 0 0,-143 19-227 0 0,139-5-1812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2T17:57:15.2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191 161 2303 0 0,'3'-5'323'0'0,"-2"-1"-1"0"0,1 1 0 0 0,0-1 0 0 0,-1 0 0 0 0,0 0 0 0 0,-1 1 1 0 0,1-1-1 0 0,-1 0 0 0 0,0 0 0 0 0,-1 0 0 0 0,1 0 0 0 0,-1 0 1 0 0,0 1-1 0 0,-1-1 0 0 0,-2-8 0 0 0,3 12-241 0 0,1 1-1 0 0,-1-1 1 0 0,0 1-1 0 0,0-1 1 0 0,1 1-1 0 0,-1 0 1 0 0,0-1-1 0 0,0 1 1 0 0,-1 0-1 0 0,1 0 1 0 0,0 0 0 0 0,0-1-1 0 0,-1 1 1 0 0,1 0-1 0 0,0 1 1 0 0,-1-1-1 0 0,1 0 1 0 0,-1 0-1 0 0,1 1 1 0 0,-1-1-1 0 0,1 1 1 0 0,-1-1-1 0 0,0 1 1 0 0,1 0 0 0 0,-1-1-1 0 0,1 1 1 0 0,-4 0-1 0 0,-1 1 174 0 0,-1 0-1 0 0,1 0 0 0 0,0 1 1 0 0,-1 0-1 0 0,-9 4 0 0 0,4-1 73 0 0,5-2-122 0 0,1 0 0 0 0,-1 0-1 0 0,1 0 1 0 0,0 1 0 0 0,0 0-1 0 0,0 1 1 0 0,1-1 0 0 0,-1 1 0 0 0,1 0-1 0 0,0 0 1 0 0,0 1 0 0 0,-7 11-1 0 0,10-14-134 0 0,1-1 0 0 0,-1 1 0 0 0,1 0 0 0 0,0 0 0 0 0,-1 0 0 0 0,1 0 0 0 0,1 1 0 0 0,-1-1-1 0 0,0 0 1 0 0,1 0 0 0 0,0 0 0 0 0,-1 1 0 0 0,1-1 0 0 0,1 0 0 0 0,-1 0 0 0 0,0 1 0 0 0,1-1 0 0 0,0 0-1 0 0,-1 0 1 0 0,1 0 0 0 0,0 0 0 0 0,1 0 0 0 0,-1 0 0 0 0,1 0 0 0 0,-1 0 0 0 0,1 0 0 0 0,0-1 0 0 0,0 1-1 0 0,0 0 1 0 0,4 3 0 0 0,-2-2-55 0 0,0-1-1 0 0,1 0 1 0 0,-1 0-1 0 0,0 0 0 0 0,1 0 1 0 0,0-1-1 0 0,0 0 1 0 0,0 0-1 0 0,0 0 1 0 0,0 0-1 0 0,0-1 1 0 0,0 0-1 0 0,0 0 0 0 0,1 0 1 0 0,-1-1-1 0 0,0 0 1 0 0,11-1-1 0 0,-10 1 0 0 0,1-1 0 0 0,-1 0-1 0 0,0-1 1 0 0,0 1 0 0 0,1-1-1 0 0,-1-1 1 0 0,-1 1 0 0 0,1-1-1 0 0,0 0 1 0 0,-1 0 0 0 0,1-1-1 0 0,-1 1 1 0 0,0-1 0 0 0,7-7-1 0 0,-6 4-76 0 0,0 0 0 0 0,0-1 0 0 0,0 1 0 0 0,-1-1 0 0 0,-1-1 0 0 0,1 1 0 0 0,-1 0 0 0 0,0-1 0 0 0,-1 0 0 0 0,0 0 0 0 0,-1 0 0 0 0,0 0 0 0 0,0-1 0 0 0,0-12 0 0 0,-2 20 50 0 0,0-1 0 0 0,0 0 1 0 0,0 1-1 0 0,-1-1 0 0 0,1 0 0 0 0,-1 1 0 0 0,1-1 0 0 0,-1 0 0 0 0,0 1 0 0 0,0-1 1 0 0,0 1-1 0 0,-1 0 0 0 0,1-1 0 0 0,0 1 0 0 0,-1 0 0 0 0,0 0 0 0 0,1 0 0 0 0,-1 0 0 0 0,0 0 1 0 0,0 0-1 0 0,0 0 0 0 0,0 1 0 0 0,0-1 0 0 0,-1 1 0 0 0,1 0 0 0 0,0-1 0 0 0,-1 1 1 0 0,1 0-1 0 0,-1 0 0 0 0,1 0 0 0 0,-1 1 0 0 0,0-1 0 0 0,-3 0 0 0 0,-1 0-20 0 0,-1 1 0 0 0,0 0 0 0 0,1 0 0 0 0,-1 0-1 0 0,0 1 1 0 0,1 0 0 0 0,-1 0 0 0 0,1 1 0 0 0,-1 0-1 0 0,-10 4 1 0 0,9-2 121 0 0,0 1-1 0 0,0 0 1 0 0,0 0-1 0 0,1 0 0 0 0,-1 1 1 0 0,1 0-1 0 0,1 1 1 0 0,-8 7-1 0 0,12-10-49 0 0,1-1 0 0 0,-1 0 0 0 0,1 0-1 0 0,-1 1 1 0 0,1-1 0 0 0,0 1 0 0 0,1 0 0 0 0,-1 0-1 0 0,1 0 1 0 0,0 0 0 0 0,-1 0 0 0 0,2 0-1 0 0,-1 0 1 0 0,0 0 0 0 0,1 0 0 0 0,0 0 0 0 0,0 0-1 0 0,0 0 1 0 0,0 0 0 0 0,1 1 0 0 0,0-1-1 0 0,1 5 1 0 0,0-4-24 0 0,-1 0 0 0 0,2 0-1 0 0,-1 0 1 0 0,0-1 0 0 0,1 1-1 0 0,0 0 1 0 0,0-1 0 0 0,1 0-1 0 0,-1 0 1 0 0,1 0 0 0 0,0 0-1 0 0,0 0 1 0 0,0-1-1 0 0,0 0 1 0 0,1 0 0 0 0,0 0-1 0 0,-1 0 1 0 0,1-1 0 0 0,0 1-1 0 0,0-1 1 0 0,6 1 0 0 0,-5-1-10 0 0,-1-1-1 0 0,1 0 1 0 0,0 0 0 0 0,0-1-1 0 0,0 1 1 0 0,0-1 0 0 0,0-1 0 0 0,0 1-1 0 0,0-1 1 0 0,0 0 0 0 0,0 0 0 0 0,-1-1-1 0 0,1 1 1 0 0,0-1 0 0 0,-1-1 0 0 0,1 1-1 0 0,-1-1 1 0 0,0 0 0 0 0,6-4 0 0 0,-6 3-74 0 0,-1 0 1 0 0,0-1 0 0 0,0 1-1 0 0,-1-1 1 0 0,1 0-1 0 0,-1 0 1 0 0,0 0 0 0 0,0 0-1 0 0,-1 0 1 0 0,1-1 0 0 0,-1 1-1 0 0,0-1 1 0 0,-1 1 0 0 0,1-1-1 0 0,-1 0 1 0 0,-1 0-1 0 0,1 0 1 0 0,-1 1 0 0 0,0-1-1 0 0,0 0 1 0 0,0 0 0 0 0,-1 0-1 0 0,0 0 1 0 0,0 0 0 0 0,-3-9-1 0 0,2 13 53 0 0,1-1 0 0 0,0 1 0 0 0,-1 0 0 0 0,1-1 0 0 0,-1 1 0 0 0,0 0 0 0 0,0 0 0 0 0,0 0 0 0 0,0 0 0 0 0,0 0 0 0 0,0 1 0 0 0,0-1 0 0 0,-1 1 0 0 0,1-1 0 0 0,0 1 0 0 0,-1 0 0 0 0,0 0 0 0 0,1 0 0 0 0,-1 0 0 0 0,1 0 0 0 0,-1 1 0 0 0,0-1 0 0 0,0 1 0 0 0,1 0 0 0 0,-1 0 0 0 0,0 0 0 0 0,0 0 0 0 0,0 0 0 0 0,1 0 0 0 0,-6 2 0 0 0,4-1-4 0 0,-1 0 0 0 0,1 1 0 0 0,0-1 0 0 0,-1 1 0 0 0,1 0 0 0 0,0 0 0 0 0,0 0 0 0 0,1 1 0 0 0,-1-1 0 0 0,0 1 0 0 0,1 0 0 0 0,-1 0 0 0 0,1 0 0 0 0,0 1 0 0 0,0-1 0 0 0,1 1 0 0 0,-1 0 0 0 0,-2 4 0 0 0,3-2 31 0 0,0 0-1 0 0,0 0 0 0 0,0 0 0 0 0,1 0 1 0 0,0 1-1 0 0,0-1 0 0 0,1 0 1 0 0,0 1-1 0 0,0-1 0 0 0,0 0 0 0 0,1 1 1 0 0,0-1-1 0 0,3 11 0 0 0,-4-14-4 0 0,1 0 1 0 0,0 1-1 0 0,1-1 0 0 0,-1 0 0 0 0,0 0 0 0 0,1 0 0 0 0,0 0 0 0 0,0 0 1 0 0,0 0-1 0 0,0-1 0 0 0,0 1 0 0 0,0-1 0 0 0,1 1 0 0 0,-1-1 0 0 0,1 0 1 0 0,-1 0-1 0 0,1 0 0 0 0,0 0 0 0 0,0-1 0 0 0,0 1 0 0 0,0-1 0 0 0,0 1 1 0 0,1-1-1 0 0,-1 0 0 0 0,0 0 0 0 0,0-1 0 0 0,5 1 0 0 0,-3-1-1 0 0,0 0-1 0 0,0 0 1 0 0,0-1-1 0 0,0 0 1 0 0,0 0-1 0 0,0-1 1 0 0,-1 1-1 0 0,1-1 1 0 0,0 0-1 0 0,-1 0 1 0 0,1 0-1 0 0,-1-1 0 0 0,6-4 1 0 0,-3 2-1 0 0,-1 0 1 0 0,0 0-1 0 0,0-1 0 0 0,0 0 1 0 0,-1 0-1 0 0,0 0 0 0 0,7-12 1 0 0,-11 16-19 0 0,0 0 0 0 0,0 0 0 0 0,0-1 0 0 0,0 1-1 0 0,0 0 1 0 0,0-1 0 0 0,-1 1 0 0 0,1-1 0 0 0,-1 1 0 0 0,0-1 0 0 0,0 1 0 0 0,0-1 0 0 0,0 1 0 0 0,0-1 0 0 0,0 1 0 0 0,-1 0 0 0 0,1-1 0 0 0,-1 1 0 0 0,1-1 0 0 0,-1 1 0 0 0,0 0 0 0 0,0-1 0 0 0,0 1 0 0 0,0 0 0 0 0,-1 0 0 0 0,1 0 0 0 0,-1 0 0 0 0,1 0 0 0 0,-1 0 0 0 0,0 0 0 0 0,1 1 0 0 0,-1-1 0 0 0,0 0 0 0 0,0 1 0 0 0,-5-3 0 0 0,3 1-1 0 0,-1 1 0 0 0,0-1 0 0 0,0 1 0 0 0,0 0 0 0 0,0 0 1 0 0,0 0-1 0 0,-1 1 0 0 0,1-1 0 0 0,0 2 0 0 0,-1-1 0 0 0,1 0 0 0 0,-1 1 1 0 0,1 0-1 0 0,-1 0 0 0 0,-8 2 0 0 0,9-1 55 0 0,1 0 0 0 0,0 1 0 0 0,-1-1 0 0 0,1 1 0 0 0,0 0 0 0 0,0 0-1 0 0,1 1 1 0 0,-1-1 0 0 0,0 1 0 0 0,1 0 0 0 0,-1-1 0 0 0,1 2 0 0 0,0-1 0 0 0,0 0 0 0 0,0 1 0 0 0,0-1 0 0 0,1 1 0 0 0,0 0 0 0 0,-1 0 0 0 0,1 0-1 0 0,-2 8 1 0 0,2-7 38 0 0,1 0 0 0 0,0 0-1 0 0,1 0 1 0 0,-1 0-1 0 0,1 0 1 0 0,0 0 0 0 0,0 0-1 0 0,1 1 1 0 0,-1-1 0 0 0,1 0-1 0 0,0 0 1 0 0,1 0-1 0 0,-1-1 1 0 0,1 1 0 0 0,0 0-1 0 0,0 0 1 0 0,0-1-1 0 0,1 1 1 0 0,4 4 0 0 0,-6-6-76 0 0,1-1 1 0 0,0 0-1 0 0,0 0 1 0 0,1 0-1 0 0,-1 0 1 0 0,0 0-1 0 0,1 0 1 0 0,-1 0-1 0 0,1-1 1 0 0,-1 1-1 0 0,1-1 1 0 0,0 0-1 0 0,0 0 1 0 0,4 1-1 0 0,-2-1 5 0 0,0 0 0 0 0,1 0-1 0 0,-1-1 1 0 0,0 0 0 0 0,0 0-1 0 0,1 0 1 0 0,8-2 0 0 0,-3-1-39 0 0,-1 1 0 0 0,0-2 0 0 0,0 1 0 0 0,0-2 1 0 0,-1 1-1 0 0,1-1 0 0 0,15-11 0 0 0,-24 15 3 0 0,0 0-1 0 0,0 0 0 0 0,1 0 0 0 0,-1 0 1 0 0,0 0-1 0 0,0-1 0 0 0,0 1 1 0 0,0 0-1 0 0,0-1 0 0 0,0 1 1 0 0,-1 0-1 0 0,2-2 0 0 0,-2 2 5 0 0,0 0-1 0 0,0 0 0 0 0,1 0 1 0 0,-1 1-1 0 0,0-1 1 0 0,0 0-1 0 0,0 0 1 0 0,0 0-1 0 0,0 0 1 0 0,-1 1-1 0 0,1-1 0 0 0,0 0 1 0 0,0 0-1 0 0,0 0 1 0 0,-1 1-1 0 0,1-1 1 0 0,-1-1-1 0 0,-1 0 3 0 0,0 0-1 0 0,1 0 1 0 0,-1 0-1 0 0,0 0 0 0 0,-1 0 1 0 0,1 0-1 0 0,0 1 1 0 0,0-1-1 0 0,-1 1 1 0 0,1 0-1 0 0,-1 0 1 0 0,-4-2-1 0 0,-52-15 82 0 0,53 16-55 0 0,0 1 0 0 0,-1 0 0 0 0,1 1 0 0 0,-1-1 0 0 0,1 1 0 0 0,0 0 0 0 0,-10 2 0 0 0,15-2 8 0 0,-1 0 0 0 0,1 1 0 0 0,0-1 0 0 0,-1 0 0 0 0,1 1 0 0 0,0-1 0 0 0,0 1 0 0 0,0-1 0 0 0,-1 1 0 0 0,1 0 0 0 0,0-1 0 0 0,0 1 0 0 0,0 0 0 0 0,0 0 0 0 0,0 0 0 0 0,0 0 0 0 0,0 0 1 0 0,1 0-1 0 0,-1 0 0 0 0,0 0 0 0 0,0 0 0 0 0,1 0 0 0 0,-1 0 0 0 0,1 1 0 0 0,-1-1 0 0 0,1 0 0 0 0,-1 0 0 0 0,1 1 0 0 0,0-1 0 0 0,0 0 0 0 0,-1 1 0 0 0,1-1 0 0 0,0 0 0 0 0,0 1 0 0 0,0-1 0 0 0,1 0 0 0 0,-1 1 0 0 0,0-1 0 0 0,1 2 0 0 0,-1-1-6 0 0,1 1 0 0 0,0-1 0 0 0,0 1-1 0 0,0-1 1 0 0,0 1 0 0 0,1-1 0 0 0,-1 0 0 0 0,1 0 0 0 0,-1 0 0 0 0,1 1 0 0 0,0-2 0 0 0,0 1 0 0 0,-1 0 0 0 0,1 0 0 0 0,1 0-1 0 0,-1-1 1 0 0,0 1 0 0 0,5 1 0 0 0,-3-1-51 0 0,1-1 0 0 0,-1 0 0 0 0,1-1-1 0 0,0 1 1 0 0,-1-1 0 0 0,1 1 0 0 0,0-1-1 0 0,-1-1 1 0 0,1 1 0 0 0,0-1 0 0 0,-1 0-1 0 0,1 0 1 0 0,-1 0 0 0 0,1-1 0 0 0,-1 1-1 0 0,1-1 1 0 0,-1 0 0 0 0,0 0 0 0 0,0-1-1 0 0,0 1 1 0 0,7-7 0 0 0,-11 9 34 0 0,0 0 0 0 0,0 0 0 0 0,1 0 0 0 0,-1 0 0 0 0,0 0 0 0 0,0 0 0 0 0,0-1-1 0 0,0 1 1 0 0,1 0 0 0 0,-1 0 0 0 0,0 0 0 0 0,0-1 0 0 0,0 1 0 0 0,0 0 0 0 0,0 0 0 0 0,1 0 0 0 0,-1-1 0 0 0,0 1 0 0 0,0 0 0 0 0,0 0 0 0 0,0-1 0 0 0,0 1 0 0 0,0 0 0 0 0,0 0-1 0 0,0 0 1 0 0,0-1 0 0 0,0 1 0 0 0,0 0 0 0 0,0 0 0 0 0,0-1 0 0 0,0 1 0 0 0,0 0 0 0 0,0 0 0 0 0,0-1 0 0 0,0 1 0 0 0,-1 0 0 0 0,-8-2-105 0 0,-14 6 147 0 0,-29 19 121 0 0,47-20-248 0 0,0 0-1 0 0,0 1 0 0 0,0-1 1 0 0,0 1-1 0 0,1 0 1 0 0,0 0-1 0 0,-6 6 0 0 0,5-4-4380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04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157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7902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70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7 - Spring 2023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7 -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7 - Spring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7 - Spring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7 -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7 -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F67F24-E862-4BAD-B82E-84F2E6CFE9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7056" y="273685"/>
            <a:ext cx="1560368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98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7 - Spring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.spotify.com/playlist/6WxIFj5lGV1tA8o2P2EcEC?si=f6bcc8ad6ef7444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EZ26GcPuH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13.png"/><Relationship Id="rId42" Type="http://schemas.openxmlformats.org/officeDocument/2006/relationships/customXml" Target="../ink/ink20.xml"/><Relationship Id="rId47" Type="http://schemas.openxmlformats.org/officeDocument/2006/relationships/image" Target="../media/image26.png"/><Relationship Id="rId63" Type="http://schemas.openxmlformats.org/officeDocument/2006/relationships/image" Target="../media/image34.png"/><Relationship Id="rId68" Type="http://schemas.openxmlformats.org/officeDocument/2006/relationships/customXml" Target="../ink/ink33.xml"/><Relationship Id="rId84" Type="http://schemas.openxmlformats.org/officeDocument/2006/relationships/customXml" Target="../ink/ink41.xml"/><Relationship Id="rId89" Type="http://schemas.openxmlformats.org/officeDocument/2006/relationships/image" Target="../media/image47.png"/><Relationship Id="rId16" Type="http://schemas.openxmlformats.org/officeDocument/2006/relationships/customXml" Target="../ink/ink7.xml"/><Relationship Id="rId11" Type="http://schemas.openxmlformats.org/officeDocument/2006/relationships/image" Target="../media/image8.png"/><Relationship Id="rId32" Type="http://schemas.openxmlformats.org/officeDocument/2006/relationships/customXml" Target="../ink/ink15.xml"/><Relationship Id="rId37" Type="http://schemas.openxmlformats.org/officeDocument/2006/relationships/image" Target="../media/image21.png"/><Relationship Id="rId53" Type="http://schemas.openxmlformats.org/officeDocument/2006/relationships/image" Target="../media/image29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42.png"/><Relationship Id="rId102" Type="http://schemas.openxmlformats.org/officeDocument/2006/relationships/customXml" Target="../ink/ink50.xml"/><Relationship Id="rId5" Type="http://schemas.openxmlformats.org/officeDocument/2006/relationships/image" Target="../media/image5.png"/><Relationship Id="rId90" Type="http://schemas.openxmlformats.org/officeDocument/2006/relationships/customXml" Target="../ink/ink44.xml"/><Relationship Id="rId95" Type="http://schemas.openxmlformats.org/officeDocument/2006/relationships/image" Target="../media/image50.png"/><Relationship Id="rId22" Type="http://schemas.openxmlformats.org/officeDocument/2006/relationships/customXml" Target="../ink/ink10.xml"/><Relationship Id="rId27" Type="http://schemas.openxmlformats.org/officeDocument/2006/relationships/image" Target="../media/image16.png"/><Relationship Id="rId43" Type="http://schemas.openxmlformats.org/officeDocument/2006/relationships/image" Target="../media/image24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37.png"/><Relationship Id="rId80" Type="http://schemas.openxmlformats.org/officeDocument/2006/relationships/customXml" Target="../ink/ink39.xml"/><Relationship Id="rId85" Type="http://schemas.openxmlformats.org/officeDocument/2006/relationships/image" Target="../media/image45.png"/><Relationship Id="rId12" Type="http://schemas.openxmlformats.org/officeDocument/2006/relationships/customXml" Target="../ink/ink5.xml"/><Relationship Id="rId17" Type="http://schemas.openxmlformats.org/officeDocument/2006/relationships/image" Target="../media/image11.png"/><Relationship Id="rId33" Type="http://schemas.openxmlformats.org/officeDocument/2006/relationships/image" Target="../media/image19.png"/><Relationship Id="rId38" Type="http://schemas.openxmlformats.org/officeDocument/2006/relationships/customXml" Target="../ink/ink18.xml"/><Relationship Id="rId59" Type="http://schemas.openxmlformats.org/officeDocument/2006/relationships/image" Target="../media/image32.png"/><Relationship Id="rId103" Type="http://schemas.openxmlformats.org/officeDocument/2006/relationships/image" Target="../media/image54.png"/><Relationship Id="rId20" Type="http://schemas.openxmlformats.org/officeDocument/2006/relationships/customXml" Target="../ink/ink9.xml"/><Relationship Id="rId41" Type="http://schemas.openxmlformats.org/officeDocument/2006/relationships/image" Target="../media/image23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40.png"/><Relationship Id="rId83" Type="http://schemas.openxmlformats.org/officeDocument/2006/relationships/image" Target="../media/image44.png"/><Relationship Id="rId88" Type="http://schemas.openxmlformats.org/officeDocument/2006/relationships/customXml" Target="../ink/ink43.xml"/><Relationship Id="rId91" Type="http://schemas.openxmlformats.org/officeDocument/2006/relationships/image" Target="../media/image48.png"/><Relationship Id="rId96" Type="http://schemas.openxmlformats.org/officeDocument/2006/relationships/customXml" Target="../ink/ink4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7.png"/><Relationship Id="rId57" Type="http://schemas.openxmlformats.org/officeDocument/2006/relationships/image" Target="../media/image31.png"/><Relationship Id="rId10" Type="http://schemas.openxmlformats.org/officeDocument/2006/relationships/customXml" Target="../ink/ink4.xml"/><Relationship Id="rId31" Type="http://schemas.openxmlformats.org/officeDocument/2006/relationships/image" Target="../media/image18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5.png"/><Relationship Id="rId73" Type="http://schemas.openxmlformats.org/officeDocument/2006/relationships/image" Target="../media/image39.png"/><Relationship Id="rId78" Type="http://schemas.openxmlformats.org/officeDocument/2006/relationships/customXml" Target="../ink/ink38.xml"/><Relationship Id="rId81" Type="http://schemas.openxmlformats.org/officeDocument/2006/relationships/image" Target="../media/image43.png"/><Relationship Id="rId86" Type="http://schemas.openxmlformats.org/officeDocument/2006/relationships/customXml" Target="../ink/ink42.xml"/><Relationship Id="rId94" Type="http://schemas.openxmlformats.org/officeDocument/2006/relationships/customXml" Target="../ink/ink46.xml"/><Relationship Id="rId99" Type="http://schemas.openxmlformats.org/officeDocument/2006/relationships/image" Target="../media/image52.png"/><Relationship Id="rId101" Type="http://schemas.openxmlformats.org/officeDocument/2006/relationships/image" Target="../media/image53.png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customXml" Target="../ink/ink8.xml"/><Relationship Id="rId39" Type="http://schemas.openxmlformats.org/officeDocument/2006/relationships/image" Target="../media/image22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30.png"/><Relationship Id="rId76" Type="http://schemas.openxmlformats.org/officeDocument/2006/relationships/customXml" Target="../ink/ink37.xml"/><Relationship Id="rId97" Type="http://schemas.openxmlformats.org/officeDocument/2006/relationships/image" Target="../media/image51.png"/><Relationship Id="rId104" Type="http://schemas.openxmlformats.org/officeDocument/2006/relationships/customXml" Target="../ink/ink51.xml"/><Relationship Id="rId7" Type="http://schemas.openxmlformats.org/officeDocument/2006/relationships/image" Target="../media/image6.png"/><Relationship Id="rId71" Type="http://schemas.openxmlformats.org/officeDocument/2006/relationships/image" Target="../media/image38.png"/><Relationship Id="rId92" Type="http://schemas.openxmlformats.org/officeDocument/2006/relationships/customXml" Target="../ink/ink45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17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5.png"/><Relationship Id="rId66" Type="http://schemas.openxmlformats.org/officeDocument/2006/relationships/customXml" Target="../ink/ink32.xml"/><Relationship Id="rId87" Type="http://schemas.openxmlformats.org/officeDocument/2006/relationships/image" Target="../media/image46.png"/><Relationship Id="rId61" Type="http://schemas.openxmlformats.org/officeDocument/2006/relationships/image" Target="../media/image33.png"/><Relationship Id="rId82" Type="http://schemas.openxmlformats.org/officeDocument/2006/relationships/customXml" Target="../ink/ink40.xml"/><Relationship Id="rId19" Type="http://schemas.openxmlformats.org/officeDocument/2006/relationships/image" Target="../media/image12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20.png"/><Relationship Id="rId56" Type="http://schemas.openxmlformats.org/officeDocument/2006/relationships/customXml" Target="../ink/ink27.xml"/><Relationship Id="rId77" Type="http://schemas.openxmlformats.org/officeDocument/2006/relationships/image" Target="../media/image41.png"/><Relationship Id="rId100" Type="http://schemas.openxmlformats.org/officeDocument/2006/relationships/customXml" Target="../ink/ink49.xml"/><Relationship Id="rId105" Type="http://schemas.openxmlformats.org/officeDocument/2006/relationships/image" Target="../media/image55.png"/><Relationship Id="rId8" Type="http://schemas.openxmlformats.org/officeDocument/2006/relationships/customXml" Target="../ink/ink3.xml"/><Relationship Id="rId51" Type="http://schemas.openxmlformats.org/officeDocument/2006/relationships/image" Target="../media/image28.png"/><Relationship Id="rId72" Type="http://schemas.openxmlformats.org/officeDocument/2006/relationships/customXml" Target="../ink/ink35.xml"/><Relationship Id="rId93" Type="http://schemas.openxmlformats.org/officeDocument/2006/relationships/image" Target="../media/image49.png"/><Relationship Id="rId98" Type="http://schemas.openxmlformats.org/officeDocument/2006/relationships/customXml" Target="../ink/ink48.xml"/><Relationship Id="rId3" Type="http://schemas.openxmlformats.org/officeDocument/2006/relationships/image" Target="../media/image3.png"/><Relationship Id="rId25" Type="http://schemas.openxmlformats.org/officeDocument/2006/relationships/image" Target="../media/image15.png"/><Relationship Id="rId46" Type="http://schemas.openxmlformats.org/officeDocument/2006/relationships/customXml" Target="../ink/ink22.xml"/><Relationship Id="rId67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9.xml"/><Relationship Id="rId21" Type="http://schemas.openxmlformats.org/officeDocument/2006/relationships/customXml" Target="../ink/ink61.xml"/><Relationship Id="rId42" Type="http://schemas.openxmlformats.org/officeDocument/2006/relationships/image" Target="../media/image74.png"/><Relationship Id="rId63" Type="http://schemas.openxmlformats.org/officeDocument/2006/relationships/customXml" Target="../ink/ink82.xml"/><Relationship Id="rId84" Type="http://schemas.openxmlformats.org/officeDocument/2006/relationships/image" Target="../media/image95.png"/><Relationship Id="rId138" Type="http://schemas.openxmlformats.org/officeDocument/2006/relationships/image" Target="../media/image122.png"/><Relationship Id="rId159" Type="http://schemas.openxmlformats.org/officeDocument/2006/relationships/customXml" Target="../ink/ink130.xml"/><Relationship Id="rId170" Type="http://schemas.openxmlformats.org/officeDocument/2006/relationships/image" Target="../media/image138.png"/><Relationship Id="rId191" Type="http://schemas.openxmlformats.org/officeDocument/2006/relationships/customXml" Target="../ink/ink146.xml"/><Relationship Id="rId107" Type="http://schemas.openxmlformats.org/officeDocument/2006/relationships/customXml" Target="../ink/ink104.xml"/><Relationship Id="rId11" Type="http://schemas.openxmlformats.org/officeDocument/2006/relationships/customXml" Target="../ink/ink56.xml"/><Relationship Id="rId32" Type="http://schemas.openxmlformats.org/officeDocument/2006/relationships/image" Target="../media/image69.png"/><Relationship Id="rId53" Type="http://schemas.openxmlformats.org/officeDocument/2006/relationships/customXml" Target="../ink/ink77.xml"/><Relationship Id="rId74" Type="http://schemas.openxmlformats.org/officeDocument/2006/relationships/image" Target="../media/image90.png"/><Relationship Id="rId128" Type="http://schemas.openxmlformats.org/officeDocument/2006/relationships/image" Target="../media/image117.png"/><Relationship Id="rId149" Type="http://schemas.openxmlformats.org/officeDocument/2006/relationships/customXml" Target="../ink/ink125.xml"/><Relationship Id="rId5" Type="http://schemas.openxmlformats.org/officeDocument/2006/relationships/customXml" Target="../ink/ink53.xml"/><Relationship Id="rId95" Type="http://schemas.openxmlformats.org/officeDocument/2006/relationships/customXml" Target="../ink/ink98.xml"/><Relationship Id="rId160" Type="http://schemas.openxmlformats.org/officeDocument/2006/relationships/image" Target="../media/image133.png"/><Relationship Id="rId181" Type="http://schemas.openxmlformats.org/officeDocument/2006/relationships/customXml" Target="../ink/ink141.xml"/><Relationship Id="rId22" Type="http://schemas.openxmlformats.org/officeDocument/2006/relationships/image" Target="../media/image64.png"/><Relationship Id="rId43" Type="http://schemas.openxmlformats.org/officeDocument/2006/relationships/customXml" Target="../ink/ink72.xml"/><Relationship Id="rId64" Type="http://schemas.openxmlformats.org/officeDocument/2006/relationships/image" Target="../media/image85.png"/><Relationship Id="rId118" Type="http://schemas.openxmlformats.org/officeDocument/2006/relationships/image" Target="../media/image112.png"/><Relationship Id="rId139" Type="http://schemas.openxmlformats.org/officeDocument/2006/relationships/customXml" Target="../ink/ink120.xml"/><Relationship Id="rId85" Type="http://schemas.openxmlformats.org/officeDocument/2006/relationships/customXml" Target="../ink/ink93.xml"/><Relationship Id="rId150" Type="http://schemas.openxmlformats.org/officeDocument/2006/relationships/image" Target="../media/image128.png"/><Relationship Id="rId171" Type="http://schemas.openxmlformats.org/officeDocument/2006/relationships/customXml" Target="../ink/ink136.xml"/><Relationship Id="rId192" Type="http://schemas.openxmlformats.org/officeDocument/2006/relationships/image" Target="../media/image149.png"/><Relationship Id="rId12" Type="http://schemas.openxmlformats.org/officeDocument/2006/relationships/image" Target="../media/image59.png"/><Relationship Id="rId33" Type="http://schemas.openxmlformats.org/officeDocument/2006/relationships/customXml" Target="../ink/ink67.xml"/><Relationship Id="rId108" Type="http://schemas.openxmlformats.org/officeDocument/2006/relationships/image" Target="../media/image107.png"/><Relationship Id="rId129" Type="http://schemas.openxmlformats.org/officeDocument/2006/relationships/customXml" Target="../ink/ink115.xml"/><Relationship Id="rId54" Type="http://schemas.openxmlformats.org/officeDocument/2006/relationships/image" Target="../media/image80.png"/><Relationship Id="rId75" Type="http://schemas.openxmlformats.org/officeDocument/2006/relationships/customXml" Target="../ink/ink88.xml"/><Relationship Id="rId96" Type="http://schemas.openxmlformats.org/officeDocument/2006/relationships/image" Target="../media/image101.png"/><Relationship Id="rId140" Type="http://schemas.openxmlformats.org/officeDocument/2006/relationships/image" Target="../media/image123.png"/><Relationship Id="rId161" Type="http://schemas.openxmlformats.org/officeDocument/2006/relationships/customXml" Target="../ink/ink131.xml"/><Relationship Id="rId182" Type="http://schemas.openxmlformats.org/officeDocument/2006/relationships/image" Target="../media/image144.png"/><Relationship Id="rId6" Type="http://schemas.openxmlformats.org/officeDocument/2006/relationships/image" Target="../media/image56.png"/><Relationship Id="rId23" Type="http://schemas.openxmlformats.org/officeDocument/2006/relationships/customXml" Target="../ink/ink62.xml"/><Relationship Id="rId119" Type="http://schemas.openxmlformats.org/officeDocument/2006/relationships/customXml" Target="../ink/ink110.xml"/><Relationship Id="rId44" Type="http://schemas.openxmlformats.org/officeDocument/2006/relationships/image" Target="../media/image75.png"/><Relationship Id="rId65" Type="http://schemas.openxmlformats.org/officeDocument/2006/relationships/customXml" Target="../ink/ink83.xml"/><Relationship Id="rId86" Type="http://schemas.openxmlformats.org/officeDocument/2006/relationships/image" Target="../media/image96.png"/><Relationship Id="rId130" Type="http://schemas.openxmlformats.org/officeDocument/2006/relationships/image" Target="../media/image118.png"/><Relationship Id="rId151" Type="http://schemas.openxmlformats.org/officeDocument/2006/relationships/customXml" Target="../ink/ink126.xml"/><Relationship Id="rId172" Type="http://schemas.openxmlformats.org/officeDocument/2006/relationships/image" Target="../media/image139.png"/><Relationship Id="rId193" Type="http://schemas.openxmlformats.org/officeDocument/2006/relationships/customXml" Target="../ink/ink147.xml"/><Relationship Id="rId13" Type="http://schemas.openxmlformats.org/officeDocument/2006/relationships/customXml" Target="../ink/ink57.xml"/><Relationship Id="rId109" Type="http://schemas.openxmlformats.org/officeDocument/2006/relationships/customXml" Target="../ink/ink105.xml"/><Relationship Id="rId34" Type="http://schemas.openxmlformats.org/officeDocument/2006/relationships/image" Target="../media/image70.png"/><Relationship Id="rId50" Type="http://schemas.openxmlformats.org/officeDocument/2006/relationships/image" Target="../media/image78.png"/><Relationship Id="rId55" Type="http://schemas.openxmlformats.org/officeDocument/2006/relationships/customXml" Target="../ink/ink78.xml"/><Relationship Id="rId76" Type="http://schemas.openxmlformats.org/officeDocument/2006/relationships/image" Target="../media/image91.png"/><Relationship Id="rId97" Type="http://schemas.openxmlformats.org/officeDocument/2006/relationships/customXml" Target="../ink/ink99.xml"/><Relationship Id="rId104" Type="http://schemas.openxmlformats.org/officeDocument/2006/relationships/image" Target="../media/image105.png"/><Relationship Id="rId120" Type="http://schemas.openxmlformats.org/officeDocument/2006/relationships/image" Target="../media/image113.png"/><Relationship Id="rId125" Type="http://schemas.openxmlformats.org/officeDocument/2006/relationships/customXml" Target="../ink/ink113.xml"/><Relationship Id="rId141" Type="http://schemas.openxmlformats.org/officeDocument/2006/relationships/customXml" Target="../ink/ink121.xml"/><Relationship Id="rId146" Type="http://schemas.openxmlformats.org/officeDocument/2006/relationships/image" Target="../media/image126.png"/><Relationship Id="rId167" Type="http://schemas.openxmlformats.org/officeDocument/2006/relationships/customXml" Target="../ink/ink134.xml"/><Relationship Id="rId188" Type="http://schemas.openxmlformats.org/officeDocument/2006/relationships/image" Target="../media/image147.png"/><Relationship Id="rId7" Type="http://schemas.openxmlformats.org/officeDocument/2006/relationships/customXml" Target="../ink/ink54.xml"/><Relationship Id="rId71" Type="http://schemas.openxmlformats.org/officeDocument/2006/relationships/customXml" Target="../ink/ink86.xml"/><Relationship Id="rId92" Type="http://schemas.openxmlformats.org/officeDocument/2006/relationships/image" Target="../media/image99.png"/><Relationship Id="rId162" Type="http://schemas.openxmlformats.org/officeDocument/2006/relationships/image" Target="../media/image134.png"/><Relationship Id="rId183" Type="http://schemas.openxmlformats.org/officeDocument/2006/relationships/customXml" Target="../ink/ink142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65.xml"/><Relationship Id="rId24" Type="http://schemas.openxmlformats.org/officeDocument/2006/relationships/image" Target="../media/image65.png"/><Relationship Id="rId40" Type="http://schemas.openxmlformats.org/officeDocument/2006/relationships/image" Target="../media/image73.png"/><Relationship Id="rId45" Type="http://schemas.openxmlformats.org/officeDocument/2006/relationships/customXml" Target="../ink/ink73.xml"/><Relationship Id="rId66" Type="http://schemas.openxmlformats.org/officeDocument/2006/relationships/image" Target="../media/image86.png"/><Relationship Id="rId87" Type="http://schemas.openxmlformats.org/officeDocument/2006/relationships/customXml" Target="../ink/ink94.xml"/><Relationship Id="rId110" Type="http://schemas.openxmlformats.org/officeDocument/2006/relationships/image" Target="../media/image108.png"/><Relationship Id="rId115" Type="http://schemas.openxmlformats.org/officeDocument/2006/relationships/customXml" Target="../ink/ink108.xml"/><Relationship Id="rId131" Type="http://schemas.openxmlformats.org/officeDocument/2006/relationships/customXml" Target="../ink/ink116.xml"/><Relationship Id="rId136" Type="http://schemas.openxmlformats.org/officeDocument/2006/relationships/image" Target="../media/image121.png"/><Relationship Id="rId157" Type="http://schemas.openxmlformats.org/officeDocument/2006/relationships/customXml" Target="../ink/ink129.xml"/><Relationship Id="rId178" Type="http://schemas.openxmlformats.org/officeDocument/2006/relationships/image" Target="../media/image142.png"/><Relationship Id="rId61" Type="http://schemas.openxmlformats.org/officeDocument/2006/relationships/customXml" Target="../ink/ink81.xml"/><Relationship Id="rId82" Type="http://schemas.openxmlformats.org/officeDocument/2006/relationships/image" Target="../media/image94.png"/><Relationship Id="rId152" Type="http://schemas.openxmlformats.org/officeDocument/2006/relationships/image" Target="../media/image129.png"/><Relationship Id="rId173" Type="http://schemas.openxmlformats.org/officeDocument/2006/relationships/customXml" Target="../ink/ink137.xml"/><Relationship Id="rId194" Type="http://schemas.openxmlformats.org/officeDocument/2006/relationships/image" Target="../media/image150.png"/><Relationship Id="rId19" Type="http://schemas.openxmlformats.org/officeDocument/2006/relationships/customXml" Target="../ink/ink60.xml"/><Relationship Id="rId14" Type="http://schemas.openxmlformats.org/officeDocument/2006/relationships/image" Target="../media/image60.png"/><Relationship Id="rId30" Type="http://schemas.openxmlformats.org/officeDocument/2006/relationships/image" Target="../media/image68.png"/><Relationship Id="rId35" Type="http://schemas.openxmlformats.org/officeDocument/2006/relationships/customXml" Target="../ink/ink68.xml"/><Relationship Id="rId56" Type="http://schemas.openxmlformats.org/officeDocument/2006/relationships/image" Target="../media/image81.png"/><Relationship Id="rId77" Type="http://schemas.openxmlformats.org/officeDocument/2006/relationships/customXml" Target="../ink/ink89.xml"/><Relationship Id="rId100" Type="http://schemas.openxmlformats.org/officeDocument/2006/relationships/image" Target="../media/image103.png"/><Relationship Id="rId105" Type="http://schemas.openxmlformats.org/officeDocument/2006/relationships/customXml" Target="../ink/ink103.xml"/><Relationship Id="rId126" Type="http://schemas.openxmlformats.org/officeDocument/2006/relationships/image" Target="../media/image116.png"/><Relationship Id="rId147" Type="http://schemas.openxmlformats.org/officeDocument/2006/relationships/customXml" Target="../ink/ink124.xml"/><Relationship Id="rId168" Type="http://schemas.openxmlformats.org/officeDocument/2006/relationships/image" Target="../media/image137.png"/><Relationship Id="rId8" Type="http://schemas.openxmlformats.org/officeDocument/2006/relationships/image" Target="../media/image57.png"/><Relationship Id="rId51" Type="http://schemas.openxmlformats.org/officeDocument/2006/relationships/customXml" Target="../ink/ink76.xml"/><Relationship Id="rId72" Type="http://schemas.openxmlformats.org/officeDocument/2006/relationships/image" Target="../media/image89.png"/><Relationship Id="rId93" Type="http://schemas.openxmlformats.org/officeDocument/2006/relationships/customXml" Target="../ink/ink97.xml"/><Relationship Id="rId98" Type="http://schemas.openxmlformats.org/officeDocument/2006/relationships/image" Target="../media/image102.png"/><Relationship Id="rId121" Type="http://schemas.openxmlformats.org/officeDocument/2006/relationships/customXml" Target="../ink/ink111.xml"/><Relationship Id="rId142" Type="http://schemas.openxmlformats.org/officeDocument/2006/relationships/image" Target="../media/image124.png"/><Relationship Id="rId163" Type="http://schemas.openxmlformats.org/officeDocument/2006/relationships/customXml" Target="../ink/ink132.xml"/><Relationship Id="rId184" Type="http://schemas.openxmlformats.org/officeDocument/2006/relationships/image" Target="../media/image145.png"/><Relationship Id="rId189" Type="http://schemas.openxmlformats.org/officeDocument/2006/relationships/customXml" Target="../ink/ink145.xml"/><Relationship Id="rId3" Type="http://schemas.openxmlformats.org/officeDocument/2006/relationships/customXml" Target="../ink/ink52.xml"/><Relationship Id="rId25" Type="http://schemas.openxmlformats.org/officeDocument/2006/relationships/customXml" Target="../ink/ink63.xml"/><Relationship Id="rId46" Type="http://schemas.openxmlformats.org/officeDocument/2006/relationships/image" Target="../media/image76.png"/><Relationship Id="rId67" Type="http://schemas.openxmlformats.org/officeDocument/2006/relationships/customXml" Target="../ink/ink84.xml"/><Relationship Id="rId116" Type="http://schemas.openxmlformats.org/officeDocument/2006/relationships/image" Target="../media/image111.png"/><Relationship Id="rId137" Type="http://schemas.openxmlformats.org/officeDocument/2006/relationships/customXml" Target="../ink/ink119.xml"/><Relationship Id="rId158" Type="http://schemas.openxmlformats.org/officeDocument/2006/relationships/image" Target="../media/image132.png"/><Relationship Id="rId20" Type="http://schemas.openxmlformats.org/officeDocument/2006/relationships/image" Target="../media/image63.png"/><Relationship Id="rId41" Type="http://schemas.openxmlformats.org/officeDocument/2006/relationships/customXml" Target="../ink/ink71.xml"/><Relationship Id="rId62" Type="http://schemas.openxmlformats.org/officeDocument/2006/relationships/image" Target="../media/image84.png"/><Relationship Id="rId83" Type="http://schemas.openxmlformats.org/officeDocument/2006/relationships/customXml" Target="../ink/ink92.xml"/><Relationship Id="rId88" Type="http://schemas.openxmlformats.org/officeDocument/2006/relationships/image" Target="../media/image97.png"/><Relationship Id="rId111" Type="http://schemas.openxmlformats.org/officeDocument/2006/relationships/customXml" Target="../ink/ink106.xml"/><Relationship Id="rId132" Type="http://schemas.openxmlformats.org/officeDocument/2006/relationships/image" Target="../media/image119.png"/><Relationship Id="rId153" Type="http://schemas.openxmlformats.org/officeDocument/2006/relationships/customXml" Target="../ink/ink127.xml"/><Relationship Id="rId174" Type="http://schemas.openxmlformats.org/officeDocument/2006/relationships/image" Target="../media/image140.png"/><Relationship Id="rId179" Type="http://schemas.openxmlformats.org/officeDocument/2006/relationships/customXml" Target="../ink/ink140.xml"/><Relationship Id="rId190" Type="http://schemas.openxmlformats.org/officeDocument/2006/relationships/image" Target="../media/image148.png"/><Relationship Id="rId15" Type="http://schemas.openxmlformats.org/officeDocument/2006/relationships/customXml" Target="../ink/ink58.xml"/><Relationship Id="rId36" Type="http://schemas.openxmlformats.org/officeDocument/2006/relationships/image" Target="../media/image71.png"/><Relationship Id="rId57" Type="http://schemas.openxmlformats.org/officeDocument/2006/relationships/customXml" Target="../ink/ink79.xml"/><Relationship Id="rId106" Type="http://schemas.openxmlformats.org/officeDocument/2006/relationships/image" Target="../media/image106.png"/><Relationship Id="rId127" Type="http://schemas.openxmlformats.org/officeDocument/2006/relationships/customXml" Target="../ink/ink114.xml"/><Relationship Id="rId10" Type="http://schemas.openxmlformats.org/officeDocument/2006/relationships/image" Target="../media/image58.png"/><Relationship Id="rId31" Type="http://schemas.openxmlformats.org/officeDocument/2006/relationships/customXml" Target="../ink/ink66.xml"/><Relationship Id="rId52" Type="http://schemas.openxmlformats.org/officeDocument/2006/relationships/image" Target="../media/image79.png"/><Relationship Id="rId73" Type="http://schemas.openxmlformats.org/officeDocument/2006/relationships/customXml" Target="../ink/ink87.xml"/><Relationship Id="rId78" Type="http://schemas.openxmlformats.org/officeDocument/2006/relationships/image" Target="../media/image92.png"/><Relationship Id="rId94" Type="http://schemas.openxmlformats.org/officeDocument/2006/relationships/image" Target="../media/image100.png"/><Relationship Id="rId99" Type="http://schemas.openxmlformats.org/officeDocument/2006/relationships/customXml" Target="../ink/ink100.xml"/><Relationship Id="rId101" Type="http://schemas.openxmlformats.org/officeDocument/2006/relationships/customXml" Target="../ink/ink101.xml"/><Relationship Id="rId122" Type="http://schemas.openxmlformats.org/officeDocument/2006/relationships/image" Target="../media/image114.png"/><Relationship Id="rId143" Type="http://schemas.openxmlformats.org/officeDocument/2006/relationships/customXml" Target="../ink/ink122.xml"/><Relationship Id="rId148" Type="http://schemas.openxmlformats.org/officeDocument/2006/relationships/image" Target="../media/image127.png"/><Relationship Id="rId164" Type="http://schemas.openxmlformats.org/officeDocument/2006/relationships/image" Target="../media/image135.png"/><Relationship Id="rId169" Type="http://schemas.openxmlformats.org/officeDocument/2006/relationships/customXml" Target="../ink/ink135.xml"/><Relationship Id="rId185" Type="http://schemas.openxmlformats.org/officeDocument/2006/relationships/customXml" Target="../ink/ink143.xml"/><Relationship Id="rId4" Type="http://schemas.openxmlformats.org/officeDocument/2006/relationships/image" Target="../media/image4.png"/><Relationship Id="rId9" Type="http://schemas.openxmlformats.org/officeDocument/2006/relationships/customXml" Target="../ink/ink55.xml"/><Relationship Id="rId180" Type="http://schemas.openxmlformats.org/officeDocument/2006/relationships/image" Target="../media/image143.png"/><Relationship Id="rId26" Type="http://schemas.openxmlformats.org/officeDocument/2006/relationships/image" Target="../media/image66.png"/><Relationship Id="rId47" Type="http://schemas.openxmlformats.org/officeDocument/2006/relationships/customXml" Target="../ink/ink74.xml"/><Relationship Id="rId68" Type="http://schemas.openxmlformats.org/officeDocument/2006/relationships/image" Target="../media/image87.png"/><Relationship Id="rId89" Type="http://schemas.openxmlformats.org/officeDocument/2006/relationships/customXml" Target="../ink/ink95.xml"/><Relationship Id="rId112" Type="http://schemas.openxmlformats.org/officeDocument/2006/relationships/image" Target="../media/image109.png"/><Relationship Id="rId133" Type="http://schemas.openxmlformats.org/officeDocument/2006/relationships/customXml" Target="../ink/ink117.xml"/><Relationship Id="rId154" Type="http://schemas.openxmlformats.org/officeDocument/2006/relationships/image" Target="../media/image130.png"/><Relationship Id="rId175" Type="http://schemas.openxmlformats.org/officeDocument/2006/relationships/customXml" Target="../ink/ink138.xml"/><Relationship Id="rId16" Type="http://schemas.openxmlformats.org/officeDocument/2006/relationships/image" Target="../media/image61.png"/><Relationship Id="rId37" Type="http://schemas.openxmlformats.org/officeDocument/2006/relationships/customXml" Target="../ink/ink69.xml"/><Relationship Id="rId58" Type="http://schemas.openxmlformats.org/officeDocument/2006/relationships/image" Target="../media/image82.png"/><Relationship Id="rId79" Type="http://schemas.openxmlformats.org/officeDocument/2006/relationships/customXml" Target="../ink/ink90.xml"/><Relationship Id="rId102" Type="http://schemas.openxmlformats.org/officeDocument/2006/relationships/image" Target="../media/image104.png"/><Relationship Id="rId123" Type="http://schemas.openxmlformats.org/officeDocument/2006/relationships/customXml" Target="../ink/ink112.xml"/><Relationship Id="rId144" Type="http://schemas.openxmlformats.org/officeDocument/2006/relationships/image" Target="../media/image125.png"/><Relationship Id="rId90" Type="http://schemas.openxmlformats.org/officeDocument/2006/relationships/image" Target="../media/image98.png"/><Relationship Id="rId165" Type="http://schemas.openxmlformats.org/officeDocument/2006/relationships/customXml" Target="../ink/ink133.xml"/><Relationship Id="rId186" Type="http://schemas.openxmlformats.org/officeDocument/2006/relationships/image" Target="../media/image146.png"/><Relationship Id="rId27" Type="http://schemas.openxmlformats.org/officeDocument/2006/relationships/customXml" Target="../ink/ink64.xml"/><Relationship Id="rId48" Type="http://schemas.openxmlformats.org/officeDocument/2006/relationships/image" Target="../media/image77.png"/><Relationship Id="rId69" Type="http://schemas.openxmlformats.org/officeDocument/2006/relationships/customXml" Target="../ink/ink85.xml"/><Relationship Id="rId113" Type="http://schemas.openxmlformats.org/officeDocument/2006/relationships/customXml" Target="../ink/ink107.xml"/><Relationship Id="rId134" Type="http://schemas.openxmlformats.org/officeDocument/2006/relationships/image" Target="../media/image120.png"/><Relationship Id="rId80" Type="http://schemas.openxmlformats.org/officeDocument/2006/relationships/image" Target="../media/image93.png"/><Relationship Id="rId155" Type="http://schemas.openxmlformats.org/officeDocument/2006/relationships/customXml" Target="../ink/ink128.xml"/><Relationship Id="rId176" Type="http://schemas.openxmlformats.org/officeDocument/2006/relationships/image" Target="../media/image141.png"/><Relationship Id="rId17" Type="http://schemas.openxmlformats.org/officeDocument/2006/relationships/customXml" Target="../ink/ink59.xml"/><Relationship Id="rId38" Type="http://schemas.openxmlformats.org/officeDocument/2006/relationships/image" Target="../media/image72.png"/><Relationship Id="rId59" Type="http://schemas.openxmlformats.org/officeDocument/2006/relationships/customXml" Target="../ink/ink80.xml"/><Relationship Id="rId103" Type="http://schemas.openxmlformats.org/officeDocument/2006/relationships/customXml" Target="../ink/ink102.xml"/><Relationship Id="rId124" Type="http://schemas.openxmlformats.org/officeDocument/2006/relationships/image" Target="../media/image115.png"/><Relationship Id="rId70" Type="http://schemas.openxmlformats.org/officeDocument/2006/relationships/image" Target="../media/image88.png"/><Relationship Id="rId91" Type="http://schemas.openxmlformats.org/officeDocument/2006/relationships/customXml" Target="../ink/ink96.xml"/><Relationship Id="rId145" Type="http://schemas.openxmlformats.org/officeDocument/2006/relationships/customXml" Target="../ink/ink123.xml"/><Relationship Id="rId166" Type="http://schemas.openxmlformats.org/officeDocument/2006/relationships/image" Target="../media/image136.png"/><Relationship Id="rId187" Type="http://schemas.openxmlformats.org/officeDocument/2006/relationships/customXml" Target="../ink/ink144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67.png"/><Relationship Id="rId49" Type="http://schemas.openxmlformats.org/officeDocument/2006/relationships/customXml" Target="../ink/ink75.xml"/><Relationship Id="rId114" Type="http://schemas.openxmlformats.org/officeDocument/2006/relationships/image" Target="../media/image110.png"/><Relationship Id="rId60" Type="http://schemas.openxmlformats.org/officeDocument/2006/relationships/image" Target="../media/image83.png"/><Relationship Id="rId81" Type="http://schemas.openxmlformats.org/officeDocument/2006/relationships/customXml" Target="../ink/ink91.xml"/><Relationship Id="rId135" Type="http://schemas.openxmlformats.org/officeDocument/2006/relationships/customXml" Target="../ink/ink118.xml"/><Relationship Id="rId156" Type="http://schemas.openxmlformats.org/officeDocument/2006/relationships/image" Target="../media/image131.png"/><Relationship Id="rId177" Type="http://schemas.openxmlformats.org/officeDocument/2006/relationships/customXml" Target="../ink/ink139.xml"/><Relationship Id="rId18" Type="http://schemas.openxmlformats.org/officeDocument/2006/relationships/image" Target="../media/image62.png"/><Relationship Id="rId39" Type="http://schemas.openxmlformats.org/officeDocument/2006/relationships/customXml" Target="../ink/ink70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9.xml"/><Relationship Id="rId21" Type="http://schemas.openxmlformats.org/officeDocument/2006/relationships/image" Target="../media/image160.png"/><Relationship Id="rId42" Type="http://schemas.openxmlformats.org/officeDocument/2006/relationships/customXml" Target="../ink/ink167.xml"/><Relationship Id="rId47" Type="http://schemas.openxmlformats.org/officeDocument/2006/relationships/image" Target="../media/image173.png"/><Relationship Id="rId63" Type="http://schemas.openxmlformats.org/officeDocument/2006/relationships/image" Target="../media/image181.png"/><Relationship Id="rId68" Type="http://schemas.openxmlformats.org/officeDocument/2006/relationships/customXml" Target="../ink/ink180.xml"/><Relationship Id="rId84" Type="http://schemas.openxmlformats.org/officeDocument/2006/relationships/customXml" Target="../ink/ink188.xml"/><Relationship Id="rId89" Type="http://schemas.openxmlformats.org/officeDocument/2006/relationships/image" Target="../media/image194.png"/><Relationship Id="rId16" Type="http://schemas.openxmlformats.org/officeDocument/2006/relationships/customXml" Target="../ink/ink154.xml"/><Relationship Id="rId11" Type="http://schemas.openxmlformats.org/officeDocument/2006/relationships/image" Target="../media/image155.png"/><Relationship Id="rId32" Type="http://schemas.openxmlformats.org/officeDocument/2006/relationships/customXml" Target="../ink/ink162.xml"/><Relationship Id="rId37" Type="http://schemas.openxmlformats.org/officeDocument/2006/relationships/image" Target="../media/image168.png"/><Relationship Id="rId53" Type="http://schemas.openxmlformats.org/officeDocument/2006/relationships/image" Target="../media/image176.png"/><Relationship Id="rId58" Type="http://schemas.openxmlformats.org/officeDocument/2006/relationships/customXml" Target="../ink/ink175.xml"/><Relationship Id="rId74" Type="http://schemas.openxmlformats.org/officeDocument/2006/relationships/customXml" Target="../ink/ink183.xml"/><Relationship Id="rId79" Type="http://schemas.openxmlformats.org/officeDocument/2006/relationships/image" Target="../media/image189.png"/><Relationship Id="rId5" Type="http://schemas.openxmlformats.org/officeDocument/2006/relationships/image" Target="../media/image152.png"/><Relationship Id="rId90" Type="http://schemas.openxmlformats.org/officeDocument/2006/relationships/customXml" Target="../ink/ink191.xml"/><Relationship Id="rId95" Type="http://schemas.openxmlformats.org/officeDocument/2006/relationships/image" Target="../media/image197.png"/><Relationship Id="rId22" Type="http://schemas.openxmlformats.org/officeDocument/2006/relationships/customXml" Target="../ink/ink157.xml"/><Relationship Id="rId27" Type="http://schemas.openxmlformats.org/officeDocument/2006/relationships/image" Target="../media/image163.png"/><Relationship Id="rId43" Type="http://schemas.openxmlformats.org/officeDocument/2006/relationships/image" Target="../media/image171.png"/><Relationship Id="rId48" Type="http://schemas.openxmlformats.org/officeDocument/2006/relationships/customXml" Target="../ink/ink170.xml"/><Relationship Id="rId64" Type="http://schemas.openxmlformats.org/officeDocument/2006/relationships/customXml" Target="../ink/ink178.xml"/><Relationship Id="rId69" Type="http://schemas.openxmlformats.org/officeDocument/2006/relationships/image" Target="../media/image184.png"/><Relationship Id="rId8" Type="http://schemas.openxmlformats.org/officeDocument/2006/relationships/customXml" Target="../ink/ink150.xml"/><Relationship Id="rId51" Type="http://schemas.openxmlformats.org/officeDocument/2006/relationships/image" Target="../media/image175.png"/><Relationship Id="rId72" Type="http://schemas.openxmlformats.org/officeDocument/2006/relationships/customXml" Target="../ink/ink182.xml"/><Relationship Id="rId80" Type="http://schemas.openxmlformats.org/officeDocument/2006/relationships/customXml" Target="../ink/ink186.xml"/><Relationship Id="rId85" Type="http://schemas.openxmlformats.org/officeDocument/2006/relationships/image" Target="../media/image192.png"/><Relationship Id="rId93" Type="http://schemas.openxmlformats.org/officeDocument/2006/relationships/image" Target="../media/image196.png"/><Relationship Id="rId3" Type="http://schemas.openxmlformats.org/officeDocument/2006/relationships/image" Target="../media/image151.png"/><Relationship Id="rId12" Type="http://schemas.openxmlformats.org/officeDocument/2006/relationships/customXml" Target="../ink/ink152.xml"/><Relationship Id="rId17" Type="http://schemas.openxmlformats.org/officeDocument/2006/relationships/image" Target="../media/image158.png"/><Relationship Id="rId25" Type="http://schemas.openxmlformats.org/officeDocument/2006/relationships/image" Target="../media/image162.png"/><Relationship Id="rId33" Type="http://schemas.openxmlformats.org/officeDocument/2006/relationships/image" Target="../media/image166.png"/><Relationship Id="rId38" Type="http://schemas.openxmlformats.org/officeDocument/2006/relationships/customXml" Target="../ink/ink165.xml"/><Relationship Id="rId46" Type="http://schemas.openxmlformats.org/officeDocument/2006/relationships/customXml" Target="../ink/ink169.xml"/><Relationship Id="rId59" Type="http://schemas.openxmlformats.org/officeDocument/2006/relationships/image" Target="../media/image179.png"/><Relationship Id="rId67" Type="http://schemas.openxmlformats.org/officeDocument/2006/relationships/image" Target="../media/image183.png"/><Relationship Id="rId20" Type="http://schemas.openxmlformats.org/officeDocument/2006/relationships/customXml" Target="../ink/ink156.xml"/><Relationship Id="rId41" Type="http://schemas.openxmlformats.org/officeDocument/2006/relationships/image" Target="../media/image170.png"/><Relationship Id="rId54" Type="http://schemas.openxmlformats.org/officeDocument/2006/relationships/customXml" Target="../ink/ink173.xml"/><Relationship Id="rId62" Type="http://schemas.openxmlformats.org/officeDocument/2006/relationships/customXml" Target="../ink/ink177.xml"/><Relationship Id="rId70" Type="http://schemas.openxmlformats.org/officeDocument/2006/relationships/customXml" Target="../ink/ink181.xml"/><Relationship Id="rId75" Type="http://schemas.openxmlformats.org/officeDocument/2006/relationships/image" Target="../media/image187.png"/><Relationship Id="rId83" Type="http://schemas.openxmlformats.org/officeDocument/2006/relationships/image" Target="../media/image191.png"/><Relationship Id="rId88" Type="http://schemas.openxmlformats.org/officeDocument/2006/relationships/customXml" Target="../ink/ink190.xml"/><Relationship Id="rId91" Type="http://schemas.openxmlformats.org/officeDocument/2006/relationships/image" Target="../media/image195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49.xml"/><Relationship Id="rId15" Type="http://schemas.openxmlformats.org/officeDocument/2006/relationships/image" Target="../media/image157.png"/><Relationship Id="rId23" Type="http://schemas.openxmlformats.org/officeDocument/2006/relationships/image" Target="../media/image161.png"/><Relationship Id="rId28" Type="http://schemas.openxmlformats.org/officeDocument/2006/relationships/customXml" Target="../ink/ink160.xml"/><Relationship Id="rId36" Type="http://schemas.openxmlformats.org/officeDocument/2006/relationships/customXml" Target="../ink/ink164.xml"/><Relationship Id="rId49" Type="http://schemas.openxmlformats.org/officeDocument/2006/relationships/image" Target="../media/image174.png"/><Relationship Id="rId57" Type="http://schemas.openxmlformats.org/officeDocument/2006/relationships/image" Target="../media/image178.png"/><Relationship Id="rId10" Type="http://schemas.openxmlformats.org/officeDocument/2006/relationships/customXml" Target="../ink/ink151.xml"/><Relationship Id="rId31" Type="http://schemas.openxmlformats.org/officeDocument/2006/relationships/image" Target="../media/image165.png"/><Relationship Id="rId44" Type="http://schemas.openxmlformats.org/officeDocument/2006/relationships/customXml" Target="../ink/ink168.xml"/><Relationship Id="rId52" Type="http://schemas.openxmlformats.org/officeDocument/2006/relationships/customXml" Target="../ink/ink172.xml"/><Relationship Id="rId60" Type="http://schemas.openxmlformats.org/officeDocument/2006/relationships/customXml" Target="../ink/ink176.xml"/><Relationship Id="rId65" Type="http://schemas.openxmlformats.org/officeDocument/2006/relationships/image" Target="../media/image182.png"/><Relationship Id="rId73" Type="http://schemas.openxmlformats.org/officeDocument/2006/relationships/image" Target="../media/image186.png"/><Relationship Id="rId78" Type="http://schemas.openxmlformats.org/officeDocument/2006/relationships/customXml" Target="../ink/ink185.xml"/><Relationship Id="rId81" Type="http://schemas.openxmlformats.org/officeDocument/2006/relationships/image" Target="../media/image190.png"/><Relationship Id="rId86" Type="http://schemas.openxmlformats.org/officeDocument/2006/relationships/customXml" Target="../ink/ink189.xml"/><Relationship Id="rId94" Type="http://schemas.openxmlformats.org/officeDocument/2006/relationships/customXml" Target="../ink/ink193.xml"/><Relationship Id="rId4" Type="http://schemas.openxmlformats.org/officeDocument/2006/relationships/customXml" Target="../ink/ink148.xml"/><Relationship Id="rId9" Type="http://schemas.openxmlformats.org/officeDocument/2006/relationships/image" Target="../media/image154.png"/><Relationship Id="rId13" Type="http://schemas.openxmlformats.org/officeDocument/2006/relationships/image" Target="../media/image156.png"/><Relationship Id="rId18" Type="http://schemas.openxmlformats.org/officeDocument/2006/relationships/customXml" Target="../ink/ink155.xml"/><Relationship Id="rId39" Type="http://schemas.openxmlformats.org/officeDocument/2006/relationships/image" Target="../media/image169.png"/><Relationship Id="rId34" Type="http://schemas.openxmlformats.org/officeDocument/2006/relationships/customXml" Target="../ink/ink163.xml"/><Relationship Id="rId50" Type="http://schemas.openxmlformats.org/officeDocument/2006/relationships/customXml" Target="../ink/ink171.xml"/><Relationship Id="rId55" Type="http://schemas.openxmlformats.org/officeDocument/2006/relationships/image" Target="../media/image177.png"/><Relationship Id="rId76" Type="http://schemas.openxmlformats.org/officeDocument/2006/relationships/customXml" Target="../ink/ink184.xml"/><Relationship Id="rId7" Type="http://schemas.openxmlformats.org/officeDocument/2006/relationships/image" Target="../media/image153.png"/><Relationship Id="rId71" Type="http://schemas.openxmlformats.org/officeDocument/2006/relationships/image" Target="../media/image185.png"/><Relationship Id="rId92" Type="http://schemas.openxmlformats.org/officeDocument/2006/relationships/customXml" Target="../ink/ink192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164.png"/><Relationship Id="rId24" Type="http://schemas.openxmlformats.org/officeDocument/2006/relationships/customXml" Target="../ink/ink158.xml"/><Relationship Id="rId40" Type="http://schemas.openxmlformats.org/officeDocument/2006/relationships/customXml" Target="../ink/ink166.xml"/><Relationship Id="rId45" Type="http://schemas.openxmlformats.org/officeDocument/2006/relationships/image" Target="../media/image172.png"/><Relationship Id="rId66" Type="http://schemas.openxmlformats.org/officeDocument/2006/relationships/customXml" Target="../ink/ink179.xml"/><Relationship Id="rId87" Type="http://schemas.openxmlformats.org/officeDocument/2006/relationships/image" Target="../media/image193.png"/><Relationship Id="rId61" Type="http://schemas.openxmlformats.org/officeDocument/2006/relationships/image" Target="../media/image180.png"/><Relationship Id="rId82" Type="http://schemas.openxmlformats.org/officeDocument/2006/relationships/customXml" Target="../ink/ink187.xml"/><Relationship Id="rId19" Type="http://schemas.openxmlformats.org/officeDocument/2006/relationships/image" Target="../media/image159.png"/><Relationship Id="rId14" Type="http://schemas.openxmlformats.org/officeDocument/2006/relationships/customXml" Target="../ink/ink153.xml"/><Relationship Id="rId30" Type="http://schemas.openxmlformats.org/officeDocument/2006/relationships/customXml" Target="../ink/ink161.xml"/><Relationship Id="rId35" Type="http://schemas.openxmlformats.org/officeDocument/2006/relationships/image" Target="../media/image167.png"/><Relationship Id="rId56" Type="http://schemas.openxmlformats.org/officeDocument/2006/relationships/customXml" Target="../ink/ink174.xml"/><Relationship Id="rId77" Type="http://schemas.openxmlformats.org/officeDocument/2006/relationships/image" Target="../media/image1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7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3E1F5-3A74-4D8F-999E-6EAC28AFF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27" y="3726171"/>
            <a:ext cx="1835727" cy="1828800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C92CF3B4-85C8-4C5F-9B20-9564D37D09A9}"/>
              </a:ext>
            </a:extLst>
          </p:cNvPr>
          <p:cNvSpPr txBox="1"/>
          <p:nvPr/>
        </p:nvSpPr>
        <p:spPr>
          <a:xfrm>
            <a:off x="3311339" y="2187598"/>
            <a:ext cx="5369815" cy="163442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algn="ctr">
              <a:lnSpc>
                <a:spcPct val="100000"/>
              </a:lnSpc>
              <a:spcBef>
                <a:spcPts val="825"/>
              </a:spcBef>
            </a:pPr>
            <a:r>
              <a:rPr sz="2400" dirty="0">
                <a:latin typeface="Calibri"/>
                <a:cs typeface="Calibri"/>
              </a:rPr>
              <a:t>Miya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Natsuhara</a:t>
            </a:r>
            <a:endParaRPr sz="2400" dirty="0">
              <a:latin typeface="Calibri"/>
              <a:cs typeface="Calibri"/>
            </a:endParaRPr>
          </a:p>
          <a:p>
            <a:pPr marL="229870" algn="ctr">
              <a:lnSpc>
                <a:spcPct val="100000"/>
              </a:lnSpc>
              <a:spcBef>
                <a:spcPts val="720"/>
              </a:spcBef>
            </a:pPr>
            <a:r>
              <a:rPr lang="en-US" sz="2400" dirty="0">
                <a:latin typeface="Calibri"/>
                <a:cs typeface="Calibri"/>
              </a:rPr>
              <a:t>Autumn </a:t>
            </a:r>
            <a:r>
              <a:rPr sz="2400" spc="-20" dirty="0">
                <a:latin typeface="Calibri"/>
                <a:cs typeface="Calibri"/>
              </a:rPr>
              <a:t>2023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2800" dirty="0">
                <a:latin typeface="Calibri"/>
                <a:cs typeface="Calibri"/>
              </a:rPr>
              <a:t>Music: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lang="fr-FR" sz="28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4"/>
              </a:rPr>
              <a:t>121 23au Lecture Tunes 🌦️</a:t>
            </a:r>
            <a:endParaRPr sz="2800" dirty="0">
              <a:latin typeface="Segoe UI Emoji"/>
              <a:cs typeface="Segoe UI Emoj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8D1E7B-D2C2-4948-B1A9-0B91939F7C1F}"/>
              </a:ext>
            </a:extLst>
          </p:cNvPr>
          <p:cNvSpPr txBox="1"/>
          <p:nvPr/>
        </p:nvSpPr>
        <p:spPr>
          <a:xfrm>
            <a:off x="3106292" y="3963299"/>
            <a:ext cx="5979415" cy="2308324"/>
          </a:xfrm>
          <a:prstGeom prst="rect">
            <a:avLst/>
          </a:prstGeom>
          <a:noFill/>
        </p:spPr>
        <p:txBody>
          <a:bodyPr wrap="square" numCol="6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TAs: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Trey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Sebastian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Annie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Jasmine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Lucas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Logan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Jacob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Colton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Janvi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Arkita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Vidhi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Ritesh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Hibbah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Julia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Sahej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Anju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Jonus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Luke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Andras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Archit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Ayesha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Vinay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Maria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Shreya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Shayna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Hannah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Aishah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Kriti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Vivian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Simon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Jessie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Yijia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Programming Assignment 1 is out, due Tues Oct 24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Start early!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  <a:hlinkClick r:id="rId3"/>
              </a:rPr>
              <a:t>Math Problems case study video walkthrough</a:t>
            </a:r>
            <a:r>
              <a:rPr lang="en-US" sz="2800" dirty="0">
                <a:solidFill>
                  <a:schemeClr val="tx1"/>
                </a:solidFill>
              </a:rPr>
              <a:t> posted</a:t>
            </a:r>
            <a:endParaRPr lang="en-US" sz="2800" dirty="0"/>
          </a:p>
          <a:p>
            <a:pPr indent="-406400">
              <a:lnSpc>
                <a:spcPct val="100000"/>
              </a:lnSpc>
              <a:buSzPts val="2800"/>
            </a:pPr>
            <a:r>
              <a:rPr lang="en-US" sz="3200" dirty="0"/>
              <a:t>Resubmission Cycle 1 released yesterday, due Thurs Oct 26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3200" dirty="0"/>
              <a:t>Quiz 0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/>
              <a:t>I will get grades out as soon as I can – goal is before Quiz 1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7 -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Parameters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7 -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3365" y="1479781"/>
            <a:ext cx="10515599" cy="423757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value passed to a method by its caller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public static void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int num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{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System.out.print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num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" is the best!");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...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a method with a parameter…</a:t>
            </a:r>
          </a:p>
          <a:p>
            <a:pPr marL="571500" lvl="1" indent="0">
              <a:buNone/>
            </a:pP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highlight>
                  <a:srgbClr val="FFFFCC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42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97549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90497" y="1073057"/>
            <a:ext cx="10240010" cy="4744720"/>
          </a:xfrm>
          <a:custGeom>
            <a:avLst/>
            <a:gdLst/>
            <a:ahLst/>
            <a:cxnLst/>
            <a:rect l="l" t="t" r="r" b="b"/>
            <a:pathLst>
              <a:path w="10240010" h="4744720">
                <a:moveTo>
                  <a:pt x="10239756" y="0"/>
                </a:moveTo>
                <a:lnTo>
                  <a:pt x="0" y="0"/>
                </a:lnTo>
                <a:lnTo>
                  <a:pt x="0" y="4744212"/>
                </a:lnTo>
                <a:lnTo>
                  <a:pt x="10239756" y="4744212"/>
                </a:lnTo>
                <a:lnTo>
                  <a:pt x="1023975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76207"/>
            <a:ext cx="10515600" cy="7033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b="1" spc="-5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(Review)</a:t>
            </a:r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 Sc</a:t>
            </a:r>
            <a:r>
              <a:rPr lang="en-US" spc="5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pe</a:t>
            </a:r>
            <a:endParaRPr spc="-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92928" y="6426809"/>
            <a:ext cx="14071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6 - Spring</a:t>
            </a:r>
            <a:r>
              <a:rPr sz="1200" spc="-9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1935" y="6426809"/>
            <a:ext cx="102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838200" y="1485956"/>
            <a:ext cx="10515600" cy="171585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pc="-5" dirty="0">
                <a:latin typeface="Calibri" panose="020F0502020204030204" pitchFamily="34" charset="0"/>
                <a:cs typeface="Calibri" panose="020F0502020204030204" pitchFamily="34" charset="0"/>
              </a:rPr>
              <a:t>The part of a program where a variable</a:t>
            </a:r>
            <a:r>
              <a:rPr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latin typeface="Calibri" panose="020F0502020204030204" pitchFamily="34" charset="0"/>
                <a:cs typeface="Calibri" panose="020F0502020204030204" pitchFamily="34" charset="0"/>
              </a:rPr>
              <a:t>exists.</a:t>
            </a:r>
          </a:p>
          <a:p>
            <a:pPr marL="812800" indent="-3435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812800" algn="l"/>
                <a:tab pos="813435" algn="l"/>
                <a:tab pos="5854700" algn="l"/>
              </a:tabLst>
            </a:pP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its declaration to the end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515" dirty="0">
                <a:latin typeface="Calibri" panose="020F0502020204030204" pitchFamily="34" charset="0"/>
                <a:cs typeface="Calibri" panose="020F0502020204030204" pitchFamily="34" charset="0"/>
              </a:rPr>
              <a:t>{	}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braces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2800" indent="-3435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Ex: a variable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declared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 a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for loop only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exists in that</a:t>
            </a:r>
            <a:r>
              <a:rPr sz="24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2800" indent="-3435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Ex: a variable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declared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 a method exists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 that</a:t>
            </a:r>
            <a:r>
              <a:rPr sz="2400" spc="-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77870" y="4364683"/>
            <a:ext cx="4157345" cy="404598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75"/>
              </a:spcBef>
              <a:tabLst>
                <a:tab pos="533400" algn="l"/>
                <a:tab pos="1199515" algn="l"/>
                <a:tab pos="1466215" algn="l"/>
                <a:tab pos="1732914" algn="l"/>
                <a:tab pos="2133600" algn="l"/>
                <a:tab pos="2400300" algn="l"/>
                <a:tab pos="2799715" algn="l"/>
                <a:tab pos="3333115" algn="l"/>
                <a:tab pos="3998595" algn="l"/>
              </a:tabLst>
            </a:pPr>
            <a:endParaRPr sz="19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45764" y="4063513"/>
            <a:ext cx="4806950" cy="1815464"/>
            <a:chOff x="2915411" y="4064508"/>
            <a:chExt cx="4806950" cy="1815464"/>
          </a:xfrm>
        </p:grpSpPr>
        <p:sp>
          <p:nvSpPr>
            <p:cNvPr id="10" name="object 10"/>
            <p:cNvSpPr/>
            <p:nvPr/>
          </p:nvSpPr>
          <p:spPr>
            <a:xfrm>
              <a:off x="2929889" y="4578858"/>
              <a:ext cx="274320" cy="914400"/>
            </a:xfrm>
            <a:custGeom>
              <a:avLst/>
              <a:gdLst/>
              <a:ahLst/>
              <a:cxnLst/>
              <a:rect l="l" t="t" r="r" b="b"/>
              <a:pathLst>
                <a:path w="274319" h="914400">
                  <a:moveTo>
                    <a:pt x="274320" y="914400"/>
                  </a:moveTo>
                  <a:lnTo>
                    <a:pt x="220956" y="912596"/>
                  </a:lnTo>
                  <a:lnTo>
                    <a:pt x="177355" y="907684"/>
                  </a:lnTo>
                  <a:lnTo>
                    <a:pt x="147947" y="900416"/>
                  </a:lnTo>
                  <a:lnTo>
                    <a:pt x="137160" y="891540"/>
                  </a:lnTo>
                  <a:lnTo>
                    <a:pt x="137160" y="480060"/>
                  </a:lnTo>
                  <a:lnTo>
                    <a:pt x="126372" y="471183"/>
                  </a:lnTo>
                  <a:lnTo>
                    <a:pt x="96964" y="463915"/>
                  </a:lnTo>
                  <a:lnTo>
                    <a:pt x="53363" y="459003"/>
                  </a:lnTo>
                  <a:lnTo>
                    <a:pt x="0" y="457200"/>
                  </a:lnTo>
                  <a:lnTo>
                    <a:pt x="53363" y="455396"/>
                  </a:lnTo>
                  <a:lnTo>
                    <a:pt x="96964" y="450484"/>
                  </a:lnTo>
                  <a:lnTo>
                    <a:pt x="126372" y="443216"/>
                  </a:lnTo>
                  <a:lnTo>
                    <a:pt x="137160" y="434340"/>
                  </a:lnTo>
                  <a:lnTo>
                    <a:pt x="137160" y="22860"/>
                  </a:lnTo>
                  <a:lnTo>
                    <a:pt x="147947" y="13983"/>
                  </a:lnTo>
                  <a:lnTo>
                    <a:pt x="177355" y="6715"/>
                  </a:lnTo>
                  <a:lnTo>
                    <a:pt x="220956" y="1803"/>
                  </a:lnTo>
                  <a:lnTo>
                    <a:pt x="274320" y="0"/>
                  </a:lnTo>
                </a:path>
              </a:pathLst>
            </a:custGeom>
            <a:ln w="28956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73873" y="4078986"/>
              <a:ext cx="334010" cy="1786255"/>
            </a:xfrm>
            <a:custGeom>
              <a:avLst/>
              <a:gdLst/>
              <a:ahLst/>
              <a:cxnLst/>
              <a:rect l="l" t="t" r="r" b="b"/>
              <a:pathLst>
                <a:path w="334009" h="1786254">
                  <a:moveTo>
                    <a:pt x="0" y="0"/>
                  </a:moveTo>
                  <a:lnTo>
                    <a:pt x="64972" y="2184"/>
                  </a:lnTo>
                  <a:lnTo>
                    <a:pt x="118014" y="8143"/>
                  </a:lnTo>
                  <a:lnTo>
                    <a:pt x="153769" y="16984"/>
                  </a:lnTo>
                  <a:lnTo>
                    <a:pt x="166877" y="27812"/>
                  </a:lnTo>
                  <a:lnTo>
                    <a:pt x="166877" y="865251"/>
                  </a:lnTo>
                  <a:lnTo>
                    <a:pt x="179986" y="876079"/>
                  </a:lnTo>
                  <a:lnTo>
                    <a:pt x="215741" y="884920"/>
                  </a:lnTo>
                  <a:lnTo>
                    <a:pt x="268783" y="890879"/>
                  </a:lnTo>
                  <a:lnTo>
                    <a:pt x="333755" y="893063"/>
                  </a:lnTo>
                  <a:lnTo>
                    <a:pt x="268783" y="895248"/>
                  </a:lnTo>
                  <a:lnTo>
                    <a:pt x="215741" y="901207"/>
                  </a:lnTo>
                  <a:lnTo>
                    <a:pt x="179986" y="910048"/>
                  </a:lnTo>
                  <a:lnTo>
                    <a:pt x="166877" y="920876"/>
                  </a:lnTo>
                  <a:lnTo>
                    <a:pt x="166877" y="1758314"/>
                  </a:lnTo>
                  <a:lnTo>
                    <a:pt x="153769" y="1769143"/>
                  </a:lnTo>
                  <a:lnTo>
                    <a:pt x="118014" y="1777984"/>
                  </a:lnTo>
                  <a:lnTo>
                    <a:pt x="64972" y="1783943"/>
                  </a:lnTo>
                  <a:lnTo>
                    <a:pt x="0" y="1786127"/>
                  </a:lnTo>
                </a:path>
              </a:pathLst>
            </a:custGeom>
            <a:ln w="28955">
              <a:solidFill>
                <a:srgbClr val="99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5FE6A13-35B7-4D5E-8098-B7B342D56779}"/>
              </a:ext>
            </a:extLst>
          </p:cNvPr>
          <p:cNvSpPr txBox="1"/>
          <p:nvPr/>
        </p:nvSpPr>
        <p:spPr>
          <a:xfrm>
            <a:off x="2607152" y="3468669"/>
            <a:ext cx="67323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example</a:t>
            </a:r>
            <a:r>
              <a:rPr lang="en-US" sz="2000" dirty="0">
                <a:latin typeface="Consolas" panose="020B0609020204030204" pitchFamily="49" charset="0"/>
              </a:rPr>
              <a:t>()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    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latin typeface="Consolas" panose="020B0609020204030204" pitchFamily="49" charset="0"/>
              </a:rPr>
              <a:t>(x);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    }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848727" y="4698619"/>
            <a:ext cx="1360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40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x's</a:t>
            </a:r>
            <a:r>
              <a:rPr sz="2800" spc="-65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90852" y="4775961"/>
            <a:ext cx="1358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0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i's</a:t>
            </a:r>
            <a:r>
              <a:rPr sz="2800" spc="-6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0526F-F7F8-4AD6-A794-BB4CCC8B2B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7 -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806BE-25FC-4E76-838C-EDD2183DB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893530" y="1175087"/>
            <a:ext cx="7717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will be the last line of output after this code has executed?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66FC43-69B8-44C8-9E06-715D01290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68" y="2129194"/>
            <a:ext cx="5424932" cy="38231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4A75CC-3DE1-4C7B-99CB-700C99245020}"/>
              </a:ext>
            </a:extLst>
          </p:cNvPr>
          <p:cNvSpPr txBox="1"/>
          <p:nvPr/>
        </p:nvSpPr>
        <p:spPr>
          <a:xfrm>
            <a:off x="7023990" y="2382099"/>
            <a:ext cx="44969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5</a:t>
            </a:r>
            <a:endParaRPr lang="en-US" sz="3200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6</a:t>
            </a:r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1</a:t>
            </a:r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I'm lost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215A141-BC33-4DE9-9631-CDE2EF0C1F27}"/>
                  </a:ext>
                </a:extLst>
              </p14:cNvPr>
              <p14:cNvContentPartPr/>
              <p14:nvPr/>
            </p14:nvContentPartPr>
            <p14:xfrm>
              <a:off x="195014" y="3518873"/>
              <a:ext cx="6539040" cy="266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215A141-BC33-4DE9-9631-CDE2EF0C1F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374" y="3509873"/>
                <a:ext cx="65566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1B20B15-8945-4D12-8966-312F9BC4CDE6}"/>
                  </a:ext>
                </a:extLst>
              </p14:cNvPr>
              <p14:cNvContentPartPr/>
              <p14:nvPr/>
            </p14:nvContentPartPr>
            <p14:xfrm>
              <a:off x="1047494" y="2514473"/>
              <a:ext cx="113760" cy="91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1B20B15-8945-4D12-8966-312F9BC4CD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8494" y="2505833"/>
                <a:ext cx="131400" cy="10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36B48028-C55D-45C9-9C56-BF8B98AD667B}"/>
              </a:ext>
            </a:extLst>
          </p:cNvPr>
          <p:cNvGrpSpPr/>
          <p:nvPr/>
        </p:nvGrpSpPr>
        <p:grpSpPr>
          <a:xfrm>
            <a:off x="5629214" y="1733993"/>
            <a:ext cx="1338120" cy="274320"/>
            <a:chOff x="5629214" y="1733993"/>
            <a:chExt cx="133812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D87048F-96D3-4FD3-AD59-D946D5516738}"/>
                    </a:ext>
                  </a:extLst>
                </p14:cNvPr>
                <p14:cNvContentPartPr/>
                <p14:nvPr/>
              </p14:nvContentPartPr>
              <p14:xfrm>
                <a:off x="5629214" y="1733993"/>
                <a:ext cx="192600" cy="259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D87048F-96D3-4FD3-AD59-D946D551673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20574" y="1724993"/>
                  <a:ext cx="2102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C5D91BE-3098-489D-B817-C0827CC5AD74}"/>
                    </a:ext>
                  </a:extLst>
                </p14:cNvPr>
                <p14:cNvContentPartPr/>
                <p14:nvPr/>
              </p14:nvContentPartPr>
              <p14:xfrm>
                <a:off x="5893454" y="1820753"/>
                <a:ext cx="192240" cy="157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C5D91BE-3098-489D-B817-C0827CC5AD7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84454" y="1812113"/>
                  <a:ext cx="209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5654405-216D-4DE6-805C-933C34A9780E}"/>
                    </a:ext>
                  </a:extLst>
                </p14:cNvPr>
                <p14:cNvContentPartPr/>
                <p14:nvPr/>
              </p14:nvContentPartPr>
              <p14:xfrm>
                <a:off x="6178934" y="1818233"/>
                <a:ext cx="212400" cy="158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5654405-216D-4DE6-805C-933C34A9780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70294" y="1809233"/>
                  <a:ext cx="230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A75AA2F-4289-48F5-9414-4A2F61973B4B}"/>
                    </a:ext>
                  </a:extLst>
                </p14:cNvPr>
                <p14:cNvContentPartPr/>
                <p14:nvPr/>
              </p14:nvContentPartPr>
              <p14:xfrm>
                <a:off x="6429134" y="1818593"/>
                <a:ext cx="209880" cy="189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A75AA2F-4289-48F5-9414-4A2F61973B4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20134" y="1809593"/>
                  <a:ext cx="227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2CCC967-E9A9-463E-8908-2E83E6BA6F6F}"/>
                    </a:ext>
                  </a:extLst>
                </p14:cNvPr>
                <p14:cNvContentPartPr/>
                <p14:nvPr/>
              </p14:nvContentPartPr>
              <p14:xfrm>
                <a:off x="6755294" y="1770713"/>
                <a:ext cx="212040" cy="208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2CCC967-E9A9-463E-8908-2E83E6BA6F6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46654" y="1761713"/>
                  <a:ext cx="229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66A936F-7014-4913-892E-46AF2B253E46}"/>
                    </a:ext>
                  </a:extLst>
                </p14:cNvPr>
                <p14:cNvContentPartPr/>
                <p14:nvPr/>
              </p14:nvContentPartPr>
              <p14:xfrm>
                <a:off x="6731894" y="1818593"/>
                <a:ext cx="133560" cy="41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66A936F-7014-4913-892E-46AF2B253E4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22894" y="1809953"/>
                  <a:ext cx="15120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ECB41E3-1704-42EA-9A11-93ACA6612082}"/>
              </a:ext>
            </a:extLst>
          </p:cNvPr>
          <p:cNvGrpSpPr/>
          <p:nvPr/>
        </p:nvGrpSpPr>
        <p:grpSpPr>
          <a:xfrm>
            <a:off x="7288814" y="1668473"/>
            <a:ext cx="702000" cy="381240"/>
            <a:chOff x="7288814" y="1668473"/>
            <a:chExt cx="70200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D6DA4FE-0C07-4797-8321-6EF908A97AFA}"/>
                    </a:ext>
                  </a:extLst>
                </p14:cNvPr>
                <p14:cNvContentPartPr/>
                <p14:nvPr/>
              </p14:nvContentPartPr>
              <p14:xfrm>
                <a:off x="7328054" y="1740113"/>
                <a:ext cx="17640" cy="290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D6DA4FE-0C07-4797-8321-6EF908A97AF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19414" y="1731113"/>
                  <a:ext cx="352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2324BA1-DAD0-4BD1-88EC-9040C10C00D0}"/>
                    </a:ext>
                  </a:extLst>
                </p14:cNvPr>
                <p14:cNvContentPartPr/>
                <p14:nvPr/>
              </p14:nvContentPartPr>
              <p14:xfrm>
                <a:off x="7288814" y="1668473"/>
                <a:ext cx="702000" cy="381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2324BA1-DAD0-4BD1-88EC-9040C10C00D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79814" y="1659833"/>
                  <a:ext cx="7196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0A9727B-60E4-49F7-AD87-AC0A170A6B63}"/>
                    </a:ext>
                  </a:extLst>
                </p14:cNvPr>
                <p14:cNvContentPartPr/>
                <p14:nvPr/>
              </p14:nvContentPartPr>
              <p14:xfrm>
                <a:off x="7504094" y="1775033"/>
                <a:ext cx="183240" cy="187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0A9727B-60E4-49F7-AD87-AC0A170A6B6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95094" y="1766393"/>
                  <a:ext cx="200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9BAD2E4-CD97-4B93-AFC4-D78C44D68C17}"/>
                    </a:ext>
                  </a:extLst>
                </p14:cNvPr>
                <p14:cNvContentPartPr/>
                <p14:nvPr/>
              </p14:nvContentPartPr>
              <p14:xfrm>
                <a:off x="7497974" y="1775753"/>
                <a:ext cx="186840" cy="16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9BAD2E4-CD97-4B93-AFC4-D78C44D68C1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89334" y="1766753"/>
                  <a:ext cx="20448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FE67966-664C-4061-B5A5-438D985338D8}"/>
                  </a:ext>
                </a:extLst>
              </p14:cNvPr>
              <p14:cNvContentPartPr/>
              <p14:nvPr/>
            </p14:nvContentPartPr>
            <p14:xfrm>
              <a:off x="1000694" y="2782313"/>
              <a:ext cx="131040" cy="114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FE67966-664C-4061-B5A5-438D985338D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91694" y="2773673"/>
                <a:ext cx="14868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947D48A5-6D91-43A6-924A-26966663449C}"/>
              </a:ext>
            </a:extLst>
          </p:cNvPr>
          <p:cNvGrpSpPr/>
          <p:nvPr/>
        </p:nvGrpSpPr>
        <p:grpSpPr>
          <a:xfrm>
            <a:off x="3574334" y="3622913"/>
            <a:ext cx="837360" cy="301320"/>
            <a:chOff x="3574334" y="3622913"/>
            <a:chExt cx="83736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01AE60D-302B-439B-BEA5-CDDB94F26021}"/>
                    </a:ext>
                  </a:extLst>
                </p14:cNvPr>
                <p14:cNvContentPartPr/>
                <p14:nvPr/>
              </p14:nvContentPartPr>
              <p14:xfrm>
                <a:off x="3620774" y="3735593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01AE60D-302B-439B-BEA5-CDDB94F2602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12134" y="37265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E49F107-6ED7-4868-AE02-BAB493E83F95}"/>
                    </a:ext>
                  </a:extLst>
                </p14:cNvPr>
                <p14:cNvContentPartPr/>
                <p14:nvPr/>
              </p14:nvContentPartPr>
              <p14:xfrm>
                <a:off x="3574334" y="3622913"/>
                <a:ext cx="837360" cy="301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E49F107-6ED7-4868-AE02-BAB493E83F9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65694" y="3613913"/>
                  <a:ext cx="8550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F34B10D-B592-4EC7-9B56-0BD90ECF25DA}"/>
                    </a:ext>
                  </a:extLst>
                </p14:cNvPr>
                <p14:cNvContentPartPr/>
                <p14:nvPr/>
              </p14:nvContentPartPr>
              <p14:xfrm>
                <a:off x="3850094" y="3707873"/>
                <a:ext cx="139320" cy="189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F34B10D-B592-4EC7-9B56-0BD90ECF25D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41454" y="3698873"/>
                  <a:ext cx="156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FDAE6D4-35D4-4857-9A03-662BAE39C843}"/>
                    </a:ext>
                  </a:extLst>
                </p14:cNvPr>
                <p14:cNvContentPartPr/>
                <p14:nvPr/>
              </p14:nvContentPartPr>
              <p14:xfrm>
                <a:off x="3873854" y="3695273"/>
                <a:ext cx="171000" cy="20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FDAE6D4-35D4-4857-9A03-662BAE39C84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64854" y="3686633"/>
                  <a:ext cx="18864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BF012B4-5C3D-44C7-9588-611E4CBD5EDD}"/>
                  </a:ext>
                </a:extLst>
              </p14:cNvPr>
              <p14:cNvContentPartPr/>
              <p14:nvPr/>
            </p14:nvContentPartPr>
            <p14:xfrm>
              <a:off x="1015814" y="4220153"/>
              <a:ext cx="155160" cy="795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BF012B4-5C3D-44C7-9588-611E4CBD5ED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07174" y="4211513"/>
                <a:ext cx="172800" cy="81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DBC41373-F2BA-4259-A335-9EB609417956}"/>
              </a:ext>
            </a:extLst>
          </p:cNvPr>
          <p:cNvGrpSpPr/>
          <p:nvPr/>
        </p:nvGrpSpPr>
        <p:grpSpPr>
          <a:xfrm>
            <a:off x="4604294" y="4565033"/>
            <a:ext cx="1244160" cy="362520"/>
            <a:chOff x="4604294" y="4565033"/>
            <a:chExt cx="124416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028A002-C42B-43EF-A93C-7577B8AD3B7A}"/>
                    </a:ext>
                  </a:extLst>
                </p14:cNvPr>
                <p14:cNvContentPartPr/>
                <p14:nvPr/>
              </p14:nvContentPartPr>
              <p14:xfrm>
                <a:off x="4626254" y="4575833"/>
                <a:ext cx="207720" cy="198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028A002-C42B-43EF-A93C-7577B8AD3B7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17254" y="4566833"/>
                  <a:ext cx="2253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7D4444A-3182-47CE-92C3-8D36A6FE2D25}"/>
                    </a:ext>
                  </a:extLst>
                </p14:cNvPr>
                <p14:cNvContentPartPr/>
                <p14:nvPr/>
              </p14:nvContentPartPr>
              <p14:xfrm>
                <a:off x="4864574" y="4594193"/>
                <a:ext cx="253800" cy="195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7D4444A-3182-47CE-92C3-8D36A6FE2D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55934" y="4585193"/>
                  <a:ext cx="271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ECE3949-4077-4182-A4B9-6ED60E185EE3}"/>
                    </a:ext>
                  </a:extLst>
                </p14:cNvPr>
                <p14:cNvContentPartPr/>
                <p14:nvPr/>
              </p14:nvContentPartPr>
              <p14:xfrm>
                <a:off x="5016494" y="4620113"/>
                <a:ext cx="220680" cy="302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ECE3949-4077-4182-A4B9-6ED60E185EE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07854" y="4611473"/>
                  <a:ext cx="2383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C295242-0602-464A-95F2-0D0847EA853B}"/>
                    </a:ext>
                  </a:extLst>
                </p14:cNvPr>
                <p14:cNvContentPartPr/>
                <p14:nvPr/>
              </p14:nvContentPartPr>
              <p14:xfrm>
                <a:off x="5204774" y="4610753"/>
                <a:ext cx="180360" cy="154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C295242-0602-464A-95F2-0D0847EA853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95774" y="4602113"/>
                  <a:ext cx="1980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D8B43A3-9E9E-435B-8ACF-818BA0083E63}"/>
                    </a:ext>
                  </a:extLst>
                </p14:cNvPr>
                <p14:cNvContentPartPr/>
                <p14:nvPr/>
              </p14:nvContentPartPr>
              <p14:xfrm>
                <a:off x="5368934" y="4619393"/>
                <a:ext cx="186840" cy="150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D8B43A3-9E9E-435B-8ACF-818BA0083E6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59934" y="4610753"/>
                  <a:ext cx="204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A256635-F7C3-46AB-8165-AA1E28EACD2D}"/>
                    </a:ext>
                  </a:extLst>
                </p14:cNvPr>
                <p14:cNvContentPartPr/>
                <p14:nvPr/>
              </p14:nvContentPartPr>
              <p14:xfrm>
                <a:off x="5596454" y="4565033"/>
                <a:ext cx="16200" cy="196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A256635-F7C3-46AB-8165-AA1E28EACD2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87814" y="4556033"/>
                  <a:ext cx="33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D185ED3-3B38-4741-92C3-DEB541F11D5C}"/>
                    </a:ext>
                  </a:extLst>
                </p14:cNvPr>
                <p14:cNvContentPartPr/>
                <p14:nvPr/>
              </p14:nvContentPartPr>
              <p14:xfrm>
                <a:off x="5561894" y="4610033"/>
                <a:ext cx="142920" cy="6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D185ED3-3B38-4741-92C3-DEB541F11D5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53254" y="4601033"/>
                  <a:ext cx="160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8DD1986-63E2-4D5B-BFEF-F3D434EF3686}"/>
                    </a:ext>
                  </a:extLst>
                </p14:cNvPr>
                <p14:cNvContentPartPr/>
                <p14:nvPr/>
              </p14:nvContentPartPr>
              <p14:xfrm>
                <a:off x="5785454" y="4593473"/>
                <a:ext cx="51480" cy="52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8DD1986-63E2-4D5B-BFEF-F3D434EF368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76814" y="4584833"/>
                  <a:ext cx="69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D8F8C8A-8B64-4C02-AE6C-CC878D3C7A56}"/>
                    </a:ext>
                  </a:extLst>
                </p14:cNvPr>
                <p14:cNvContentPartPr/>
                <p14:nvPr/>
              </p14:nvContentPartPr>
              <p14:xfrm>
                <a:off x="5776814" y="4712633"/>
                <a:ext cx="38880" cy="71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D8F8C8A-8B64-4C02-AE6C-CC878D3C7A5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68174" y="4703993"/>
                  <a:ext cx="56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26D5790-E0F8-4E0F-9938-3E3485F602E4}"/>
                    </a:ext>
                  </a:extLst>
                </p14:cNvPr>
                <p14:cNvContentPartPr/>
                <p14:nvPr/>
              </p14:nvContentPartPr>
              <p14:xfrm>
                <a:off x="4604294" y="4815233"/>
                <a:ext cx="1244160" cy="112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26D5790-E0F8-4E0F-9938-3E3485F602E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95654" y="4806593"/>
                  <a:ext cx="126180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FAEBAB9-3FB3-40F1-989A-C4633AE35699}"/>
              </a:ext>
            </a:extLst>
          </p:cNvPr>
          <p:cNvGrpSpPr/>
          <p:nvPr/>
        </p:nvGrpSpPr>
        <p:grpSpPr>
          <a:xfrm>
            <a:off x="4655414" y="5054993"/>
            <a:ext cx="1261440" cy="193680"/>
            <a:chOff x="4655414" y="5054993"/>
            <a:chExt cx="126144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1F2B822-BD32-4EC5-9B51-A262E591CA4F}"/>
                    </a:ext>
                  </a:extLst>
                </p14:cNvPr>
                <p14:cNvContentPartPr/>
                <p14:nvPr/>
              </p14:nvContentPartPr>
              <p14:xfrm>
                <a:off x="4655414" y="5069393"/>
                <a:ext cx="198000" cy="179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1F2B822-BD32-4EC5-9B51-A262E591CA4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46774" y="5060753"/>
                  <a:ext cx="215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36ED550-21FC-466A-9CD7-6134147E59D7}"/>
                    </a:ext>
                  </a:extLst>
                </p14:cNvPr>
                <p14:cNvContentPartPr/>
                <p14:nvPr/>
              </p14:nvContentPartPr>
              <p14:xfrm>
                <a:off x="4924694" y="5083073"/>
                <a:ext cx="230400" cy="135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36ED550-21FC-466A-9CD7-6134147E59D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15694" y="5074433"/>
                  <a:ext cx="248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BF1DBEE-CB85-44C3-AC66-2288DDD36BCA}"/>
                    </a:ext>
                  </a:extLst>
                </p14:cNvPr>
                <p14:cNvContentPartPr/>
                <p14:nvPr/>
              </p14:nvContentPartPr>
              <p14:xfrm>
                <a:off x="5191094" y="5082353"/>
                <a:ext cx="214560" cy="137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BF1DBEE-CB85-44C3-AC66-2288DDD36BC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82454" y="5073353"/>
                  <a:ext cx="232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040D949-B7E8-467E-9E4C-1D58762354B9}"/>
                    </a:ext>
                  </a:extLst>
                </p14:cNvPr>
                <p14:cNvContentPartPr/>
                <p14:nvPr/>
              </p14:nvContentPartPr>
              <p14:xfrm>
                <a:off x="5410694" y="5071913"/>
                <a:ext cx="247320" cy="131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040D949-B7E8-467E-9E4C-1D58762354B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02054" y="5062913"/>
                  <a:ext cx="264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21B8081-9CF3-48F6-BB60-B9A3FED44623}"/>
                    </a:ext>
                  </a:extLst>
                </p14:cNvPr>
                <p14:cNvContentPartPr/>
                <p14:nvPr/>
              </p14:nvContentPartPr>
              <p14:xfrm>
                <a:off x="5688254" y="5054993"/>
                <a:ext cx="228600" cy="159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21B8081-9CF3-48F6-BB60-B9A3FED4462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79614" y="5046353"/>
                  <a:ext cx="24624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E5B3C42-1BD6-4C12-9D8D-E5E06DD7C2EC}"/>
                  </a:ext>
                </a:extLst>
              </p14:cNvPr>
              <p14:cNvContentPartPr/>
              <p14:nvPr/>
            </p14:nvContentPartPr>
            <p14:xfrm>
              <a:off x="1034174" y="5105033"/>
              <a:ext cx="136800" cy="1141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E5B3C42-1BD6-4C12-9D8D-E5E06DD7C2E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25534" y="5096033"/>
                <a:ext cx="15444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C777CFB7-9ED5-41D1-A007-F23B3D5A2EC5}"/>
              </a:ext>
            </a:extLst>
          </p:cNvPr>
          <p:cNvGrpSpPr/>
          <p:nvPr/>
        </p:nvGrpSpPr>
        <p:grpSpPr>
          <a:xfrm>
            <a:off x="3780614" y="3659633"/>
            <a:ext cx="521640" cy="248400"/>
            <a:chOff x="3780614" y="3659633"/>
            <a:chExt cx="52164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D7E62AF-0E5C-4101-B8A0-A1116DEFBE93}"/>
                    </a:ext>
                  </a:extLst>
                </p14:cNvPr>
                <p14:cNvContentPartPr/>
                <p14:nvPr/>
              </p14:nvContentPartPr>
              <p14:xfrm>
                <a:off x="3780614" y="3659633"/>
                <a:ext cx="239040" cy="248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D7E62AF-0E5C-4101-B8A0-A1116DEFBE9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71974" y="3650993"/>
                  <a:ext cx="2566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F3EB212-EF52-41E7-A228-DED354373D1F}"/>
                    </a:ext>
                  </a:extLst>
                </p14:cNvPr>
                <p14:cNvContentPartPr/>
                <p14:nvPr/>
              </p14:nvContentPartPr>
              <p14:xfrm>
                <a:off x="4166534" y="3690233"/>
                <a:ext cx="135720" cy="144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F3EB212-EF52-41E7-A228-DED354373D1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57894" y="3681593"/>
                  <a:ext cx="15336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CAAFC5E-E705-43FB-B8B8-EF8978E713F5}"/>
                  </a:ext>
                </a:extLst>
              </p14:cNvPr>
              <p14:cNvContentPartPr/>
              <p14:nvPr/>
            </p14:nvContentPartPr>
            <p14:xfrm>
              <a:off x="981614" y="5385113"/>
              <a:ext cx="171000" cy="90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CAAFC5E-E705-43FB-B8B8-EF8978E713F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72614" y="5376473"/>
                <a:ext cx="1886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CA16C70-2B01-4DAB-BC2D-6DB0ECD894A4}"/>
                  </a:ext>
                </a:extLst>
              </p14:cNvPr>
              <p14:cNvContentPartPr/>
              <p14:nvPr/>
            </p14:nvContentPartPr>
            <p14:xfrm>
              <a:off x="4413854" y="5109353"/>
              <a:ext cx="1643400" cy="4705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CA16C70-2B01-4DAB-BC2D-6DB0ECD894A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05214" y="5100353"/>
                <a:ext cx="166104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1CDC8FD-3421-4B84-AF9F-1B548578FB43}"/>
                  </a:ext>
                </a:extLst>
              </p14:cNvPr>
              <p14:cNvContentPartPr/>
              <p14:nvPr/>
            </p14:nvContentPartPr>
            <p14:xfrm>
              <a:off x="974774" y="3066713"/>
              <a:ext cx="126720" cy="117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1CDC8FD-3421-4B84-AF9F-1B548578FB4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66134" y="3058073"/>
                <a:ext cx="14436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4ADEB08C-58D1-471B-A97A-BFAA8540C55A}"/>
              </a:ext>
            </a:extLst>
          </p:cNvPr>
          <p:cNvGrpSpPr/>
          <p:nvPr/>
        </p:nvGrpSpPr>
        <p:grpSpPr>
          <a:xfrm>
            <a:off x="4657574" y="5414993"/>
            <a:ext cx="1805400" cy="252360"/>
            <a:chOff x="4657574" y="5414993"/>
            <a:chExt cx="180540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A54869E-866F-448C-9885-E260A86278ED}"/>
                    </a:ext>
                  </a:extLst>
                </p14:cNvPr>
                <p14:cNvContentPartPr/>
                <p14:nvPr/>
              </p14:nvContentPartPr>
              <p14:xfrm>
                <a:off x="4657574" y="5467553"/>
                <a:ext cx="186840" cy="199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A54869E-866F-448C-9885-E260A86278E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648934" y="5458553"/>
                  <a:ext cx="204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E6CFBF9-E83C-46EE-97C0-DCB62F4E9022}"/>
                    </a:ext>
                  </a:extLst>
                </p14:cNvPr>
                <p14:cNvContentPartPr/>
                <p14:nvPr/>
              </p14:nvContentPartPr>
              <p14:xfrm>
                <a:off x="4846934" y="5513993"/>
                <a:ext cx="144000" cy="149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E6CFBF9-E83C-46EE-97C0-DCB62F4E902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37934" y="5505353"/>
                  <a:ext cx="161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C4ED32B-5289-4D95-B5AE-EEAA0C333C81}"/>
                    </a:ext>
                  </a:extLst>
                </p14:cNvPr>
                <p14:cNvContentPartPr/>
                <p14:nvPr/>
              </p14:nvContentPartPr>
              <p14:xfrm>
                <a:off x="5012534" y="5463953"/>
                <a:ext cx="457200" cy="167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C4ED32B-5289-4D95-B5AE-EEAA0C333C8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03894" y="5454953"/>
                  <a:ext cx="474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0A9B835-5729-4275-A001-812184EB932E}"/>
                    </a:ext>
                  </a:extLst>
                </p14:cNvPr>
                <p14:cNvContentPartPr/>
                <p14:nvPr/>
              </p14:nvContentPartPr>
              <p14:xfrm>
                <a:off x="5364614" y="5499593"/>
                <a:ext cx="222480" cy="19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0A9B835-5729-4275-A001-812184EB932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55974" y="5490593"/>
                  <a:ext cx="240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690F37E-C7C7-4A10-BC91-7ECBB78DC5FF}"/>
                    </a:ext>
                  </a:extLst>
                </p14:cNvPr>
                <p14:cNvContentPartPr/>
                <p14:nvPr/>
              </p14:nvContentPartPr>
              <p14:xfrm>
                <a:off x="5744774" y="5499953"/>
                <a:ext cx="9360" cy="120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690F37E-C7C7-4A10-BC91-7ECBB78DC5F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35774" y="5491313"/>
                  <a:ext cx="27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EF1F6FE-D782-4A46-867E-E9B399B4DC01}"/>
                    </a:ext>
                  </a:extLst>
                </p14:cNvPr>
                <p14:cNvContentPartPr/>
                <p14:nvPr/>
              </p14:nvContentPartPr>
              <p14:xfrm>
                <a:off x="5713814" y="5427233"/>
                <a:ext cx="30960" cy="39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EF1F6FE-D782-4A46-867E-E9B399B4DC0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705174" y="5418593"/>
                  <a:ext cx="48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A32FC01-4D44-4264-80A9-BA75F8C13BE0}"/>
                    </a:ext>
                  </a:extLst>
                </p14:cNvPr>
                <p14:cNvContentPartPr/>
                <p14:nvPr/>
              </p14:nvContentPartPr>
              <p14:xfrm>
                <a:off x="5821094" y="5481233"/>
                <a:ext cx="137160" cy="140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A32FC01-4D44-4264-80A9-BA75F8C13BE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12094" y="5472593"/>
                  <a:ext cx="154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7DE6332-6E51-4BB7-8565-CD4682A58921}"/>
                    </a:ext>
                  </a:extLst>
                </p14:cNvPr>
                <p14:cNvContentPartPr/>
                <p14:nvPr/>
              </p14:nvContentPartPr>
              <p14:xfrm>
                <a:off x="6049694" y="5497793"/>
                <a:ext cx="5400" cy="4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7DE6332-6E51-4BB7-8565-CD4682A5892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40694" y="5489153"/>
                  <a:ext cx="23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EBECB45-F67F-4F1B-8CDA-72BB1EFF647E}"/>
                    </a:ext>
                  </a:extLst>
                </p14:cNvPr>
                <p14:cNvContentPartPr/>
                <p14:nvPr/>
              </p14:nvContentPartPr>
              <p14:xfrm>
                <a:off x="6045014" y="5582753"/>
                <a:ext cx="10440" cy="6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EBECB45-F67F-4F1B-8CDA-72BB1EFF647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036374" y="5574113"/>
                  <a:ext cx="28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996BD26-1317-4692-BE8B-56453E6E2291}"/>
                    </a:ext>
                  </a:extLst>
                </p14:cNvPr>
                <p14:cNvContentPartPr/>
                <p14:nvPr/>
              </p14:nvContentPartPr>
              <p14:xfrm>
                <a:off x="6239774" y="5444153"/>
                <a:ext cx="154080" cy="196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996BD26-1317-4692-BE8B-56453E6E229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30774" y="5435153"/>
                  <a:ext cx="1717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B2E8692-4215-4904-9DD8-903B7455BCFB}"/>
                    </a:ext>
                  </a:extLst>
                </p14:cNvPr>
                <p14:cNvContentPartPr/>
                <p14:nvPr/>
              </p14:nvContentPartPr>
              <p14:xfrm>
                <a:off x="6251654" y="5414993"/>
                <a:ext cx="211320" cy="39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B2E8692-4215-4904-9DD8-903B7455BCF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42654" y="5405993"/>
                  <a:ext cx="228960" cy="5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40E4CE0-8EAD-4CB8-8416-A316C71F2D72}"/>
                  </a:ext>
                </a:extLst>
              </p14:cNvPr>
              <p14:cNvContentPartPr/>
              <p14:nvPr/>
            </p14:nvContentPartPr>
            <p14:xfrm>
              <a:off x="6337334" y="2120633"/>
              <a:ext cx="4060800" cy="1126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40E4CE0-8EAD-4CB8-8416-A316C71F2D7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328694" y="2111993"/>
                <a:ext cx="4078440" cy="114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778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7 -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71304-7B5A-4D86-A0FD-434504CA6E00}"/>
              </a:ext>
            </a:extLst>
          </p:cNvPr>
          <p:cNvSpPr/>
          <p:nvPr/>
        </p:nvSpPr>
        <p:spPr>
          <a:xfrm>
            <a:off x="310625" y="119060"/>
            <a:ext cx="6096000" cy="63401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350" dirty="0">
                <a:latin typeface="Consolas" panose="020B0609020204030204" pitchFamily="49" charset="0"/>
              </a:rPr>
              <a:t> </a:t>
            </a:r>
            <a:r>
              <a:rPr lang="en-US" sz="135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350" dirty="0">
                <a:latin typeface="Consolas" panose="020B0609020204030204" pitchFamily="49" charset="0"/>
              </a:rPr>
              <a:t> </a:t>
            </a:r>
            <a:r>
              <a:rPr lang="en-US" sz="1350" dirty="0">
                <a:solidFill>
                  <a:srgbClr val="267F99"/>
                </a:solidFill>
                <a:latin typeface="Consolas" panose="020B0609020204030204" pitchFamily="49" charset="0"/>
              </a:rPr>
              <a:t>Scope</a:t>
            </a:r>
            <a:r>
              <a:rPr lang="en-US" sz="1350" dirty="0">
                <a:latin typeface="Consolas" panose="020B0609020204030204" pitchFamily="49" charset="0"/>
              </a:rPr>
              <a:t> {</a:t>
            </a:r>
          </a:p>
          <a:p>
            <a:br>
              <a:rPr lang="en-US" sz="1350" dirty="0">
                <a:latin typeface="Consolas" panose="020B0609020204030204" pitchFamily="49" charset="0"/>
              </a:rPr>
            </a:br>
            <a:r>
              <a:rPr lang="en-US" sz="1350" dirty="0">
                <a:latin typeface="Consolas" panose="020B0609020204030204" pitchFamily="49" charset="0"/>
              </a:rPr>
              <a:t>    </a:t>
            </a:r>
            <a:r>
              <a:rPr lang="en-US" sz="135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350" dirty="0">
                <a:latin typeface="Consolas" panose="020B0609020204030204" pitchFamily="49" charset="0"/>
              </a:rPr>
              <a:t> </a:t>
            </a:r>
            <a:r>
              <a:rPr lang="en-US" sz="135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350" dirty="0">
                <a:latin typeface="Consolas" panose="020B0609020204030204" pitchFamily="49" charset="0"/>
              </a:rPr>
              <a:t> </a:t>
            </a:r>
            <a:r>
              <a:rPr lang="en-US" sz="135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350" dirty="0">
                <a:latin typeface="Consolas" panose="020B0609020204030204" pitchFamily="49" charset="0"/>
              </a:rPr>
              <a:t> </a:t>
            </a:r>
            <a:r>
              <a:rPr lang="en-US" sz="1350" dirty="0">
                <a:solidFill>
                  <a:srgbClr val="795E26"/>
                </a:solidFill>
                <a:latin typeface="Consolas" panose="020B0609020204030204" pitchFamily="49" charset="0"/>
              </a:rPr>
              <a:t>main</a:t>
            </a:r>
            <a:r>
              <a:rPr lang="en-US" sz="1350" dirty="0">
                <a:latin typeface="Consolas" panose="020B0609020204030204" pitchFamily="49" charset="0"/>
              </a:rPr>
              <a:t>(</a:t>
            </a:r>
            <a:r>
              <a:rPr lang="en-US" sz="135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1350" dirty="0">
                <a:latin typeface="Consolas" panose="020B0609020204030204" pitchFamily="49" charset="0"/>
              </a:rPr>
              <a:t>[] </a:t>
            </a:r>
            <a:r>
              <a:rPr lang="en-US" sz="1350" dirty="0" err="1">
                <a:solidFill>
                  <a:srgbClr val="001080"/>
                </a:solidFill>
                <a:latin typeface="Consolas" panose="020B0609020204030204" pitchFamily="49" charset="0"/>
              </a:rPr>
              <a:t>args</a:t>
            </a:r>
            <a:r>
              <a:rPr lang="en-US" sz="135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350" dirty="0">
                <a:latin typeface="Consolas" panose="020B0609020204030204" pitchFamily="49" charset="0"/>
              </a:rPr>
              <a:t>        </a:t>
            </a:r>
            <a:r>
              <a:rPr lang="en-US" sz="135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350" dirty="0">
                <a:latin typeface="Consolas" panose="020B0609020204030204" pitchFamily="49" charset="0"/>
              </a:rPr>
              <a:t> </a:t>
            </a:r>
            <a:r>
              <a:rPr lang="en-US" sz="1350" dirty="0" err="1">
                <a:solidFill>
                  <a:srgbClr val="001080"/>
                </a:solidFill>
                <a:latin typeface="Consolas" panose="020B0609020204030204" pitchFamily="49" charset="0"/>
              </a:rPr>
              <a:t>val</a:t>
            </a:r>
            <a:r>
              <a:rPr lang="en-US" sz="1350" dirty="0">
                <a:latin typeface="Consolas" panose="020B0609020204030204" pitchFamily="49" charset="0"/>
              </a:rPr>
              <a:t> = </a:t>
            </a:r>
            <a:r>
              <a:rPr lang="en-US" sz="135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350" dirty="0">
                <a:latin typeface="Consolas" panose="020B0609020204030204" pitchFamily="49" charset="0"/>
              </a:rPr>
              <a:t>;</a:t>
            </a:r>
          </a:p>
          <a:p>
            <a:r>
              <a:rPr lang="en-US" sz="1350" dirty="0">
                <a:latin typeface="Consolas" panose="020B0609020204030204" pitchFamily="49" charset="0"/>
              </a:rPr>
              <a:t>        </a:t>
            </a:r>
            <a:r>
              <a:rPr lang="en-US" sz="1350" dirty="0" err="1">
                <a:solidFill>
                  <a:srgbClr val="795E26"/>
                </a:solidFill>
                <a:latin typeface="Consolas" panose="020B0609020204030204" pitchFamily="49" charset="0"/>
              </a:rPr>
              <a:t>mOne</a:t>
            </a:r>
            <a:r>
              <a:rPr lang="en-US" sz="1350" dirty="0">
                <a:latin typeface="Consolas" panose="020B0609020204030204" pitchFamily="49" charset="0"/>
              </a:rPr>
              <a:t>(</a:t>
            </a:r>
            <a:r>
              <a:rPr lang="en-US" sz="1350" dirty="0" err="1">
                <a:latin typeface="Consolas" panose="020B0609020204030204" pitchFamily="49" charset="0"/>
              </a:rPr>
              <a:t>val</a:t>
            </a:r>
            <a:r>
              <a:rPr lang="en-US" sz="1350" dirty="0">
                <a:latin typeface="Consolas" panose="020B0609020204030204" pitchFamily="49" charset="0"/>
              </a:rPr>
              <a:t>);      </a:t>
            </a:r>
            <a:r>
              <a:rPr lang="en-US" sz="1350" dirty="0">
                <a:solidFill>
                  <a:srgbClr val="008000"/>
                </a:solidFill>
                <a:latin typeface="Consolas" panose="020B0609020204030204" pitchFamily="49" charset="0"/>
              </a:rPr>
              <a:t>// Prints "One: 1"</a:t>
            </a:r>
            <a:endParaRPr lang="en-US" sz="1350" dirty="0">
              <a:latin typeface="Consolas" panose="020B0609020204030204" pitchFamily="49" charset="0"/>
            </a:endParaRPr>
          </a:p>
          <a:p>
            <a:r>
              <a:rPr lang="en-US" sz="1350" dirty="0">
                <a:latin typeface="Consolas" panose="020B0609020204030204" pitchFamily="49" charset="0"/>
              </a:rPr>
              <a:t>        </a:t>
            </a:r>
            <a:r>
              <a:rPr lang="en-US" sz="1350" dirty="0" err="1">
                <a:latin typeface="Consolas" panose="020B0609020204030204" pitchFamily="49" charset="0"/>
              </a:rPr>
              <a:t>val</a:t>
            </a:r>
            <a:r>
              <a:rPr lang="en-US" sz="1350" dirty="0">
                <a:latin typeface="Consolas" panose="020B0609020204030204" pitchFamily="49" charset="0"/>
              </a:rPr>
              <a:t> = -</a:t>
            </a:r>
            <a:r>
              <a:rPr lang="en-US" sz="135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350" dirty="0">
                <a:latin typeface="Consolas" panose="020B0609020204030204" pitchFamily="49" charset="0"/>
              </a:rPr>
              <a:t>; </a:t>
            </a:r>
          </a:p>
          <a:p>
            <a:r>
              <a:rPr lang="en-US" sz="1350" dirty="0">
                <a:latin typeface="Consolas" panose="020B0609020204030204" pitchFamily="49" charset="0"/>
              </a:rPr>
              <a:t>        </a:t>
            </a:r>
            <a:r>
              <a:rPr lang="en-US" sz="1350" dirty="0" err="1">
                <a:solidFill>
                  <a:srgbClr val="795E26"/>
                </a:solidFill>
                <a:latin typeface="Consolas" panose="020B0609020204030204" pitchFamily="49" charset="0"/>
              </a:rPr>
              <a:t>mTwo</a:t>
            </a:r>
            <a:r>
              <a:rPr lang="en-US" sz="1350" dirty="0">
                <a:latin typeface="Consolas" panose="020B0609020204030204" pitchFamily="49" charset="0"/>
              </a:rPr>
              <a:t>(</a:t>
            </a:r>
            <a:r>
              <a:rPr lang="en-US" sz="1350" dirty="0" err="1">
                <a:latin typeface="Consolas" panose="020B0609020204030204" pitchFamily="49" charset="0"/>
              </a:rPr>
              <a:t>val</a:t>
            </a:r>
            <a:r>
              <a:rPr lang="en-US" sz="1350" dirty="0">
                <a:latin typeface="Consolas" panose="020B0609020204030204" pitchFamily="49" charset="0"/>
              </a:rPr>
              <a:t>);      </a:t>
            </a:r>
            <a:r>
              <a:rPr lang="en-US" sz="1350" dirty="0">
                <a:solidFill>
                  <a:srgbClr val="008000"/>
                </a:solidFill>
                <a:latin typeface="Consolas" panose="020B0609020204030204" pitchFamily="49" charset="0"/>
              </a:rPr>
              <a:t>// Prints "Two: -2" </a:t>
            </a:r>
            <a:endParaRPr lang="en-US" sz="1350" dirty="0">
              <a:latin typeface="Consolas" panose="020B0609020204030204" pitchFamily="49" charset="0"/>
            </a:endParaRPr>
          </a:p>
          <a:p>
            <a:r>
              <a:rPr lang="en-US" sz="1350" dirty="0">
                <a:latin typeface="Consolas" panose="020B0609020204030204" pitchFamily="49" charset="0"/>
              </a:rPr>
              <a:t>        </a:t>
            </a:r>
            <a:r>
              <a:rPr lang="en-US" sz="1350" dirty="0" err="1">
                <a:solidFill>
                  <a:srgbClr val="795E26"/>
                </a:solidFill>
                <a:latin typeface="Consolas" panose="020B0609020204030204" pitchFamily="49" charset="0"/>
              </a:rPr>
              <a:t>mThree</a:t>
            </a:r>
            <a:r>
              <a:rPr lang="en-US" sz="1350" dirty="0">
                <a:latin typeface="Consolas" panose="020B0609020204030204" pitchFamily="49" charset="0"/>
              </a:rPr>
              <a:t>(</a:t>
            </a:r>
            <a:r>
              <a:rPr lang="en-US" sz="1350" dirty="0" err="1">
                <a:latin typeface="Consolas" panose="020B0609020204030204" pitchFamily="49" charset="0"/>
              </a:rPr>
              <a:t>val</a:t>
            </a:r>
            <a:r>
              <a:rPr lang="en-US" sz="1350" dirty="0">
                <a:latin typeface="Consolas" panose="020B0609020204030204" pitchFamily="49" charset="0"/>
              </a:rPr>
              <a:t>);    </a:t>
            </a:r>
            <a:r>
              <a:rPr lang="en-US" sz="1350" dirty="0">
                <a:solidFill>
                  <a:srgbClr val="008000"/>
                </a:solidFill>
                <a:latin typeface="Consolas" panose="020B0609020204030204" pitchFamily="49" charset="0"/>
              </a:rPr>
              <a:t>// Prints "One: -1"</a:t>
            </a:r>
            <a:endParaRPr lang="en-US" sz="1350" dirty="0">
              <a:latin typeface="Consolas" panose="020B0609020204030204" pitchFamily="49" charset="0"/>
            </a:endParaRPr>
          </a:p>
          <a:p>
            <a:r>
              <a:rPr lang="en-US" sz="1350" dirty="0">
                <a:latin typeface="Consolas" panose="020B0609020204030204" pitchFamily="49" charset="0"/>
              </a:rPr>
              <a:t>                        </a:t>
            </a:r>
            <a:r>
              <a:rPr lang="en-US" sz="1350" dirty="0">
                <a:solidFill>
                  <a:srgbClr val="008000"/>
                </a:solidFill>
                <a:latin typeface="Consolas" panose="020B0609020204030204" pitchFamily="49" charset="0"/>
              </a:rPr>
              <a:t>//        "Three: 2"</a:t>
            </a:r>
            <a:endParaRPr lang="en-US" sz="1350" dirty="0">
              <a:latin typeface="Consolas" panose="020B0609020204030204" pitchFamily="49" charset="0"/>
            </a:endParaRPr>
          </a:p>
          <a:p>
            <a:r>
              <a:rPr lang="en-US" sz="1350" dirty="0">
                <a:latin typeface="Consolas" panose="020B0609020204030204" pitchFamily="49" charset="0"/>
              </a:rPr>
              <a:t>    }</a:t>
            </a:r>
          </a:p>
          <a:p>
            <a:br>
              <a:rPr lang="en-US" sz="1350" dirty="0">
                <a:latin typeface="Consolas" panose="020B0609020204030204" pitchFamily="49" charset="0"/>
              </a:rPr>
            </a:br>
            <a:r>
              <a:rPr lang="en-US" sz="1350" dirty="0">
                <a:latin typeface="Consolas" panose="020B0609020204030204" pitchFamily="49" charset="0"/>
              </a:rPr>
              <a:t>    </a:t>
            </a:r>
            <a:r>
              <a:rPr lang="en-US" sz="1350" dirty="0">
                <a:solidFill>
                  <a:srgbClr val="008000"/>
                </a:solidFill>
                <a:latin typeface="Consolas" panose="020B0609020204030204" pitchFamily="49" charset="0"/>
              </a:rPr>
              <a:t>// Method </a:t>
            </a:r>
            <a:r>
              <a:rPr lang="en-US" sz="1350" dirty="0" err="1">
                <a:solidFill>
                  <a:srgbClr val="008000"/>
                </a:solidFill>
                <a:latin typeface="Consolas" panose="020B0609020204030204" pitchFamily="49" charset="0"/>
              </a:rPr>
              <a:t>mOne</a:t>
            </a:r>
            <a:r>
              <a:rPr lang="en-US" sz="1350" dirty="0">
                <a:solidFill>
                  <a:srgbClr val="008000"/>
                </a:solidFill>
                <a:latin typeface="Consolas" panose="020B0609020204030204" pitchFamily="49" charset="0"/>
              </a:rPr>
              <a:t>()</a:t>
            </a:r>
            <a:endParaRPr lang="en-US" sz="1350" dirty="0">
              <a:latin typeface="Consolas" panose="020B0609020204030204" pitchFamily="49" charset="0"/>
            </a:endParaRPr>
          </a:p>
          <a:p>
            <a:r>
              <a:rPr lang="en-US" sz="1350" dirty="0">
                <a:latin typeface="Consolas" panose="020B0609020204030204" pitchFamily="49" charset="0"/>
              </a:rPr>
              <a:t>    </a:t>
            </a:r>
            <a:r>
              <a:rPr lang="en-US" sz="135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350" dirty="0">
                <a:latin typeface="Consolas" panose="020B0609020204030204" pitchFamily="49" charset="0"/>
              </a:rPr>
              <a:t> </a:t>
            </a:r>
            <a:r>
              <a:rPr lang="en-US" sz="135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350" dirty="0">
                <a:latin typeface="Consolas" panose="020B0609020204030204" pitchFamily="49" charset="0"/>
              </a:rPr>
              <a:t> </a:t>
            </a:r>
            <a:r>
              <a:rPr lang="en-US" sz="135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350" dirty="0">
                <a:latin typeface="Consolas" panose="020B0609020204030204" pitchFamily="49" charset="0"/>
              </a:rPr>
              <a:t> </a:t>
            </a:r>
            <a:r>
              <a:rPr lang="en-US" sz="1350" dirty="0" err="1">
                <a:solidFill>
                  <a:srgbClr val="795E26"/>
                </a:solidFill>
                <a:latin typeface="Consolas" panose="020B0609020204030204" pitchFamily="49" charset="0"/>
              </a:rPr>
              <a:t>mOne</a:t>
            </a:r>
            <a:r>
              <a:rPr lang="en-US" sz="1350" dirty="0">
                <a:latin typeface="Consolas" panose="020B0609020204030204" pitchFamily="49" charset="0"/>
              </a:rPr>
              <a:t>(</a:t>
            </a:r>
            <a:r>
              <a:rPr lang="en-US" sz="135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350" dirty="0">
                <a:latin typeface="Consolas" panose="020B0609020204030204" pitchFamily="49" charset="0"/>
              </a:rPr>
              <a:t> </a:t>
            </a:r>
            <a:r>
              <a:rPr lang="en-US" sz="1350" dirty="0" err="1">
                <a:solidFill>
                  <a:srgbClr val="001080"/>
                </a:solidFill>
                <a:latin typeface="Consolas" panose="020B0609020204030204" pitchFamily="49" charset="0"/>
              </a:rPr>
              <a:t>val</a:t>
            </a:r>
            <a:r>
              <a:rPr lang="en-US" sz="135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350" dirty="0">
                <a:latin typeface="Consolas" panose="020B0609020204030204" pitchFamily="49" charset="0"/>
              </a:rPr>
              <a:t>        </a:t>
            </a:r>
            <a:r>
              <a:rPr lang="en-US" sz="135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1350" dirty="0" err="1">
                <a:latin typeface="Consolas" panose="020B0609020204030204" pitchFamily="49" charset="0"/>
              </a:rPr>
              <a:t>.</a:t>
            </a:r>
            <a:r>
              <a:rPr lang="en-US" sz="135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1350" dirty="0" err="1">
                <a:latin typeface="Consolas" panose="020B0609020204030204" pitchFamily="49" charset="0"/>
              </a:rPr>
              <a:t>.</a:t>
            </a:r>
            <a:r>
              <a:rPr lang="en-US" sz="135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1350" dirty="0">
                <a:latin typeface="Consolas" panose="020B0609020204030204" pitchFamily="49" charset="0"/>
              </a:rPr>
              <a:t>(</a:t>
            </a:r>
            <a:r>
              <a:rPr lang="en-US" sz="1350" dirty="0">
                <a:solidFill>
                  <a:srgbClr val="A31515"/>
                </a:solidFill>
                <a:latin typeface="Consolas" panose="020B0609020204030204" pitchFamily="49" charset="0"/>
              </a:rPr>
              <a:t>"One: "</a:t>
            </a:r>
            <a:r>
              <a:rPr lang="en-US" sz="1350" dirty="0">
                <a:latin typeface="Consolas" panose="020B0609020204030204" pitchFamily="49" charset="0"/>
              </a:rPr>
              <a:t> + </a:t>
            </a:r>
            <a:r>
              <a:rPr lang="en-US" sz="1350" dirty="0" err="1">
                <a:latin typeface="Consolas" panose="020B0609020204030204" pitchFamily="49" charset="0"/>
              </a:rPr>
              <a:t>val</a:t>
            </a:r>
            <a:r>
              <a:rPr lang="en-US" sz="135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350" dirty="0">
                <a:latin typeface="Consolas" panose="020B0609020204030204" pitchFamily="49" charset="0"/>
              </a:rPr>
              <a:t>    }</a:t>
            </a:r>
          </a:p>
          <a:p>
            <a:br>
              <a:rPr lang="en-US" sz="1350" dirty="0">
                <a:latin typeface="Consolas" panose="020B0609020204030204" pitchFamily="49" charset="0"/>
              </a:rPr>
            </a:br>
            <a:r>
              <a:rPr lang="en-US" sz="1350" dirty="0">
                <a:latin typeface="Consolas" panose="020B0609020204030204" pitchFamily="49" charset="0"/>
              </a:rPr>
              <a:t>    </a:t>
            </a:r>
            <a:r>
              <a:rPr lang="en-US" sz="1350" dirty="0">
                <a:solidFill>
                  <a:srgbClr val="008000"/>
                </a:solidFill>
                <a:latin typeface="Consolas" panose="020B0609020204030204" pitchFamily="49" charset="0"/>
              </a:rPr>
              <a:t>// Method </a:t>
            </a:r>
            <a:r>
              <a:rPr lang="en-US" sz="1350" dirty="0" err="1">
                <a:solidFill>
                  <a:srgbClr val="008000"/>
                </a:solidFill>
                <a:latin typeface="Consolas" panose="020B0609020204030204" pitchFamily="49" charset="0"/>
              </a:rPr>
              <a:t>mTwo</a:t>
            </a:r>
            <a:r>
              <a:rPr lang="en-US" sz="1350" dirty="0">
                <a:solidFill>
                  <a:srgbClr val="008000"/>
                </a:solidFill>
                <a:latin typeface="Consolas" panose="020B0609020204030204" pitchFamily="49" charset="0"/>
              </a:rPr>
              <a:t>()</a:t>
            </a:r>
            <a:endParaRPr lang="en-US" sz="1350" dirty="0">
              <a:latin typeface="Consolas" panose="020B0609020204030204" pitchFamily="49" charset="0"/>
            </a:endParaRPr>
          </a:p>
          <a:p>
            <a:r>
              <a:rPr lang="en-US" sz="1350" dirty="0">
                <a:latin typeface="Consolas" panose="020B0609020204030204" pitchFamily="49" charset="0"/>
              </a:rPr>
              <a:t>    </a:t>
            </a:r>
            <a:r>
              <a:rPr lang="en-US" sz="135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350" dirty="0">
                <a:latin typeface="Consolas" panose="020B0609020204030204" pitchFamily="49" charset="0"/>
              </a:rPr>
              <a:t> </a:t>
            </a:r>
            <a:r>
              <a:rPr lang="en-US" sz="135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350" dirty="0">
                <a:latin typeface="Consolas" panose="020B0609020204030204" pitchFamily="49" charset="0"/>
              </a:rPr>
              <a:t> </a:t>
            </a:r>
            <a:r>
              <a:rPr lang="en-US" sz="135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350" dirty="0">
                <a:latin typeface="Consolas" panose="020B0609020204030204" pitchFamily="49" charset="0"/>
              </a:rPr>
              <a:t> </a:t>
            </a:r>
            <a:r>
              <a:rPr lang="en-US" sz="1350" dirty="0" err="1">
                <a:solidFill>
                  <a:srgbClr val="795E26"/>
                </a:solidFill>
                <a:latin typeface="Consolas" panose="020B0609020204030204" pitchFamily="49" charset="0"/>
              </a:rPr>
              <a:t>mTwo</a:t>
            </a:r>
            <a:r>
              <a:rPr lang="en-US" sz="1350" dirty="0">
                <a:latin typeface="Consolas" panose="020B0609020204030204" pitchFamily="49" charset="0"/>
              </a:rPr>
              <a:t>(</a:t>
            </a:r>
            <a:r>
              <a:rPr lang="en-US" sz="135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350" dirty="0">
                <a:latin typeface="Consolas" panose="020B0609020204030204" pitchFamily="49" charset="0"/>
              </a:rPr>
              <a:t> </a:t>
            </a:r>
            <a:r>
              <a:rPr lang="en-US" sz="1350" dirty="0" err="1">
                <a:solidFill>
                  <a:srgbClr val="001080"/>
                </a:solidFill>
                <a:latin typeface="Consolas" panose="020B0609020204030204" pitchFamily="49" charset="0"/>
              </a:rPr>
              <a:t>val</a:t>
            </a:r>
            <a:r>
              <a:rPr lang="en-US" sz="135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350" dirty="0">
                <a:latin typeface="Consolas" panose="020B0609020204030204" pitchFamily="49" charset="0"/>
              </a:rPr>
              <a:t>        </a:t>
            </a:r>
            <a:r>
              <a:rPr lang="en-US" sz="1350" dirty="0" err="1">
                <a:latin typeface="Consolas" panose="020B0609020204030204" pitchFamily="49" charset="0"/>
              </a:rPr>
              <a:t>val</a:t>
            </a:r>
            <a:r>
              <a:rPr lang="en-US" sz="1350" dirty="0">
                <a:latin typeface="Consolas" panose="020B0609020204030204" pitchFamily="49" charset="0"/>
              </a:rPr>
              <a:t> = </a:t>
            </a:r>
            <a:r>
              <a:rPr lang="en-US" sz="1350" dirty="0" err="1">
                <a:latin typeface="Consolas" panose="020B0609020204030204" pitchFamily="49" charset="0"/>
              </a:rPr>
              <a:t>val</a:t>
            </a:r>
            <a:r>
              <a:rPr lang="en-US" sz="1350" dirty="0">
                <a:latin typeface="Consolas" panose="020B0609020204030204" pitchFamily="49" charset="0"/>
              </a:rPr>
              <a:t> * </a:t>
            </a:r>
            <a:r>
              <a:rPr lang="en-US" sz="135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350" dirty="0">
                <a:latin typeface="Consolas" panose="020B0609020204030204" pitchFamily="49" charset="0"/>
              </a:rPr>
              <a:t>;</a:t>
            </a:r>
          </a:p>
          <a:p>
            <a:r>
              <a:rPr lang="en-US" sz="1350" dirty="0">
                <a:latin typeface="Consolas" panose="020B0609020204030204" pitchFamily="49" charset="0"/>
              </a:rPr>
              <a:t>        </a:t>
            </a:r>
            <a:r>
              <a:rPr lang="en-US" sz="135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1350" dirty="0" err="1">
                <a:latin typeface="Consolas" panose="020B0609020204030204" pitchFamily="49" charset="0"/>
              </a:rPr>
              <a:t>.</a:t>
            </a:r>
            <a:r>
              <a:rPr lang="en-US" sz="135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1350" dirty="0" err="1">
                <a:latin typeface="Consolas" panose="020B0609020204030204" pitchFamily="49" charset="0"/>
              </a:rPr>
              <a:t>.</a:t>
            </a:r>
            <a:r>
              <a:rPr lang="en-US" sz="135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1350" dirty="0">
                <a:latin typeface="Consolas" panose="020B0609020204030204" pitchFamily="49" charset="0"/>
              </a:rPr>
              <a:t>(</a:t>
            </a:r>
            <a:r>
              <a:rPr lang="en-US" sz="1350" dirty="0">
                <a:solidFill>
                  <a:srgbClr val="A31515"/>
                </a:solidFill>
                <a:latin typeface="Consolas" panose="020B0609020204030204" pitchFamily="49" charset="0"/>
              </a:rPr>
              <a:t>"Two: "</a:t>
            </a:r>
            <a:r>
              <a:rPr lang="en-US" sz="1350" dirty="0">
                <a:latin typeface="Consolas" panose="020B0609020204030204" pitchFamily="49" charset="0"/>
              </a:rPr>
              <a:t> + </a:t>
            </a:r>
            <a:r>
              <a:rPr lang="en-US" sz="1350" dirty="0" err="1">
                <a:latin typeface="Consolas" panose="020B0609020204030204" pitchFamily="49" charset="0"/>
              </a:rPr>
              <a:t>val</a:t>
            </a:r>
            <a:r>
              <a:rPr lang="en-US" sz="135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350" dirty="0">
                <a:latin typeface="Consolas" panose="020B0609020204030204" pitchFamily="49" charset="0"/>
              </a:rPr>
              <a:t>    }</a:t>
            </a:r>
          </a:p>
          <a:p>
            <a:br>
              <a:rPr lang="en-US" sz="1350" dirty="0">
                <a:latin typeface="Consolas" panose="020B0609020204030204" pitchFamily="49" charset="0"/>
              </a:rPr>
            </a:br>
            <a:r>
              <a:rPr lang="en-US" sz="1350" dirty="0">
                <a:latin typeface="Consolas" panose="020B0609020204030204" pitchFamily="49" charset="0"/>
              </a:rPr>
              <a:t>    </a:t>
            </a:r>
            <a:r>
              <a:rPr lang="en-US" sz="1350" dirty="0">
                <a:solidFill>
                  <a:srgbClr val="008000"/>
                </a:solidFill>
                <a:latin typeface="Consolas" panose="020B0609020204030204" pitchFamily="49" charset="0"/>
              </a:rPr>
              <a:t>// Method </a:t>
            </a:r>
            <a:r>
              <a:rPr lang="en-US" sz="1350" dirty="0" err="1">
                <a:solidFill>
                  <a:srgbClr val="008000"/>
                </a:solidFill>
                <a:latin typeface="Consolas" panose="020B0609020204030204" pitchFamily="49" charset="0"/>
              </a:rPr>
              <a:t>mThree</a:t>
            </a:r>
            <a:r>
              <a:rPr lang="en-US" sz="1350" dirty="0">
                <a:solidFill>
                  <a:srgbClr val="008000"/>
                </a:solidFill>
                <a:latin typeface="Consolas" panose="020B0609020204030204" pitchFamily="49" charset="0"/>
              </a:rPr>
              <a:t>()</a:t>
            </a:r>
            <a:endParaRPr lang="en-US" sz="1350" dirty="0">
              <a:latin typeface="Consolas" panose="020B0609020204030204" pitchFamily="49" charset="0"/>
            </a:endParaRPr>
          </a:p>
          <a:p>
            <a:r>
              <a:rPr lang="en-US" sz="1350" dirty="0">
                <a:latin typeface="Consolas" panose="020B0609020204030204" pitchFamily="49" charset="0"/>
              </a:rPr>
              <a:t>    </a:t>
            </a:r>
            <a:r>
              <a:rPr lang="en-US" sz="135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350" dirty="0">
                <a:latin typeface="Consolas" panose="020B0609020204030204" pitchFamily="49" charset="0"/>
              </a:rPr>
              <a:t> </a:t>
            </a:r>
            <a:r>
              <a:rPr lang="en-US" sz="135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350" dirty="0">
                <a:latin typeface="Consolas" panose="020B0609020204030204" pitchFamily="49" charset="0"/>
              </a:rPr>
              <a:t> </a:t>
            </a:r>
            <a:r>
              <a:rPr lang="en-US" sz="135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350" dirty="0">
                <a:latin typeface="Consolas" panose="020B0609020204030204" pitchFamily="49" charset="0"/>
              </a:rPr>
              <a:t> </a:t>
            </a:r>
            <a:r>
              <a:rPr lang="en-US" sz="1350" dirty="0" err="1">
                <a:solidFill>
                  <a:srgbClr val="795E26"/>
                </a:solidFill>
                <a:latin typeface="Consolas" panose="020B0609020204030204" pitchFamily="49" charset="0"/>
              </a:rPr>
              <a:t>mThree</a:t>
            </a:r>
            <a:r>
              <a:rPr lang="en-US" sz="1350" dirty="0">
                <a:latin typeface="Consolas" panose="020B0609020204030204" pitchFamily="49" charset="0"/>
              </a:rPr>
              <a:t>(</a:t>
            </a:r>
            <a:r>
              <a:rPr lang="en-US" sz="135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350" dirty="0">
                <a:latin typeface="Consolas" panose="020B0609020204030204" pitchFamily="49" charset="0"/>
              </a:rPr>
              <a:t> </a:t>
            </a:r>
            <a:r>
              <a:rPr lang="en-US" sz="1350" dirty="0" err="1">
                <a:solidFill>
                  <a:srgbClr val="001080"/>
                </a:solidFill>
                <a:latin typeface="Consolas" panose="020B0609020204030204" pitchFamily="49" charset="0"/>
              </a:rPr>
              <a:t>val</a:t>
            </a:r>
            <a:r>
              <a:rPr lang="en-US" sz="135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350" dirty="0">
                <a:latin typeface="Consolas" panose="020B0609020204030204" pitchFamily="49" charset="0"/>
              </a:rPr>
              <a:t>        </a:t>
            </a:r>
            <a:r>
              <a:rPr lang="en-US" sz="1350" dirty="0" err="1">
                <a:solidFill>
                  <a:srgbClr val="795E26"/>
                </a:solidFill>
                <a:latin typeface="Consolas" panose="020B0609020204030204" pitchFamily="49" charset="0"/>
              </a:rPr>
              <a:t>mOne</a:t>
            </a:r>
            <a:r>
              <a:rPr lang="en-US" sz="1350" dirty="0">
                <a:latin typeface="Consolas" panose="020B0609020204030204" pitchFamily="49" charset="0"/>
              </a:rPr>
              <a:t>(</a:t>
            </a:r>
            <a:r>
              <a:rPr lang="en-US" sz="1350" dirty="0" err="1">
                <a:latin typeface="Consolas" panose="020B0609020204030204" pitchFamily="49" charset="0"/>
              </a:rPr>
              <a:t>val</a:t>
            </a:r>
            <a:r>
              <a:rPr lang="en-US" sz="135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350" dirty="0">
                <a:latin typeface="Consolas" panose="020B0609020204030204" pitchFamily="49" charset="0"/>
              </a:rPr>
              <a:t>        </a:t>
            </a:r>
            <a:r>
              <a:rPr lang="en-US" sz="1350" dirty="0" err="1">
                <a:latin typeface="Consolas" panose="020B0609020204030204" pitchFamily="49" charset="0"/>
              </a:rPr>
              <a:t>val</a:t>
            </a:r>
            <a:r>
              <a:rPr lang="en-US" sz="1350" dirty="0">
                <a:latin typeface="Consolas" panose="020B0609020204030204" pitchFamily="49" charset="0"/>
              </a:rPr>
              <a:t> = </a:t>
            </a:r>
            <a:r>
              <a:rPr lang="en-US" sz="1350" dirty="0" err="1">
                <a:latin typeface="Consolas" panose="020B0609020204030204" pitchFamily="49" charset="0"/>
              </a:rPr>
              <a:t>val</a:t>
            </a:r>
            <a:r>
              <a:rPr lang="en-US" sz="1350" dirty="0">
                <a:latin typeface="Consolas" panose="020B0609020204030204" pitchFamily="49" charset="0"/>
              </a:rPr>
              <a:t> + </a:t>
            </a:r>
            <a:r>
              <a:rPr lang="en-US" sz="135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1350" dirty="0">
                <a:latin typeface="Consolas" panose="020B0609020204030204" pitchFamily="49" charset="0"/>
              </a:rPr>
              <a:t>;</a:t>
            </a:r>
          </a:p>
          <a:p>
            <a:r>
              <a:rPr lang="en-US" sz="1350" dirty="0">
                <a:latin typeface="Consolas" panose="020B0609020204030204" pitchFamily="49" charset="0"/>
              </a:rPr>
              <a:t>        </a:t>
            </a:r>
            <a:r>
              <a:rPr lang="en-US" sz="135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1350" dirty="0" err="1">
                <a:latin typeface="Consolas" panose="020B0609020204030204" pitchFamily="49" charset="0"/>
              </a:rPr>
              <a:t>.</a:t>
            </a:r>
            <a:r>
              <a:rPr lang="en-US" sz="135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1350" dirty="0" err="1">
                <a:latin typeface="Consolas" panose="020B0609020204030204" pitchFamily="49" charset="0"/>
              </a:rPr>
              <a:t>.</a:t>
            </a:r>
            <a:r>
              <a:rPr lang="en-US" sz="135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1350" dirty="0">
                <a:latin typeface="Consolas" panose="020B0609020204030204" pitchFamily="49" charset="0"/>
              </a:rPr>
              <a:t>(</a:t>
            </a:r>
            <a:r>
              <a:rPr lang="en-US" sz="1350" dirty="0">
                <a:solidFill>
                  <a:srgbClr val="A31515"/>
                </a:solidFill>
                <a:latin typeface="Consolas" panose="020B0609020204030204" pitchFamily="49" charset="0"/>
              </a:rPr>
              <a:t>"Three: "</a:t>
            </a:r>
            <a:r>
              <a:rPr lang="en-US" sz="1350" dirty="0">
                <a:latin typeface="Consolas" panose="020B0609020204030204" pitchFamily="49" charset="0"/>
              </a:rPr>
              <a:t> + </a:t>
            </a:r>
            <a:r>
              <a:rPr lang="en-US" sz="1350" dirty="0" err="1">
                <a:latin typeface="Consolas" panose="020B0609020204030204" pitchFamily="49" charset="0"/>
              </a:rPr>
              <a:t>val</a:t>
            </a:r>
            <a:r>
              <a:rPr lang="en-US" sz="135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350" dirty="0">
                <a:latin typeface="Consolas" panose="020B0609020204030204" pitchFamily="49" charset="0"/>
              </a:rPr>
              <a:t>    }</a:t>
            </a:r>
          </a:p>
          <a:p>
            <a:r>
              <a:rPr lang="en-US" sz="1350" dirty="0">
                <a:latin typeface="Consolas" panose="020B06090202040302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ACD3AD8-9E49-4318-9546-E8B75A6FDB60}"/>
                  </a:ext>
                </a:extLst>
              </p14:cNvPr>
              <p14:cNvContentPartPr/>
              <p14:nvPr/>
            </p14:nvContentPartPr>
            <p14:xfrm>
              <a:off x="162006" y="2325440"/>
              <a:ext cx="5947200" cy="1278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ACD3AD8-9E49-4318-9546-E8B75A6FDB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366" y="2316800"/>
                <a:ext cx="5964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870342D-6181-49E0-A9FA-EBF4E90492D1}"/>
                  </a:ext>
                </a:extLst>
              </p14:cNvPr>
              <p14:cNvContentPartPr/>
              <p14:nvPr/>
            </p14:nvContentPartPr>
            <p14:xfrm>
              <a:off x="279726" y="3316880"/>
              <a:ext cx="6083640" cy="1472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870342D-6181-49E0-A9FA-EBF4E90492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0726" y="3308240"/>
                <a:ext cx="61012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64D3FA9-F3F4-41FB-8CEE-8F4254E5EB76}"/>
                  </a:ext>
                </a:extLst>
              </p14:cNvPr>
              <p14:cNvContentPartPr/>
              <p14:nvPr/>
            </p14:nvContentPartPr>
            <p14:xfrm>
              <a:off x="250206" y="4356560"/>
              <a:ext cx="6134040" cy="335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64D3FA9-F3F4-41FB-8CEE-8F4254E5EB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1566" y="4347920"/>
                <a:ext cx="615168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9F2E595-1A44-4C18-B11F-6AA41353C5D8}"/>
                  </a:ext>
                </a:extLst>
              </p14:cNvPr>
              <p14:cNvContentPartPr/>
              <p14:nvPr/>
            </p14:nvContentPartPr>
            <p14:xfrm>
              <a:off x="970206" y="844760"/>
              <a:ext cx="98640" cy="946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9F2E595-1A44-4C18-B11F-6AA41353C5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1566" y="836120"/>
                <a:ext cx="116280" cy="11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AADC1672-8251-49BB-B106-E33D75F31D5D}"/>
              </a:ext>
            </a:extLst>
          </p:cNvPr>
          <p:cNvGrpSpPr/>
          <p:nvPr/>
        </p:nvGrpSpPr>
        <p:grpSpPr>
          <a:xfrm>
            <a:off x="4942446" y="310160"/>
            <a:ext cx="470880" cy="276120"/>
            <a:chOff x="4942446" y="310160"/>
            <a:chExt cx="47088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060AB06-B5E1-493C-AAA0-2176D96A058B}"/>
                    </a:ext>
                  </a:extLst>
                </p14:cNvPr>
                <p14:cNvContentPartPr/>
                <p14:nvPr/>
              </p14:nvContentPartPr>
              <p14:xfrm>
                <a:off x="4942446" y="337520"/>
                <a:ext cx="152640" cy="248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060AB06-B5E1-493C-AAA0-2176D96A058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33446" y="328520"/>
                  <a:ext cx="1702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9E9E247-B6DB-450E-880E-088930D28CEA}"/>
                    </a:ext>
                  </a:extLst>
                </p14:cNvPr>
                <p14:cNvContentPartPr/>
                <p14:nvPr/>
              </p14:nvContentPartPr>
              <p14:xfrm>
                <a:off x="5148366" y="310160"/>
                <a:ext cx="264960" cy="268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9E9E247-B6DB-450E-880E-088930D28CE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39726" y="301520"/>
                  <a:ext cx="28260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9DD44D-673E-4D51-9493-CF1517DA0752}"/>
              </a:ext>
            </a:extLst>
          </p:cNvPr>
          <p:cNvGrpSpPr/>
          <p:nvPr/>
        </p:nvGrpSpPr>
        <p:grpSpPr>
          <a:xfrm>
            <a:off x="5704206" y="262280"/>
            <a:ext cx="606960" cy="459360"/>
            <a:chOff x="5704206" y="262280"/>
            <a:chExt cx="606960" cy="45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A3CA643-1C64-47C4-B2CA-19C24A7B3273}"/>
                    </a:ext>
                  </a:extLst>
                </p14:cNvPr>
                <p14:cNvContentPartPr/>
                <p14:nvPr/>
              </p14:nvContentPartPr>
              <p14:xfrm>
                <a:off x="5727606" y="335000"/>
                <a:ext cx="14760" cy="227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A3CA643-1C64-47C4-B2CA-19C24A7B327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18606" y="326360"/>
                  <a:ext cx="32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96789AF-117C-4C51-9F66-DD73477D55FB}"/>
                    </a:ext>
                  </a:extLst>
                </p14:cNvPr>
                <p14:cNvContentPartPr/>
                <p14:nvPr/>
              </p14:nvContentPartPr>
              <p14:xfrm>
                <a:off x="5704206" y="262280"/>
                <a:ext cx="606960" cy="459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96789AF-117C-4C51-9F66-DD73477D55F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95566" y="253280"/>
                  <a:ext cx="62460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04F4BA6-A76B-4EEB-88AB-1D9C6F6B8619}"/>
                    </a:ext>
                  </a:extLst>
                </p14:cNvPr>
                <p14:cNvContentPartPr/>
                <p14:nvPr/>
              </p14:nvContentPartPr>
              <p14:xfrm>
                <a:off x="5919126" y="382880"/>
                <a:ext cx="92160" cy="189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04F4BA6-A76B-4EEB-88AB-1D9C6F6B861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10126" y="374240"/>
                  <a:ext cx="109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CFBD385-A66D-4C92-94AA-EFFCF4FBE703}"/>
                    </a:ext>
                  </a:extLst>
                </p14:cNvPr>
                <p14:cNvContentPartPr/>
                <p14:nvPr/>
              </p14:nvContentPartPr>
              <p14:xfrm>
                <a:off x="5915166" y="574040"/>
                <a:ext cx="220680" cy="32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CFBD385-A66D-4C92-94AA-EFFCF4FBE70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06166" y="565040"/>
                  <a:ext cx="23832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8BF1F5D-DAB6-429E-B339-5997A2B3392C}"/>
                  </a:ext>
                </a:extLst>
              </p14:cNvPr>
              <p14:cNvContentPartPr/>
              <p14:nvPr/>
            </p14:nvContentPartPr>
            <p14:xfrm>
              <a:off x="964446" y="1066880"/>
              <a:ext cx="90360" cy="925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8BF1F5D-DAB6-429E-B339-5997A2B3392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55446" y="1058240"/>
                <a:ext cx="108000" cy="11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E5A9CB2E-D32D-4B75-A620-215CA77C67F9}"/>
              </a:ext>
            </a:extLst>
          </p:cNvPr>
          <p:cNvGrpSpPr/>
          <p:nvPr/>
        </p:nvGrpSpPr>
        <p:grpSpPr>
          <a:xfrm>
            <a:off x="2998806" y="2348120"/>
            <a:ext cx="643320" cy="325080"/>
            <a:chOff x="2998806" y="2348120"/>
            <a:chExt cx="64332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C11CFCD-ED25-472D-ABE7-AA3536A29003}"/>
                    </a:ext>
                  </a:extLst>
                </p14:cNvPr>
                <p14:cNvContentPartPr/>
                <p14:nvPr/>
              </p14:nvContentPartPr>
              <p14:xfrm>
                <a:off x="3022926" y="2436320"/>
                <a:ext cx="25560" cy="181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C11CFCD-ED25-472D-ABE7-AA3536A2900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14286" y="2427680"/>
                  <a:ext cx="43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FAA2E91-35C3-43E5-90BB-C18196BD573F}"/>
                    </a:ext>
                  </a:extLst>
                </p14:cNvPr>
                <p14:cNvContentPartPr/>
                <p14:nvPr/>
              </p14:nvContentPartPr>
              <p14:xfrm>
                <a:off x="2998806" y="2348120"/>
                <a:ext cx="643320" cy="325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FAA2E91-35C3-43E5-90BB-C18196BD573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90166" y="2339480"/>
                  <a:ext cx="660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FEE6019-01AC-438B-B754-9C0EE4E38242}"/>
                    </a:ext>
                  </a:extLst>
                </p14:cNvPr>
                <p14:cNvContentPartPr/>
                <p14:nvPr/>
              </p14:nvContentPartPr>
              <p14:xfrm>
                <a:off x="3207246" y="2425880"/>
                <a:ext cx="91800" cy="179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FEE6019-01AC-438B-B754-9C0EE4E3824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98606" y="2416880"/>
                  <a:ext cx="109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C983046-60FE-4032-A051-2C7B19EAD6E5}"/>
                    </a:ext>
                  </a:extLst>
                </p14:cNvPr>
                <p14:cNvContentPartPr/>
                <p14:nvPr/>
              </p14:nvContentPartPr>
              <p14:xfrm>
                <a:off x="3219486" y="2588600"/>
                <a:ext cx="188280" cy="24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C983046-60FE-4032-A051-2C7B19EAD6E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10486" y="2579960"/>
                  <a:ext cx="20592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BF49C60-B8C7-4850-90F7-8689CBB697B5}"/>
                  </a:ext>
                </a:extLst>
              </p14:cNvPr>
              <p14:cNvContentPartPr/>
              <p14:nvPr/>
            </p14:nvContentPartPr>
            <p14:xfrm>
              <a:off x="993246" y="2878760"/>
              <a:ext cx="100440" cy="990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BF49C60-B8C7-4850-90F7-8689CBB697B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84246" y="2869760"/>
                <a:ext cx="11808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5BFFF81C-E8FB-40DC-8E98-A500563DB89B}"/>
              </a:ext>
            </a:extLst>
          </p:cNvPr>
          <p:cNvGrpSpPr/>
          <p:nvPr/>
        </p:nvGrpSpPr>
        <p:grpSpPr>
          <a:xfrm>
            <a:off x="9280446" y="893720"/>
            <a:ext cx="837720" cy="321120"/>
            <a:chOff x="9280446" y="893720"/>
            <a:chExt cx="83772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FFF75E7-3FC2-4A9D-840F-24B1EF73FCA8}"/>
                    </a:ext>
                  </a:extLst>
                </p14:cNvPr>
                <p14:cNvContentPartPr/>
                <p14:nvPr/>
              </p14:nvContentPartPr>
              <p14:xfrm>
                <a:off x="9280446" y="893720"/>
                <a:ext cx="236520" cy="2912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FFF75E7-3FC2-4A9D-840F-24B1EF73FCA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71446" y="884720"/>
                  <a:ext cx="2541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F29053F-2856-4C18-922E-B5652163FFE2}"/>
                    </a:ext>
                  </a:extLst>
                </p14:cNvPr>
                <p14:cNvContentPartPr/>
                <p14:nvPr/>
              </p14:nvContentPartPr>
              <p14:xfrm>
                <a:off x="9546486" y="1020080"/>
                <a:ext cx="171720" cy="194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F29053F-2856-4C18-922E-B5652163FFE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37486" y="1011080"/>
                  <a:ext cx="189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1A6E850-FE6B-4084-AAA3-711AFB8737EB}"/>
                    </a:ext>
                  </a:extLst>
                </p14:cNvPr>
                <p14:cNvContentPartPr/>
                <p14:nvPr/>
              </p14:nvContentPartPr>
              <p14:xfrm>
                <a:off x="9766446" y="1022600"/>
                <a:ext cx="141840" cy="163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1A6E850-FE6B-4084-AAA3-711AFB8737E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57446" y="1013960"/>
                  <a:ext cx="159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F23E4CC-95F9-4CE3-8131-1CF43F7B4859}"/>
                    </a:ext>
                  </a:extLst>
                </p14:cNvPr>
                <p14:cNvContentPartPr/>
                <p14:nvPr/>
              </p14:nvContentPartPr>
              <p14:xfrm>
                <a:off x="10085406" y="998840"/>
                <a:ext cx="32760" cy="31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F23E4CC-95F9-4CE3-8131-1CF43F7B485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76766" y="990200"/>
                  <a:ext cx="50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1BA8C68-2055-41AD-BC71-FFDEFCD83CCD}"/>
                    </a:ext>
                  </a:extLst>
                </p14:cNvPr>
                <p14:cNvContentPartPr/>
                <p14:nvPr/>
              </p14:nvContentPartPr>
              <p14:xfrm>
                <a:off x="10076406" y="1136720"/>
                <a:ext cx="38880" cy="57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1BA8C68-2055-41AD-BC71-FFDEFCD83CC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67406" y="1128080"/>
                  <a:ext cx="5652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C70C465-F892-4A0F-8D63-8F4341E07990}"/>
              </a:ext>
            </a:extLst>
          </p:cNvPr>
          <p:cNvGrpSpPr/>
          <p:nvPr/>
        </p:nvGrpSpPr>
        <p:grpSpPr>
          <a:xfrm>
            <a:off x="10594086" y="841880"/>
            <a:ext cx="241560" cy="367200"/>
            <a:chOff x="10594086" y="841880"/>
            <a:chExt cx="241560" cy="36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1441418-FC5E-4B9F-9242-5214056057C2}"/>
                    </a:ext>
                  </a:extLst>
                </p14:cNvPr>
                <p14:cNvContentPartPr/>
                <p14:nvPr/>
              </p14:nvContentPartPr>
              <p14:xfrm>
                <a:off x="10625406" y="841880"/>
                <a:ext cx="95040" cy="338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1441418-FC5E-4B9F-9242-5214056057C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16406" y="833240"/>
                  <a:ext cx="1126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C375B88-C6F3-4C48-B88E-5B6AAC00F1AF}"/>
                    </a:ext>
                  </a:extLst>
                </p14:cNvPr>
                <p14:cNvContentPartPr/>
                <p14:nvPr/>
              </p14:nvContentPartPr>
              <p14:xfrm>
                <a:off x="10594086" y="1177400"/>
                <a:ext cx="241560" cy="316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C375B88-C6F3-4C48-B88E-5B6AAC00F1A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85086" y="1168760"/>
                  <a:ext cx="25920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A9D3FEB-7A37-4239-8A99-71F2A3FC93E5}"/>
                  </a:ext>
                </a:extLst>
              </p14:cNvPr>
              <p14:cNvContentPartPr/>
              <p14:nvPr/>
            </p14:nvContentPartPr>
            <p14:xfrm>
              <a:off x="945006" y="1290800"/>
              <a:ext cx="116280" cy="9972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A9D3FEB-7A37-4239-8A99-71F2A3FC93E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36006" y="1281800"/>
                <a:ext cx="1339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0A32BC8-02D7-452E-B213-C759362E45A5}"/>
                  </a:ext>
                </a:extLst>
              </p14:cNvPr>
              <p14:cNvContentPartPr/>
              <p14:nvPr/>
            </p14:nvContentPartPr>
            <p14:xfrm>
              <a:off x="5860806" y="389000"/>
              <a:ext cx="222840" cy="2743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0A32BC8-02D7-452E-B213-C759362E45A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852166" y="380360"/>
                <a:ext cx="240480" cy="29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4E50C70F-6C7D-4DA1-9E08-543342139A40}"/>
              </a:ext>
            </a:extLst>
          </p:cNvPr>
          <p:cNvGrpSpPr/>
          <p:nvPr/>
        </p:nvGrpSpPr>
        <p:grpSpPr>
          <a:xfrm>
            <a:off x="6358686" y="299720"/>
            <a:ext cx="379800" cy="286920"/>
            <a:chOff x="6358686" y="299720"/>
            <a:chExt cx="379800" cy="28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3E9F6CF-5896-4577-9B98-DFB6DD8CEDFF}"/>
                    </a:ext>
                  </a:extLst>
                </p14:cNvPr>
                <p14:cNvContentPartPr/>
                <p14:nvPr/>
              </p14:nvContentPartPr>
              <p14:xfrm>
                <a:off x="6358686" y="418160"/>
                <a:ext cx="110160" cy="7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3E9F6CF-5896-4577-9B98-DFB6DD8CEDF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49686" y="409160"/>
                  <a:ext cx="127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7E79067-7126-472C-B33A-FA62884F589A}"/>
                    </a:ext>
                  </a:extLst>
                </p14:cNvPr>
                <p14:cNvContentPartPr/>
                <p14:nvPr/>
              </p14:nvContentPartPr>
              <p14:xfrm>
                <a:off x="6581886" y="299720"/>
                <a:ext cx="115920" cy="2660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7E79067-7126-472C-B33A-FA62884F589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572886" y="291080"/>
                  <a:ext cx="1335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4CC39E7-5F2D-4B35-B60E-825C77C972E8}"/>
                    </a:ext>
                  </a:extLst>
                </p14:cNvPr>
                <p14:cNvContentPartPr/>
                <p14:nvPr/>
              </p14:nvContentPartPr>
              <p14:xfrm>
                <a:off x="6541206" y="575840"/>
                <a:ext cx="197280" cy="10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4CC39E7-5F2D-4B35-B60E-825C77C972E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532566" y="567200"/>
                  <a:ext cx="21492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1AFE441-8309-4229-86B3-21D08054EC18}"/>
                  </a:ext>
                </a:extLst>
              </p14:cNvPr>
              <p14:cNvContentPartPr/>
              <p14:nvPr/>
            </p14:nvContentPartPr>
            <p14:xfrm>
              <a:off x="929166" y="1483400"/>
              <a:ext cx="98280" cy="1047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1AFE441-8309-4229-86B3-21D08054EC1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20166" y="1474400"/>
                <a:ext cx="11592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CF8A4B0-7A2C-44D6-966B-ED5597170B41}"/>
              </a:ext>
            </a:extLst>
          </p:cNvPr>
          <p:cNvGrpSpPr/>
          <p:nvPr/>
        </p:nvGrpSpPr>
        <p:grpSpPr>
          <a:xfrm>
            <a:off x="3024366" y="3344600"/>
            <a:ext cx="605520" cy="359640"/>
            <a:chOff x="3024366" y="3344600"/>
            <a:chExt cx="60552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F59C34C-A481-473F-83F6-302C1EC5A213}"/>
                    </a:ext>
                  </a:extLst>
                </p14:cNvPr>
                <p14:cNvContentPartPr/>
                <p14:nvPr/>
              </p14:nvContentPartPr>
              <p14:xfrm>
                <a:off x="3073326" y="3403640"/>
                <a:ext cx="17280" cy="261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F59C34C-A481-473F-83F6-302C1EC5A21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64686" y="3394640"/>
                  <a:ext cx="349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AB23D4B-611C-49D5-87D5-9ACE3468425D}"/>
                    </a:ext>
                  </a:extLst>
                </p14:cNvPr>
                <p14:cNvContentPartPr/>
                <p14:nvPr/>
              </p14:nvContentPartPr>
              <p14:xfrm>
                <a:off x="3024366" y="3344600"/>
                <a:ext cx="605520" cy="359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AB23D4B-611C-49D5-87D5-9ACE3468425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015366" y="3335960"/>
                  <a:ext cx="6231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714B271-AF66-4499-95DD-511651AF93DD}"/>
                    </a:ext>
                  </a:extLst>
                </p14:cNvPr>
                <p14:cNvContentPartPr/>
                <p14:nvPr/>
              </p14:nvContentPartPr>
              <p14:xfrm>
                <a:off x="3150366" y="3500840"/>
                <a:ext cx="113400" cy="24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714B271-AF66-4499-95DD-511651AF93D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41366" y="3491840"/>
                  <a:ext cx="131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C867E92-09D8-42DF-BE93-009D3CA77FC7}"/>
                    </a:ext>
                  </a:extLst>
                </p14:cNvPr>
                <p14:cNvContentPartPr/>
                <p14:nvPr/>
              </p14:nvContentPartPr>
              <p14:xfrm>
                <a:off x="3321366" y="3401840"/>
                <a:ext cx="92880" cy="1972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C867E92-09D8-42DF-BE93-009D3CA77FC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12366" y="3392840"/>
                  <a:ext cx="110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182A81E-7EF3-4DDB-A8E0-45B7032E0CEE}"/>
                    </a:ext>
                  </a:extLst>
                </p14:cNvPr>
                <p14:cNvContentPartPr/>
                <p14:nvPr/>
              </p14:nvContentPartPr>
              <p14:xfrm>
                <a:off x="3285006" y="3600920"/>
                <a:ext cx="166320" cy="226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182A81E-7EF3-4DDB-A8E0-45B7032E0CE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76366" y="3592280"/>
                  <a:ext cx="18396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8BF3942-1BA8-4757-832B-D1A1042AB369}"/>
                  </a:ext>
                </a:extLst>
              </p14:cNvPr>
              <p14:cNvContentPartPr/>
              <p14:nvPr/>
            </p14:nvContentPartPr>
            <p14:xfrm>
              <a:off x="977406" y="3940040"/>
              <a:ext cx="98640" cy="11736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8BF3942-1BA8-4757-832B-D1A1042AB36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68406" y="3931400"/>
                <a:ext cx="116280" cy="13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3288CA0-B83C-4604-86A1-6A8E0F4483F8}"/>
              </a:ext>
            </a:extLst>
          </p:cNvPr>
          <p:cNvGrpSpPr/>
          <p:nvPr/>
        </p:nvGrpSpPr>
        <p:grpSpPr>
          <a:xfrm>
            <a:off x="3143886" y="3378800"/>
            <a:ext cx="896760" cy="295560"/>
            <a:chOff x="3143886" y="3378800"/>
            <a:chExt cx="89676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C385432-3A65-4708-81EC-F5AA565517BD}"/>
                    </a:ext>
                  </a:extLst>
                </p14:cNvPr>
                <p14:cNvContentPartPr/>
                <p14:nvPr/>
              </p14:nvContentPartPr>
              <p14:xfrm>
                <a:off x="3143886" y="3378800"/>
                <a:ext cx="349920" cy="295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C385432-3A65-4708-81EC-F5AA565517B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35246" y="3369800"/>
                  <a:ext cx="3675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36A8797-1334-4EF4-A78E-23581243C030}"/>
                    </a:ext>
                  </a:extLst>
                </p14:cNvPr>
                <p14:cNvContentPartPr/>
                <p14:nvPr/>
              </p14:nvContentPartPr>
              <p14:xfrm>
                <a:off x="3683526" y="3499400"/>
                <a:ext cx="99000" cy="176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36A8797-1334-4EF4-A78E-23581243C03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74526" y="3490760"/>
                  <a:ext cx="116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BB95828-E899-4702-B901-762A299BB297}"/>
                    </a:ext>
                  </a:extLst>
                </p14:cNvPr>
                <p14:cNvContentPartPr/>
                <p14:nvPr/>
              </p14:nvContentPartPr>
              <p14:xfrm>
                <a:off x="3834726" y="3411920"/>
                <a:ext cx="205920" cy="2354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BB95828-E899-4702-B901-762A299BB29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825726" y="3403280"/>
                  <a:ext cx="223560" cy="25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3FB7146-3CF2-4AFD-98A5-F7A59C729628}"/>
                  </a:ext>
                </a:extLst>
              </p14:cNvPr>
              <p14:cNvContentPartPr/>
              <p14:nvPr/>
            </p14:nvContentPartPr>
            <p14:xfrm>
              <a:off x="928806" y="4162880"/>
              <a:ext cx="88920" cy="7740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3FB7146-3CF2-4AFD-98A5-F7A59C72962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19806" y="4154240"/>
                <a:ext cx="10656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1DCC22E-7CEC-4777-9B87-4681FE86C751}"/>
              </a:ext>
            </a:extLst>
          </p:cNvPr>
          <p:cNvGrpSpPr/>
          <p:nvPr/>
        </p:nvGrpSpPr>
        <p:grpSpPr>
          <a:xfrm>
            <a:off x="9188646" y="1440200"/>
            <a:ext cx="841320" cy="305640"/>
            <a:chOff x="9188646" y="1440200"/>
            <a:chExt cx="84132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1788AB0-47E4-4432-B9A5-BA9BA8131AA9}"/>
                    </a:ext>
                  </a:extLst>
                </p14:cNvPr>
                <p14:cNvContentPartPr/>
                <p14:nvPr/>
              </p14:nvContentPartPr>
              <p14:xfrm>
                <a:off x="9188646" y="1440200"/>
                <a:ext cx="297000" cy="18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1788AB0-47E4-4432-B9A5-BA9BA8131AA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80006" y="1431560"/>
                  <a:ext cx="314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C53CC09-2B90-431D-81F5-E36AE8FF45BF}"/>
                    </a:ext>
                  </a:extLst>
                </p14:cNvPr>
                <p14:cNvContentPartPr/>
                <p14:nvPr/>
              </p14:nvContentPartPr>
              <p14:xfrm>
                <a:off x="9266046" y="1490240"/>
                <a:ext cx="59760" cy="2379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C53CC09-2B90-431D-81F5-E36AE8FF45B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257406" y="1481600"/>
                  <a:ext cx="774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3317821-7ED3-4524-AF85-BF3C6467B078}"/>
                    </a:ext>
                  </a:extLst>
                </p14:cNvPr>
                <p14:cNvContentPartPr/>
                <p14:nvPr/>
              </p14:nvContentPartPr>
              <p14:xfrm>
                <a:off x="9402486" y="1535600"/>
                <a:ext cx="253080" cy="1645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3317821-7ED3-4524-AF85-BF3C6467B07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93486" y="1526600"/>
                  <a:ext cx="2707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F231A06-3770-45E8-9058-2FB2863997AB}"/>
                    </a:ext>
                  </a:extLst>
                </p14:cNvPr>
                <p14:cNvContentPartPr/>
                <p14:nvPr/>
              </p14:nvContentPartPr>
              <p14:xfrm>
                <a:off x="9707046" y="1542440"/>
                <a:ext cx="132840" cy="193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F231A06-3770-45E8-9058-2FB2863997A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98046" y="1533440"/>
                  <a:ext cx="1504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3374AFD-AD88-4EBC-A710-421855447385}"/>
                    </a:ext>
                  </a:extLst>
                </p14:cNvPr>
                <p14:cNvContentPartPr/>
                <p14:nvPr/>
              </p14:nvContentPartPr>
              <p14:xfrm>
                <a:off x="9977766" y="1533440"/>
                <a:ext cx="41400" cy="640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3374AFD-AD88-4EBC-A710-42185544738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68766" y="1524800"/>
                  <a:ext cx="59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F1FCBEA-FA48-4655-BE1C-7C2B57134D55}"/>
                    </a:ext>
                  </a:extLst>
                </p14:cNvPr>
                <p14:cNvContentPartPr/>
                <p14:nvPr/>
              </p14:nvContentPartPr>
              <p14:xfrm>
                <a:off x="9949686" y="1688600"/>
                <a:ext cx="80280" cy="572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F1FCBEA-FA48-4655-BE1C-7C2B57134D5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40686" y="1679960"/>
                  <a:ext cx="9792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7492E5B-652D-43B8-B059-29840FAF76B7}"/>
              </a:ext>
            </a:extLst>
          </p:cNvPr>
          <p:cNvGrpSpPr/>
          <p:nvPr/>
        </p:nvGrpSpPr>
        <p:grpSpPr>
          <a:xfrm>
            <a:off x="10338486" y="1475840"/>
            <a:ext cx="536400" cy="237960"/>
            <a:chOff x="10338486" y="1475840"/>
            <a:chExt cx="536400" cy="2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97EF6A3-0388-4C72-A3DA-A34739B80B5A}"/>
                    </a:ext>
                  </a:extLst>
                </p14:cNvPr>
                <p14:cNvContentPartPr/>
                <p14:nvPr/>
              </p14:nvContentPartPr>
              <p14:xfrm>
                <a:off x="10338486" y="1550000"/>
                <a:ext cx="135000" cy="176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97EF6A3-0388-4C72-A3DA-A34739B80B5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329846" y="1541360"/>
                  <a:ext cx="152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2C23E55-E8BF-4337-83D1-8A12FDBF7AEE}"/>
                    </a:ext>
                  </a:extLst>
                </p14:cNvPr>
                <p14:cNvContentPartPr/>
                <p14:nvPr/>
              </p14:nvContentPartPr>
              <p14:xfrm>
                <a:off x="10613526" y="1475840"/>
                <a:ext cx="261360" cy="2379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2C23E55-E8BF-4337-83D1-8A12FDBF7AE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604526" y="1467200"/>
                  <a:ext cx="279000" cy="25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487B92D-1F56-4F67-9969-CFBB0909AB0E}"/>
                  </a:ext>
                </a:extLst>
              </p14:cNvPr>
              <p14:cNvContentPartPr/>
              <p14:nvPr/>
            </p14:nvContentPartPr>
            <p14:xfrm>
              <a:off x="910446" y="1693640"/>
              <a:ext cx="122040" cy="997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487B92D-1F56-4F67-9969-CFBB0909AB0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01446" y="1685000"/>
                <a:ext cx="139680" cy="11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9E92E28-A8A5-4317-8164-16DE1A3BB30C}"/>
              </a:ext>
            </a:extLst>
          </p:cNvPr>
          <p:cNvGrpSpPr/>
          <p:nvPr/>
        </p:nvGrpSpPr>
        <p:grpSpPr>
          <a:xfrm>
            <a:off x="3092766" y="4519280"/>
            <a:ext cx="707400" cy="428040"/>
            <a:chOff x="3092766" y="4519280"/>
            <a:chExt cx="707400" cy="42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5FC8F1F-1AC6-4127-B0A9-1337ACE7E27E}"/>
                    </a:ext>
                  </a:extLst>
                </p14:cNvPr>
                <p14:cNvContentPartPr/>
                <p14:nvPr/>
              </p14:nvContentPartPr>
              <p14:xfrm>
                <a:off x="3101766" y="4626920"/>
                <a:ext cx="17640" cy="217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5FC8F1F-1AC6-4127-B0A9-1337ACE7E27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093126" y="4617920"/>
                  <a:ext cx="352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383E1DE-D0E2-4029-8EAB-149F23733BEA}"/>
                    </a:ext>
                  </a:extLst>
                </p14:cNvPr>
                <p14:cNvContentPartPr/>
                <p14:nvPr/>
              </p14:nvContentPartPr>
              <p14:xfrm>
                <a:off x="3092766" y="4519280"/>
                <a:ext cx="707400" cy="428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383E1DE-D0E2-4029-8EAB-149F23733BE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083766" y="4510640"/>
                  <a:ext cx="7250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EF1DAF3-8C4D-4583-8423-BC6DDF60C247}"/>
                    </a:ext>
                  </a:extLst>
                </p14:cNvPr>
                <p14:cNvContentPartPr/>
                <p14:nvPr/>
              </p14:nvContentPartPr>
              <p14:xfrm>
                <a:off x="3258006" y="4722320"/>
                <a:ext cx="65880" cy="147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EF1DAF3-8C4D-4583-8423-BC6DDF60C24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249366" y="4713680"/>
                  <a:ext cx="83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8AAEED2-1D4D-4292-A478-87DE2E3F515D}"/>
                    </a:ext>
                  </a:extLst>
                </p14:cNvPr>
                <p14:cNvContentPartPr/>
                <p14:nvPr/>
              </p14:nvContentPartPr>
              <p14:xfrm>
                <a:off x="3410646" y="4602080"/>
                <a:ext cx="111600" cy="225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8AAEED2-1D4D-4292-A478-87DE2E3F515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01646" y="4593080"/>
                  <a:ext cx="129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56EBDA8-1A6F-46DC-B3DE-61942174C5E8}"/>
                    </a:ext>
                  </a:extLst>
                </p14:cNvPr>
                <p14:cNvContentPartPr/>
                <p14:nvPr/>
              </p14:nvContentPartPr>
              <p14:xfrm>
                <a:off x="3408846" y="4822760"/>
                <a:ext cx="176400" cy="212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56EBDA8-1A6F-46DC-B3DE-61942174C5E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399846" y="4813760"/>
                  <a:ext cx="19404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9F888E46-31D4-4424-B79A-124741B45BDF}"/>
                  </a:ext>
                </a:extLst>
              </p14:cNvPr>
              <p14:cNvContentPartPr/>
              <p14:nvPr/>
            </p14:nvContentPartPr>
            <p14:xfrm>
              <a:off x="921966" y="5191760"/>
              <a:ext cx="116640" cy="8928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9F888E46-31D4-4424-B79A-124741B45BD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12966" y="5183120"/>
                <a:ext cx="1342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4338A3C6-8283-47FB-8904-0F229D80DE77}"/>
                  </a:ext>
                </a:extLst>
              </p14:cNvPr>
              <p14:cNvContentPartPr/>
              <p14:nvPr/>
            </p14:nvContentPartPr>
            <p14:xfrm>
              <a:off x="3231726" y="2367560"/>
              <a:ext cx="221400" cy="38304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4338A3C6-8283-47FB-8904-0F229D80DE7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222726" y="2358920"/>
                <a:ext cx="23904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DCCEE47A-A433-4737-9E2E-9B3ED54243D5}"/>
                  </a:ext>
                </a:extLst>
              </p14:cNvPr>
              <p14:cNvContentPartPr/>
              <p14:nvPr/>
            </p14:nvContentPartPr>
            <p14:xfrm>
              <a:off x="3092046" y="2293400"/>
              <a:ext cx="345240" cy="49500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DCCEE47A-A433-4737-9E2E-9B3ED54243D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083406" y="2284400"/>
                <a:ext cx="362880" cy="51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C59B6F6-A7E8-43D6-A770-B50924CD15E9}"/>
              </a:ext>
            </a:extLst>
          </p:cNvPr>
          <p:cNvGrpSpPr/>
          <p:nvPr/>
        </p:nvGrpSpPr>
        <p:grpSpPr>
          <a:xfrm>
            <a:off x="3802686" y="2373320"/>
            <a:ext cx="426960" cy="361080"/>
            <a:chOff x="3802686" y="2373320"/>
            <a:chExt cx="426960" cy="36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6418130-D5DD-452C-AE66-46AFFAAB63AE}"/>
                    </a:ext>
                  </a:extLst>
                </p14:cNvPr>
                <p14:cNvContentPartPr/>
                <p14:nvPr/>
              </p14:nvContentPartPr>
              <p14:xfrm>
                <a:off x="3803046" y="2394200"/>
                <a:ext cx="47160" cy="3402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6418130-D5DD-452C-AE66-46AFFAAB63A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794406" y="2385200"/>
                  <a:ext cx="648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372EFC5-8865-4413-A052-5176D0FEAB15}"/>
                    </a:ext>
                  </a:extLst>
                </p14:cNvPr>
                <p14:cNvContentPartPr/>
                <p14:nvPr/>
              </p14:nvContentPartPr>
              <p14:xfrm>
                <a:off x="3802686" y="2373320"/>
                <a:ext cx="426960" cy="324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372EFC5-8865-4413-A052-5176D0FEAB1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793686" y="2364680"/>
                  <a:ext cx="4446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9C478F5-5F53-48C3-B8C6-BF14A94DA37D}"/>
                    </a:ext>
                  </a:extLst>
                </p14:cNvPr>
                <p14:cNvContentPartPr/>
                <p14:nvPr/>
              </p14:nvContentPartPr>
              <p14:xfrm>
                <a:off x="3839766" y="2546120"/>
                <a:ext cx="50040" cy="97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9C478F5-5F53-48C3-B8C6-BF14A94DA37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831126" y="2537120"/>
                  <a:ext cx="67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506EECE-9970-4572-B41C-B00026F8949B}"/>
                    </a:ext>
                  </a:extLst>
                </p14:cNvPr>
                <p14:cNvContentPartPr/>
                <p14:nvPr/>
              </p14:nvContentPartPr>
              <p14:xfrm>
                <a:off x="3833646" y="2536400"/>
                <a:ext cx="60480" cy="334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506EECE-9970-4572-B41C-B00026F8949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824646" y="2527400"/>
                  <a:ext cx="78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1F5AA90-D4AB-405F-894C-FD602D3B6399}"/>
                    </a:ext>
                  </a:extLst>
                </p14:cNvPr>
                <p14:cNvContentPartPr/>
                <p14:nvPr/>
              </p14:nvContentPartPr>
              <p14:xfrm>
                <a:off x="3951366" y="2447120"/>
                <a:ext cx="56520" cy="1782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1F5AA90-D4AB-405F-894C-FD602D3B639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942726" y="2438480"/>
                  <a:ext cx="74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B32A6F9-3D15-4DDB-81CE-88256F5F0E9A}"/>
                    </a:ext>
                  </a:extLst>
                </p14:cNvPr>
                <p14:cNvContentPartPr/>
                <p14:nvPr/>
              </p14:nvContentPartPr>
              <p14:xfrm>
                <a:off x="3907806" y="2627120"/>
                <a:ext cx="122040" cy="205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B32A6F9-3D15-4DDB-81CE-88256F5F0E9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99166" y="2618480"/>
                  <a:ext cx="13968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3ABF27C9-F109-45BA-84D5-336DE874AF4D}"/>
                  </a:ext>
                </a:extLst>
              </p14:cNvPr>
              <p14:cNvContentPartPr/>
              <p14:nvPr/>
            </p14:nvContentPartPr>
            <p14:xfrm>
              <a:off x="729006" y="2860400"/>
              <a:ext cx="118440" cy="14652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3ABF27C9-F109-45BA-84D5-336DE874AF4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20366" y="2851400"/>
                <a:ext cx="136080" cy="16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7BB0845-6B8F-43A2-8681-3B170926030C}"/>
              </a:ext>
            </a:extLst>
          </p:cNvPr>
          <p:cNvGrpSpPr/>
          <p:nvPr/>
        </p:nvGrpSpPr>
        <p:grpSpPr>
          <a:xfrm>
            <a:off x="9227886" y="1997840"/>
            <a:ext cx="893880" cy="234360"/>
            <a:chOff x="9227886" y="1997840"/>
            <a:chExt cx="89388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EE83ACA-22B8-486A-8F84-6037FAD6015E}"/>
                    </a:ext>
                  </a:extLst>
                </p14:cNvPr>
                <p14:cNvContentPartPr/>
                <p14:nvPr/>
              </p14:nvContentPartPr>
              <p14:xfrm>
                <a:off x="9227886" y="1997840"/>
                <a:ext cx="240480" cy="2307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EE83ACA-22B8-486A-8F84-6037FAD6015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218886" y="1989200"/>
                  <a:ext cx="258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F84E8C8-33F2-4CE9-B901-98B282E75275}"/>
                    </a:ext>
                  </a:extLst>
                </p14:cNvPr>
                <p14:cNvContentPartPr/>
                <p14:nvPr/>
              </p14:nvContentPartPr>
              <p14:xfrm>
                <a:off x="9471966" y="2054720"/>
                <a:ext cx="180720" cy="1746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F84E8C8-33F2-4CE9-B901-98B282E7527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63326" y="2046080"/>
                  <a:ext cx="198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480B517-128E-402E-ABF4-A2372828F877}"/>
                    </a:ext>
                  </a:extLst>
                </p14:cNvPr>
                <p14:cNvContentPartPr/>
                <p14:nvPr/>
              </p14:nvContentPartPr>
              <p14:xfrm>
                <a:off x="9706686" y="2037440"/>
                <a:ext cx="177840" cy="1947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480B517-128E-402E-ABF4-A2372828F87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97686" y="2028800"/>
                  <a:ext cx="195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786FA1E-C308-4F0D-98EB-B2790ED516B5}"/>
                    </a:ext>
                  </a:extLst>
                </p14:cNvPr>
                <p14:cNvContentPartPr/>
                <p14:nvPr/>
              </p14:nvContentPartPr>
              <p14:xfrm>
                <a:off x="10030686" y="2019440"/>
                <a:ext cx="74520" cy="414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786FA1E-C308-4F0D-98EB-B2790ED516B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021686" y="2010440"/>
                  <a:ext cx="92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507298E-E8B4-4A7D-B601-46C59873955F}"/>
                    </a:ext>
                  </a:extLst>
                </p14:cNvPr>
                <p14:cNvContentPartPr/>
                <p14:nvPr/>
              </p14:nvContentPartPr>
              <p14:xfrm>
                <a:off x="10050846" y="2143640"/>
                <a:ext cx="70920" cy="518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507298E-E8B4-4A7D-B601-46C59873955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041846" y="2134640"/>
                  <a:ext cx="8856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EA5975C-A9DD-4266-933E-71325D3AF19B}"/>
              </a:ext>
            </a:extLst>
          </p:cNvPr>
          <p:cNvGrpSpPr/>
          <p:nvPr/>
        </p:nvGrpSpPr>
        <p:grpSpPr>
          <a:xfrm>
            <a:off x="10403286" y="1913960"/>
            <a:ext cx="423000" cy="280080"/>
            <a:chOff x="10403286" y="1913960"/>
            <a:chExt cx="42300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35DD8C8-FA5B-408A-AAA8-EB787679C7B3}"/>
                    </a:ext>
                  </a:extLst>
                </p14:cNvPr>
                <p14:cNvContentPartPr/>
                <p14:nvPr/>
              </p14:nvContentPartPr>
              <p14:xfrm>
                <a:off x="10403286" y="2065160"/>
                <a:ext cx="89640" cy="129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35DD8C8-FA5B-408A-AAA8-EB787679C7B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394646" y="2056520"/>
                  <a:ext cx="107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FFD8408-60D7-4ED4-B698-858E926168BC}"/>
                    </a:ext>
                  </a:extLst>
                </p14:cNvPr>
                <p14:cNvContentPartPr/>
                <p14:nvPr/>
              </p14:nvContentPartPr>
              <p14:xfrm>
                <a:off x="10665006" y="1913960"/>
                <a:ext cx="127440" cy="2415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FFD8408-60D7-4ED4-B698-858E926168B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56366" y="1904960"/>
                  <a:ext cx="1450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52E3231-94F7-4665-A58B-05A1896EB5C7}"/>
                    </a:ext>
                  </a:extLst>
                </p14:cNvPr>
                <p14:cNvContentPartPr/>
                <p14:nvPr/>
              </p14:nvContentPartPr>
              <p14:xfrm>
                <a:off x="10622886" y="2173520"/>
                <a:ext cx="203400" cy="205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52E3231-94F7-4665-A58B-05A1896EB5C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13886" y="2164880"/>
                  <a:ext cx="22104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B2932F42-4300-4F7C-B4EE-82B57F64F360}"/>
                  </a:ext>
                </a:extLst>
              </p14:cNvPr>
              <p14:cNvContentPartPr/>
              <p14:nvPr/>
            </p14:nvContentPartPr>
            <p14:xfrm>
              <a:off x="889566" y="5402720"/>
              <a:ext cx="148680" cy="10764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B2932F42-4300-4F7C-B4EE-82B57F64F360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80566" y="5394080"/>
                <a:ext cx="1663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9ACFCE7B-F78A-4035-8C6C-E1F1D2576D2D}"/>
                  </a:ext>
                </a:extLst>
              </p14:cNvPr>
              <p14:cNvContentPartPr/>
              <p14:nvPr/>
            </p14:nvContentPartPr>
            <p14:xfrm>
              <a:off x="3227766" y="4578680"/>
              <a:ext cx="399600" cy="38880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9ACFCE7B-F78A-4035-8C6C-E1F1D2576D2D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219126" y="4570040"/>
                <a:ext cx="41724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4CD4EBBC-DD07-4F28-B2D3-888A88DB103B}"/>
                  </a:ext>
                </a:extLst>
              </p14:cNvPr>
              <p14:cNvContentPartPr/>
              <p14:nvPr/>
            </p14:nvContentPartPr>
            <p14:xfrm>
              <a:off x="3934806" y="4580840"/>
              <a:ext cx="278640" cy="25236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4CD4EBBC-DD07-4F28-B2D3-888A88DB103B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925806" y="4572200"/>
                <a:ext cx="2962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548B91B7-E70D-4005-BF5C-4A8040172838}"/>
                  </a:ext>
                </a:extLst>
              </p14:cNvPr>
              <p14:cNvContentPartPr/>
              <p14:nvPr/>
            </p14:nvContentPartPr>
            <p14:xfrm>
              <a:off x="888486" y="5611520"/>
              <a:ext cx="145440" cy="9828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548B91B7-E70D-4005-BF5C-4A8040172838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79486" y="5602520"/>
                <a:ext cx="163080" cy="11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C0E033BB-6153-4F8E-9BB8-56968235EA8D}"/>
              </a:ext>
            </a:extLst>
          </p:cNvPr>
          <p:cNvGrpSpPr/>
          <p:nvPr/>
        </p:nvGrpSpPr>
        <p:grpSpPr>
          <a:xfrm>
            <a:off x="9135726" y="2572400"/>
            <a:ext cx="1170720" cy="258840"/>
            <a:chOff x="9135726" y="2572400"/>
            <a:chExt cx="1170720" cy="25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1CABB69-DD20-4A24-AD8B-84B4C3D83C15}"/>
                    </a:ext>
                  </a:extLst>
                </p14:cNvPr>
                <p14:cNvContentPartPr/>
                <p14:nvPr/>
              </p14:nvContentPartPr>
              <p14:xfrm>
                <a:off x="9135726" y="2572400"/>
                <a:ext cx="357480" cy="244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1CABB69-DD20-4A24-AD8B-84B4C3D83C1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126726" y="2563400"/>
                  <a:ext cx="375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40061E4-2B32-43B2-AA69-0A9B23E2EBB2}"/>
                    </a:ext>
                  </a:extLst>
                </p14:cNvPr>
                <p14:cNvContentPartPr/>
                <p14:nvPr/>
              </p14:nvContentPartPr>
              <p14:xfrm>
                <a:off x="9300966" y="2590400"/>
                <a:ext cx="6120" cy="2192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40061E4-2B32-43B2-AA69-0A9B23E2EBB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292326" y="2581760"/>
                  <a:ext cx="237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6DF0EAD-05BA-440D-A183-2344D190A1D4}"/>
                    </a:ext>
                  </a:extLst>
                </p14:cNvPr>
                <p14:cNvContentPartPr/>
                <p14:nvPr/>
              </p14:nvContentPartPr>
              <p14:xfrm>
                <a:off x="9377286" y="2592560"/>
                <a:ext cx="167400" cy="2386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6DF0EAD-05BA-440D-A183-2344D190A1D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368646" y="2583920"/>
                  <a:ext cx="185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3240784-8989-4949-AFCE-5618BAF2F51C}"/>
                    </a:ext>
                  </a:extLst>
                </p14:cNvPr>
                <p14:cNvContentPartPr/>
                <p14:nvPr/>
              </p14:nvContentPartPr>
              <p14:xfrm>
                <a:off x="9589686" y="2682560"/>
                <a:ext cx="129960" cy="1436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3240784-8989-4949-AFCE-5618BAF2F51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580686" y="2673560"/>
                  <a:ext cx="147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06A47FC-0E9D-45F7-AF45-A4D7E44B5497}"/>
                    </a:ext>
                  </a:extLst>
                </p14:cNvPr>
                <p14:cNvContentPartPr/>
                <p14:nvPr/>
              </p14:nvContentPartPr>
              <p14:xfrm>
                <a:off x="9712086" y="2684000"/>
                <a:ext cx="136080" cy="1249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06A47FC-0E9D-45F7-AF45-A4D7E44B549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703446" y="2675000"/>
                  <a:ext cx="153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B018900-FC78-4B81-AA8D-358340BDDE4D}"/>
                    </a:ext>
                  </a:extLst>
                </p14:cNvPr>
                <p14:cNvContentPartPr/>
                <p14:nvPr/>
              </p14:nvContentPartPr>
              <p14:xfrm>
                <a:off x="9902886" y="2638280"/>
                <a:ext cx="128880" cy="1260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B018900-FC78-4B81-AA8D-358340BDDE4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893886" y="2629280"/>
                  <a:ext cx="146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4274FBA-C35F-4CAB-A88E-3F5BD44F3F13}"/>
                    </a:ext>
                  </a:extLst>
                </p14:cNvPr>
                <p14:cNvContentPartPr/>
                <p14:nvPr/>
              </p14:nvContentPartPr>
              <p14:xfrm>
                <a:off x="10211406" y="2639360"/>
                <a:ext cx="62280" cy="374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4274FBA-C35F-4CAB-A88E-3F5BD44F3F1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202766" y="2630360"/>
                  <a:ext cx="79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959F869-5199-440A-B12D-9E66F9F5C820}"/>
                    </a:ext>
                  </a:extLst>
                </p14:cNvPr>
                <p14:cNvContentPartPr/>
                <p14:nvPr/>
              </p14:nvContentPartPr>
              <p14:xfrm>
                <a:off x="10258206" y="2733320"/>
                <a:ext cx="48240" cy="475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959F869-5199-440A-B12D-9E66F9F5C82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49566" y="2724320"/>
                  <a:ext cx="6588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13ACA557-C3D4-4C2F-AD0D-F9987838E9ED}"/>
                  </a:ext>
                </a:extLst>
              </p14:cNvPr>
              <p14:cNvContentPartPr/>
              <p14:nvPr/>
            </p14:nvContentPartPr>
            <p14:xfrm>
              <a:off x="10557006" y="2520560"/>
              <a:ext cx="312840" cy="26352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13ACA557-C3D4-4C2F-AD0D-F9987838E9E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0548006" y="2511920"/>
                <a:ext cx="330480" cy="28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258D6C89-6F26-4B3A-B0B4-1BA707273A0C}"/>
              </a:ext>
            </a:extLst>
          </p:cNvPr>
          <p:cNvGrpSpPr/>
          <p:nvPr/>
        </p:nvGrpSpPr>
        <p:grpSpPr>
          <a:xfrm>
            <a:off x="8842326" y="53120"/>
            <a:ext cx="3312720" cy="3539880"/>
            <a:chOff x="8842326" y="53120"/>
            <a:chExt cx="3312720" cy="353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315EA99-716E-4902-AB6B-F073F7189F1B}"/>
                    </a:ext>
                  </a:extLst>
                </p14:cNvPr>
                <p14:cNvContentPartPr/>
                <p14:nvPr/>
              </p14:nvContentPartPr>
              <p14:xfrm>
                <a:off x="9581046" y="102440"/>
                <a:ext cx="382680" cy="369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315EA99-716E-4902-AB6B-F073F7189F1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572406" y="93800"/>
                  <a:ext cx="4003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A263812-4058-41DD-968E-B1E13D671388}"/>
                    </a:ext>
                  </a:extLst>
                </p14:cNvPr>
                <p14:cNvContentPartPr/>
                <p14:nvPr/>
              </p14:nvContentPartPr>
              <p14:xfrm>
                <a:off x="9891726" y="262640"/>
                <a:ext cx="268200" cy="227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A263812-4058-41DD-968E-B1E13D67138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83086" y="254000"/>
                  <a:ext cx="2858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37DBD04-A8F9-4F59-A242-811629AA78CE}"/>
                    </a:ext>
                  </a:extLst>
                </p14:cNvPr>
                <p14:cNvContentPartPr/>
                <p14:nvPr/>
              </p14:nvContentPartPr>
              <p14:xfrm>
                <a:off x="10223286" y="188480"/>
                <a:ext cx="34920" cy="275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37DBD04-A8F9-4F59-A242-811629AA78C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214646" y="179480"/>
                  <a:ext cx="52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4E96C4B-1690-4F41-8F33-8772228A8CC7}"/>
                    </a:ext>
                  </a:extLst>
                </p14:cNvPr>
                <p14:cNvContentPartPr/>
                <p14:nvPr/>
              </p14:nvContentPartPr>
              <p14:xfrm>
                <a:off x="10141206" y="283160"/>
                <a:ext cx="278280" cy="431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4E96C4B-1690-4F41-8F33-8772228A8CC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132206" y="274160"/>
                  <a:ext cx="2959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2E39CDD-0355-45B5-A74D-FDCA4F91B665}"/>
                    </a:ext>
                  </a:extLst>
                </p14:cNvPr>
                <p14:cNvContentPartPr/>
                <p14:nvPr/>
              </p14:nvContentPartPr>
              <p14:xfrm>
                <a:off x="10358646" y="317000"/>
                <a:ext cx="262080" cy="1627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2E39CDD-0355-45B5-A74D-FDCA4F91B66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349646" y="308000"/>
                  <a:ext cx="279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AEDCD47-F2E4-4F0D-824E-8335532BA7E6}"/>
                    </a:ext>
                  </a:extLst>
                </p14:cNvPr>
                <p14:cNvContentPartPr/>
                <p14:nvPr/>
              </p14:nvContentPartPr>
              <p14:xfrm>
                <a:off x="10634406" y="268400"/>
                <a:ext cx="251280" cy="190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AEDCD47-F2E4-4F0D-824E-8335532BA7E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625766" y="259400"/>
                  <a:ext cx="268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278C411-90B7-4749-B3E9-91B1274CC449}"/>
                    </a:ext>
                  </a:extLst>
                </p14:cNvPr>
                <p14:cNvContentPartPr/>
                <p14:nvPr/>
              </p14:nvContentPartPr>
              <p14:xfrm>
                <a:off x="10958046" y="178040"/>
                <a:ext cx="28800" cy="276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278C411-90B7-4749-B3E9-91B1274CC44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949046" y="169040"/>
                  <a:ext cx="464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B97951B-A4C8-4253-92DA-307B26A65394}"/>
                    </a:ext>
                  </a:extLst>
                </p14:cNvPr>
                <p14:cNvContentPartPr/>
                <p14:nvPr/>
              </p14:nvContentPartPr>
              <p14:xfrm>
                <a:off x="10883886" y="254720"/>
                <a:ext cx="200160" cy="36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B97951B-A4C8-4253-92DA-307B26A6539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874886" y="245720"/>
                  <a:ext cx="217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7A7F23C-A4AF-40D3-92E3-D32CD2223CE8}"/>
                    </a:ext>
                  </a:extLst>
                </p14:cNvPr>
                <p14:cNvContentPartPr/>
                <p14:nvPr/>
              </p14:nvContentPartPr>
              <p14:xfrm>
                <a:off x="11129766" y="257240"/>
                <a:ext cx="65160" cy="68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7A7F23C-A4AF-40D3-92E3-D32CD2223CE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120766" y="248600"/>
                  <a:ext cx="82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2AE62B9-62F4-4D50-97B8-73FCCE87CEBA}"/>
                    </a:ext>
                  </a:extLst>
                </p14:cNvPr>
                <p14:cNvContentPartPr/>
                <p14:nvPr/>
              </p14:nvContentPartPr>
              <p14:xfrm>
                <a:off x="11133726" y="431480"/>
                <a:ext cx="81000" cy="62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2AE62B9-62F4-4D50-97B8-73FCCE87CEB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125086" y="422480"/>
                  <a:ext cx="98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EF32D1B-8630-4CEF-ABF4-D3EA79FE5B80}"/>
                    </a:ext>
                  </a:extLst>
                </p14:cNvPr>
                <p14:cNvContentPartPr/>
                <p14:nvPr/>
              </p14:nvContentPartPr>
              <p14:xfrm>
                <a:off x="9757086" y="606800"/>
                <a:ext cx="1375200" cy="96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EF32D1B-8630-4CEF-ABF4-D3EA79FE5B8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748446" y="597800"/>
                  <a:ext cx="1392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B365006-7919-49E1-AE82-939BB66B3BE9}"/>
                    </a:ext>
                  </a:extLst>
                </p14:cNvPr>
                <p14:cNvContentPartPr/>
                <p14:nvPr/>
              </p14:nvContentPartPr>
              <p14:xfrm>
                <a:off x="8842326" y="53120"/>
                <a:ext cx="3312720" cy="35398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B365006-7919-49E1-AE82-939BB66B3BE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833326" y="44480"/>
                  <a:ext cx="3330360" cy="3557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1826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0526F-F7F8-4AD6-A794-BB4CCC8B2B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7 -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806BE-25FC-4E76-838C-EDD2183DB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937697" y="1409936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output of this program?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4A75CC-3DE1-4C7B-99CB-700C99245020}"/>
              </a:ext>
            </a:extLst>
          </p:cNvPr>
          <p:cNvSpPr txBox="1"/>
          <p:nvPr/>
        </p:nvSpPr>
        <p:spPr>
          <a:xfrm>
            <a:off x="7134650" y="1522154"/>
            <a:ext cx="44969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 and 4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9 and 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and -7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 and -3 </a:t>
            </a:r>
          </a:p>
          <a:p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I'm lost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33CC3-6A0F-4AFE-82C0-412B62AF3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91" y="2024110"/>
            <a:ext cx="5803138" cy="40272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F40AFDF-0248-4E62-9EDE-915DFE24BB27}"/>
                  </a:ext>
                </a:extLst>
              </p14:cNvPr>
              <p14:cNvContentPartPr/>
              <p14:nvPr/>
            </p14:nvContentPartPr>
            <p14:xfrm>
              <a:off x="112326" y="4452320"/>
              <a:ext cx="5961960" cy="258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F40AFDF-0248-4E62-9EDE-915DFE24BB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326" y="4443680"/>
                <a:ext cx="5979600" cy="27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255563A-FB72-4AFA-AE36-120B8D5BF784}"/>
              </a:ext>
            </a:extLst>
          </p:cNvPr>
          <p:cNvGrpSpPr/>
          <p:nvPr/>
        </p:nvGrpSpPr>
        <p:grpSpPr>
          <a:xfrm>
            <a:off x="3491286" y="4594520"/>
            <a:ext cx="2475360" cy="421560"/>
            <a:chOff x="3491286" y="4594520"/>
            <a:chExt cx="2475360" cy="42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3F9DC03-E9D5-4B04-9F5F-188EB652C180}"/>
                    </a:ext>
                  </a:extLst>
                </p14:cNvPr>
                <p14:cNvContentPartPr/>
                <p14:nvPr/>
              </p14:nvContentPartPr>
              <p14:xfrm>
                <a:off x="3519006" y="4703960"/>
                <a:ext cx="22680" cy="247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3F9DC03-E9D5-4B04-9F5F-188EB652C18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10006" y="4695320"/>
                  <a:ext cx="403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BD6EB86-6F26-4A78-B461-93395192C259}"/>
                    </a:ext>
                  </a:extLst>
                </p14:cNvPr>
                <p14:cNvContentPartPr/>
                <p14:nvPr/>
              </p14:nvContentPartPr>
              <p14:xfrm>
                <a:off x="3491286" y="4597040"/>
                <a:ext cx="727920" cy="376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BD6EB86-6F26-4A78-B461-93395192C2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82286" y="4588400"/>
                  <a:ext cx="7455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455FD97-020F-4B8E-A6A6-E4CE51444FF4}"/>
                    </a:ext>
                  </a:extLst>
                </p14:cNvPr>
                <p14:cNvContentPartPr/>
                <p14:nvPr/>
              </p14:nvContentPartPr>
              <p14:xfrm>
                <a:off x="4397766" y="4660760"/>
                <a:ext cx="10080" cy="271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455FD97-020F-4B8E-A6A6-E4CE51444FF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89126" y="4652120"/>
                  <a:ext cx="27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F5D1E63-4EDF-4E4C-8525-EBD1AB582E48}"/>
                    </a:ext>
                  </a:extLst>
                </p14:cNvPr>
                <p14:cNvContentPartPr/>
                <p14:nvPr/>
              </p14:nvContentPartPr>
              <p14:xfrm>
                <a:off x="4359246" y="4600640"/>
                <a:ext cx="691560" cy="379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F5D1E63-4EDF-4E4C-8525-EBD1AB582E4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50606" y="4592000"/>
                  <a:ext cx="7092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F700D46-2D50-4A48-B321-3F8501DB40C0}"/>
                    </a:ext>
                  </a:extLst>
                </p14:cNvPr>
                <p14:cNvContentPartPr/>
                <p14:nvPr/>
              </p14:nvContentPartPr>
              <p14:xfrm>
                <a:off x="5207406" y="4623320"/>
                <a:ext cx="46440" cy="324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F700D46-2D50-4A48-B321-3F8501DB40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98766" y="4614680"/>
                  <a:ext cx="640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B11A062-B089-4B5D-90EA-AEFE23FCC75C}"/>
                    </a:ext>
                  </a:extLst>
                </p14:cNvPr>
                <p14:cNvContentPartPr/>
                <p14:nvPr/>
              </p14:nvContentPartPr>
              <p14:xfrm>
                <a:off x="5158086" y="4594520"/>
                <a:ext cx="808560" cy="421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B11A062-B089-4B5D-90EA-AEFE23FCC7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49086" y="4585520"/>
                  <a:ext cx="826200" cy="43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71CD079-E717-4E8F-AAB7-38375DA24C44}"/>
                  </a:ext>
                </a:extLst>
              </p14:cNvPr>
              <p14:cNvContentPartPr/>
              <p14:nvPr/>
            </p14:nvContentPartPr>
            <p14:xfrm>
              <a:off x="1082526" y="2602640"/>
              <a:ext cx="155880" cy="7747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71CD079-E717-4E8F-AAB7-38375DA24C4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73886" y="2593640"/>
                <a:ext cx="173520" cy="79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CCCFC4A9-B98B-44B8-9A52-AF20B0D083DF}"/>
              </a:ext>
            </a:extLst>
          </p:cNvPr>
          <p:cNvGrpSpPr/>
          <p:nvPr/>
        </p:nvGrpSpPr>
        <p:grpSpPr>
          <a:xfrm>
            <a:off x="4122726" y="2590040"/>
            <a:ext cx="1338480" cy="1694880"/>
            <a:chOff x="4122726" y="2590040"/>
            <a:chExt cx="1338480" cy="169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17CB042-93C9-4989-AC5F-CDF8D958C5F5}"/>
                    </a:ext>
                  </a:extLst>
                </p14:cNvPr>
                <p14:cNvContentPartPr/>
                <p14:nvPr/>
              </p14:nvContentPartPr>
              <p14:xfrm>
                <a:off x="4194006" y="2718200"/>
                <a:ext cx="200520" cy="193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17CB042-93C9-4989-AC5F-CDF8D958C5F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85366" y="2709560"/>
                  <a:ext cx="218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2950B5-AB8B-4A9B-80DA-67D5AAA96509}"/>
                    </a:ext>
                  </a:extLst>
                </p14:cNvPr>
                <p14:cNvContentPartPr/>
                <p14:nvPr/>
              </p14:nvContentPartPr>
              <p14:xfrm>
                <a:off x="4187526" y="2689400"/>
                <a:ext cx="187200" cy="241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2950B5-AB8B-4A9B-80DA-67D5AAA9650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78526" y="2680400"/>
                  <a:ext cx="204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58FAE98-CC6C-4DB2-845A-B7B92243A9D0}"/>
                    </a:ext>
                  </a:extLst>
                </p14:cNvPr>
                <p14:cNvContentPartPr/>
                <p14:nvPr/>
              </p14:nvContentPartPr>
              <p14:xfrm>
                <a:off x="4636446" y="2673560"/>
                <a:ext cx="62640" cy="293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58FAE98-CC6C-4DB2-845A-B7B92243A9D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27806" y="2664560"/>
                  <a:ext cx="802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53085DD-A5A1-41F4-86AA-50C7936275A6}"/>
                    </a:ext>
                  </a:extLst>
                </p14:cNvPr>
                <p14:cNvContentPartPr/>
                <p14:nvPr/>
              </p14:nvContentPartPr>
              <p14:xfrm>
                <a:off x="4647246" y="2590040"/>
                <a:ext cx="745560" cy="474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53085DD-A5A1-41F4-86AA-50C7936275A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38606" y="2581040"/>
                  <a:ext cx="76320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CD91EA4-68FF-4AF5-AEBF-A21E6ACFD127}"/>
                    </a:ext>
                  </a:extLst>
                </p14:cNvPr>
                <p14:cNvContentPartPr/>
                <p14:nvPr/>
              </p14:nvContentPartPr>
              <p14:xfrm>
                <a:off x="4869726" y="2723600"/>
                <a:ext cx="167040" cy="249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CD91EA4-68FF-4AF5-AEBF-A21E6ACFD12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60726" y="2714960"/>
                  <a:ext cx="1846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A67E8E5-A2AB-4F3A-A651-77D682CB2E90}"/>
                    </a:ext>
                  </a:extLst>
                </p14:cNvPr>
                <p14:cNvContentPartPr/>
                <p14:nvPr/>
              </p14:nvContentPartPr>
              <p14:xfrm>
                <a:off x="4122726" y="3288440"/>
                <a:ext cx="379440" cy="476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A67E8E5-A2AB-4F3A-A651-77D682CB2E9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13726" y="3279800"/>
                  <a:ext cx="39708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A53E4FE-7322-4A0B-9D32-9207C9BA69BA}"/>
                    </a:ext>
                  </a:extLst>
                </p14:cNvPr>
                <p14:cNvContentPartPr/>
                <p14:nvPr/>
              </p14:nvContentPartPr>
              <p14:xfrm>
                <a:off x="4723926" y="3272600"/>
                <a:ext cx="19800" cy="221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A53E4FE-7322-4A0B-9D32-9207C9BA69B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14926" y="3263600"/>
                  <a:ext cx="37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1FF0C0E-6D04-4FFF-A6E0-A7CD4E2703CC}"/>
                    </a:ext>
                  </a:extLst>
                </p14:cNvPr>
                <p14:cNvContentPartPr/>
                <p14:nvPr/>
              </p14:nvContentPartPr>
              <p14:xfrm>
                <a:off x="4700166" y="3147680"/>
                <a:ext cx="728280" cy="436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1FF0C0E-6D04-4FFF-A6E0-A7CD4E2703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91526" y="3138680"/>
                  <a:ext cx="74592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429AD5D-2D8E-4A0D-93E3-6A9DB3661758}"/>
                    </a:ext>
                  </a:extLst>
                </p14:cNvPr>
                <p14:cNvContentPartPr/>
                <p14:nvPr/>
              </p14:nvContentPartPr>
              <p14:xfrm>
                <a:off x="4967646" y="3296360"/>
                <a:ext cx="167040" cy="143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429AD5D-2D8E-4A0D-93E3-6A9DB366175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58646" y="3287360"/>
                  <a:ext cx="184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7B47354-AD5B-4B3B-A48E-BD209F60BB41}"/>
                    </a:ext>
                  </a:extLst>
                </p14:cNvPr>
                <p14:cNvContentPartPr/>
                <p14:nvPr/>
              </p14:nvContentPartPr>
              <p14:xfrm>
                <a:off x="4212006" y="3931760"/>
                <a:ext cx="226080" cy="224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7B47354-AD5B-4B3B-A48E-BD209F60BB4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03006" y="3923120"/>
                  <a:ext cx="2437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E1EA158-2FB1-47E3-909A-0163AAA4F286}"/>
                    </a:ext>
                  </a:extLst>
                </p14:cNvPr>
                <p14:cNvContentPartPr/>
                <p14:nvPr/>
              </p14:nvContentPartPr>
              <p14:xfrm>
                <a:off x="4235766" y="4030400"/>
                <a:ext cx="185040" cy="51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E1EA158-2FB1-47E3-909A-0163AAA4F28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26766" y="4021760"/>
                  <a:ext cx="202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927F343-FDB5-46F2-83EE-9AE46CE6F564}"/>
                    </a:ext>
                  </a:extLst>
                </p14:cNvPr>
                <p14:cNvContentPartPr/>
                <p14:nvPr/>
              </p14:nvContentPartPr>
              <p14:xfrm>
                <a:off x="4764606" y="3938960"/>
                <a:ext cx="31680" cy="262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927F343-FDB5-46F2-83EE-9AE46CE6F56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55966" y="3929960"/>
                  <a:ext cx="493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CB730BC-6B02-4662-81B2-850D4764E201}"/>
                    </a:ext>
                  </a:extLst>
                </p14:cNvPr>
                <p14:cNvContentPartPr/>
                <p14:nvPr/>
              </p14:nvContentPartPr>
              <p14:xfrm>
                <a:off x="4699446" y="3803600"/>
                <a:ext cx="761760" cy="481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CB730BC-6B02-4662-81B2-850D4764E2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90446" y="3794600"/>
                  <a:ext cx="77940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E8A61E6-5C66-4450-93CD-74FAEDA9B141}"/>
                    </a:ext>
                  </a:extLst>
                </p14:cNvPr>
                <p14:cNvContentPartPr/>
                <p14:nvPr/>
              </p14:nvContentPartPr>
              <p14:xfrm>
                <a:off x="4929126" y="3971000"/>
                <a:ext cx="189720" cy="171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E8A61E6-5C66-4450-93CD-74FAEDA9B14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20126" y="3962360"/>
                  <a:ext cx="207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1B40C38-56C2-4544-9A6F-DE0642F8018D}"/>
                    </a:ext>
                  </a:extLst>
                </p14:cNvPr>
                <p14:cNvContentPartPr/>
                <p14:nvPr/>
              </p14:nvContentPartPr>
              <p14:xfrm>
                <a:off x="4920846" y="3912320"/>
                <a:ext cx="203400" cy="57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1B40C38-56C2-4544-9A6F-DE0642F8018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12206" y="3903320"/>
                  <a:ext cx="22104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B7C0172-121A-49F0-9056-2119E7BA0E1E}"/>
                  </a:ext>
                </a:extLst>
              </p14:cNvPr>
              <p14:cNvContentPartPr/>
              <p14:nvPr/>
            </p14:nvContentPartPr>
            <p14:xfrm>
              <a:off x="1020246" y="3661760"/>
              <a:ext cx="174600" cy="1288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B7C0172-121A-49F0-9056-2119E7BA0E1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11606" y="3652760"/>
                <a:ext cx="192240" cy="14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6805D23E-FFFE-45FC-9F7D-BDFE9514AD3C}"/>
              </a:ext>
            </a:extLst>
          </p:cNvPr>
          <p:cNvGrpSpPr/>
          <p:nvPr/>
        </p:nvGrpSpPr>
        <p:grpSpPr>
          <a:xfrm>
            <a:off x="3725646" y="4692080"/>
            <a:ext cx="1028880" cy="191160"/>
            <a:chOff x="3725646" y="4692080"/>
            <a:chExt cx="102888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A7B0533-3D2D-4CC9-B7DD-7A8FA3ED5AF7}"/>
                    </a:ext>
                  </a:extLst>
                </p14:cNvPr>
                <p14:cNvContentPartPr/>
                <p14:nvPr/>
              </p14:nvContentPartPr>
              <p14:xfrm>
                <a:off x="3725646" y="4744280"/>
                <a:ext cx="159840" cy="138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A7B0533-3D2D-4CC9-B7DD-7A8FA3ED5AF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16646" y="4735640"/>
                  <a:ext cx="177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579FE29-4BBB-42C8-9F7B-2EFF87043984}"/>
                    </a:ext>
                  </a:extLst>
                </p14:cNvPr>
                <p14:cNvContentPartPr/>
                <p14:nvPr/>
              </p14:nvContentPartPr>
              <p14:xfrm>
                <a:off x="3758766" y="4692080"/>
                <a:ext cx="158760" cy="40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579FE29-4BBB-42C8-9F7B-2EFF8704398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50126" y="4683440"/>
                  <a:ext cx="176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EDE2F9C-3E05-40AE-9DD2-2645E9FAB92F}"/>
                    </a:ext>
                  </a:extLst>
                </p14:cNvPr>
                <p14:cNvContentPartPr/>
                <p14:nvPr/>
              </p14:nvContentPartPr>
              <p14:xfrm>
                <a:off x="4569846" y="4717640"/>
                <a:ext cx="184680" cy="144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EDE2F9C-3E05-40AE-9DD2-2645E9FAB92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61206" y="4708640"/>
                  <a:ext cx="20232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549500-21B2-41E0-B4ED-ED80FD61706C}"/>
                  </a:ext>
                </a:extLst>
              </p14:cNvPr>
              <p14:cNvContentPartPr/>
              <p14:nvPr/>
            </p14:nvContentPartPr>
            <p14:xfrm>
              <a:off x="5436726" y="4727360"/>
              <a:ext cx="169920" cy="2394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549500-21B2-41E0-B4ED-ED80FD61706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27726" y="4718720"/>
                <a:ext cx="187560" cy="25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2AEC59AC-5F4A-47EE-B6FA-67622428C80A}"/>
              </a:ext>
            </a:extLst>
          </p:cNvPr>
          <p:cNvGrpSpPr/>
          <p:nvPr/>
        </p:nvGrpSpPr>
        <p:grpSpPr>
          <a:xfrm>
            <a:off x="9607326" y="2450360"/>
            <a:ext cx="200520" cy="401040"/>
            <a:chOff x="9607326" y="2450360"/>
            <a:chExt cx="200520" cy="40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DC8BF7C-7CDB-4357-9FB8-D046FCA9E80B}"/>
                    </a:ext>
                  </a:extLst>
                </p14:cNvPr>
                <p14:cNvContentPartPr/>
                <p14:nvPr/>
              </p14:nvContentPartPr>
              <p14:xfrm>
                <a:off x="9697326" y="2450360"/>
                <a:ext cx="360" cy="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DC8BF7C-7CDB-4357-9FB8-D046FCA9E80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688326" y="24417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FDF6776-6BA3-4EF3-A604-46183A76B651}"/>
                    </a:ext>
                  </a:extLst>
                </p14:cNvPr>
                <p14:cNvContentPartPr/>
                <p14:nvPr/>
              </p14:nvContentPartPr>
              <p14:xfrm>
                <a:off x="9607326" y="2475560"/>
                <a:ext cx="200520" cy="375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FDF6776-6BA3-4EF3-A604-46183A76B65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98326" y="2466560"/>
                  <a:ext cx="218160" cy="39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3EFE08C-1D5D-4366-A173-EB011DB5D119}"/>
              </a:ext>
            </a:extLst>
          </p:cNvPr>
          <p:cNvGrpSpPr/>
          <p:nvPr/>
        </p:nvGrpSpPr>
        <p:grpSpPr>
          <a:xfrm>
            <a:off x="10043646" y="2579240"/>
            <a:ext cx="682560" cy="252000"/>
            <a:chOff x="10043646" y="2579240"/>
            <a:chExt cx="68256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1F4882C-528B-4B6D-A3C0-5751B852FD60}"/>
                    </a:ext>
                  </a:extLst>
                </p14:cNvPr>
                <p14:cNvContentPartPr/>
                <p14:nvPr/>
              </p14:nvContentPartPr>
              <p14:xfrm>
                <a:off x="10043646" y="2646920"/>
                <a:ext cx="428040" cy="176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1F4882C-528B-4B6D-A3C0-5751B852FD6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35006" y="2638280"/>
                  <a:ext cx="4456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EB55CF2-E813-4296-AA66-FB9BC5B9B976}"/>
                    </a:ext>
                  </a:extLst>
                </p14:cNvPr>
                <p14:cNvContentPartPr/>
                <p14:nvPr/>
              </p14:nvContentPartPr>
              <p14:xfrm>
                <a:off x="10513806" y="2579240"/>
                <a:ext cx="212400" cy="252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EB55CF2-E813-4296-AA66-FB9BC5B9B97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505166" y="2570600"/>
                  <a:ext cx="23004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E33DAA4-A386-4A33-857B-DAF27A5F9AAC}"/>
              </a:ext>
            </a:extLst>
          </p:cNvPr>
          <p:cNvGrpSpPr/>
          <p:nvPr/>
        </p:nvGrpSpPr>
        <p:grpSpPr>
          <a:xfrm>
            <a:off x="11037966" y="2439920"/>
            <a:ext cx="265680" cy="419400"/>
            <a:chOff x="11037966" y="2439920"/>
            <a:chExt cx="265680" cy="41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441A8C6-83B8-47E7-90B1-8DDC643A9B66}"/>
                    </a:ext>
                  </a:extLst>
                </p14:cNvPr>
                <p14:cNvContentPartPr/>
                <p14:nvPr/>
              </p14:nvContentPartPr>
              <p14:xfrm>
                <a:off x="11037966" y="2563400"/>
                <a:ext cx="265680" cy="133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441A8C6-83B8-47E7-90B1-8DDC643A9B6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029326" y="2554400"/>
                  <a:ext cx="283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2761FCB-22CC-4482-8E21-6A47CEC06804}"/>
                    </a:ext>
                  </a:extLst>
                </p14:cNvPr>
                <p14:cNvContentPartPr/>
                <p14:nvPr/>
              </p14:nvContentPartPr>
              <p14:xfrm>
                <a:off x="11200326" y="2439920"/>
                <a:ext cx="64440" cy="419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2761FCB-22CC-4482-8E21-6A47CEC0680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191686" y="2431280"/>
                  <a:ext cx="82080" cy="43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70AB186-D522-4D8E-972F-78DC7A42BFA3}"/>
                  </a:ext>
                </a:extLst>
              </p14:cNvPr>
              <p14:cNvContentPartPr/>
              <p14:nvPr/>
            </p14:nvContentPartPr>
            <p14:xfrm>
              <a:off x="974886" y="4246040"/>
              <a:ext cx="172440" cy="121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70AB186-D522-4D8E-972F-78DC7A42BFA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65886" y="4237040"/>
                <a:ext cx="19008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6F6923E1-3E6B-4861-9001-52BD5B4AF484}"/>
              </a:ext>
            </a:extLst>
          </p:cNvPr>
          <p:cNvGrpSpPr/>
          <p:nvPr/>
        </p:nvGrpSpPr>
        <p:grpSpPr>
          <a:xfrm>
            <a:off x="3671646" y="4607840"/>
            <a:ext cx="389520" cy="402480"/>
            <a:chOff x="3671646" y="4607840"/>
            <a:chExt cx="389520" cy="40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65E129C-75BE-403D-9A69-97408AC1609A}"/>
                    </a:ext>
                  </a:extLst>
                </p14:cNvPr>
                <p14:cNvContentPartPr/>
                <p14:nvPr/>
              </p14:nvContentPartPr>
              <p14:xfrm>
                <a:off x="3671646" y="4607840"/>
                <a:ext cx="178560" cy="402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65E129C-75BE-403D-9A69-97408AC1609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63006" y="4599200"/>
                  <a:ext cx="1962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EDBB731-2DB1-4149-AD38-44E92933F323}"/>
                    </a:ext>
                  </a:extLst>
                </p14:cNvPr>
                <p14:cNvContentPartPr/>
                <p14:nvPr/>
              </p14:nvContentPartPr>
              <p14:xfrm>
                <a:off x="3927966" y="4719080"/>
                <a:ext cx="133200" cy="183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EDBB731-2DB1-4149-AD38-44E92933F32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18966" y="4710080"/>
                  <a:ext cx="15084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FFBC0F6-3299-4C2A-B748-2B5BE618D005}"/>
              </a:ext>
            </a:extLst>
          </p:cNvPr>
          <p:cNvGrpSpPr/>
          <p:nvPr/>
        </p:nvGrpSpPr>
        <p:grpSpPr>
          <a:xfrm>
            <a:off x="4571646" y="4646000"/>
            <a:ext cx="338760" cy="285120"/>
            <a:chOff x="4571646" y="4646000"/>
            <a:chExt cx="33876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E79C054-57DE-4AD5-AA56-240EFF267815}"/>
                    </a:ext>
                  </a:extLst>
                </p14:cNvPr>
                <p14:cNvContentPartPr/>
                <p14:nvPr/>
              </p14:nvContentPartPr>
              <p14:xfrm>
                <a:off x="4571646" y="4646000"/>
                <a:ext cx="141120" cy="278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E79C054-57DE-4AD5-AA56-240EFF26781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62646" y="4637360"/>
                  <a:ext cx="1587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2EAAB3D-B6B1-4E9A-AA85-6BB0B3E02C3E}"/>
                    </a:ext>
                  </a:extLst>
                </p14:cNvPr>
                <p14:cNvContentPartPr/>
                <p14:nvPr/>
              </p14:nvContentPartPr>
              <p14:xfrm>
                <a:off x="4743366" y="4678760"/>
                <a:ext cx="167040" cy="252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2EAAB3D-B6B1-4E9A-AA85-6BB0B3E02C3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34366" y="4670120"/>
                  <a:ext cx="18468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8019172-C339-461A-B986-A8334F7B665E}"/>
              </a:ext>
            </a:extLst>
          </p:cNvPr>
          <p:cNvGrpSpPr/>
          <p:nvPr/>
        </p:nvGrpSpPr>
        <p:grpSpPr>
          <a:xfrm>
            <a:off x="5382726" y="4695320"/>
            <a:ext cx="489600" cy="285480"/>
            <a:chOff x="5382726" y="4695320"/>
            <a:chExt cx="48960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9EDFA60-2FF4-4ABA-ACA2-81FCC0248BBC}"/>
                    </a:ext>
                  </a:extLst>
                </p14:cNvPr>
                <p14:cNvContentPartPr/>
                <p14:nvPr/>
              </p14:nvContentPartPr>
              <p14:xfrm>
                <a:off x="5382726" y="4695320"/>
                <a:ext cx="210600" cy="2358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9EDFA60-2FF4-4ABA-ACA2-81FCC0248BB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74086" y="4686680"/>
                  <a:ext cx="228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FB2EFE9-DF37-4DA3-93E3-4AE0623CFB94}"/>
                    </a:ext>
                  </a:extLst>
                </p14:cNvPr>
                <p14:cNvContentPartPr/>
                <p14:nvPr/>
              </p14:nvContentPartPr>
              <p14:xfrm>
                <a:off x="5670366" y="4789280"/>
                <a:ext cx="184320" cy="191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FB2EFE9-DF37-4DA3-93E3-4AE0623CFB9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61366" y="4780280"/>
                  <a:ext cx="2019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4D67807-F838-4676-BACB-7B62F09FD104}"/>
                    </a:ext>
                  </a:extLst>
                </p14:cNvPr>
                <p14:cNvContentPartPr/>
                <p14:nvPr/>
              </p14:nvContentPartPr>
              <p14:xfrm>
                <a:off x="5682966" y="4739960"/>
                <a:ext cx="189360" cy="486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4D67807-F838-4676-BACB-7B62F09FD10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74326" y="4730960"/>
                  <a:ext cx="20700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18C903E-C910-4A4E-AE50-D6FBECFF4336}"/>
              </a:ext>
            </a:extLst>
          </p:cNvPr>
          <p:cNvGrpSpPr/>
          <p:nvPr/>
        </p:nvGrpSpPr>
        <p:grpSpPr>
          <a:xfrm>
            <a:off x="9549006" y="3158840"/>
            <a:ext cx="1139040" cy="402120"/>
            <a:chOff x="9549006" y="3158840"/>
            <a:chExt cx="1139040" cy="40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E2008D7-5F3B-4967-9D56-DCF5366CA69C}"/>
                    </a:ext>
                  </a:extLst>
                </p14:cNvPr>
                <p14:cNvContentPartPr/>
                <p14:nvPr/>
              </p14:nvContentPartPr>
              <p14:xfrm>
                <a:off x="9549006" y="3158840"/>
                <a:ext cx="198360" cy="402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E2008D7-5F3B-4967-9D56-DCF5366CA69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40366" y="3149840"/>
                  <a:ext cx="2160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854394A-3AA3-455F-940F-DA0576C598F8}"/>
                    </a:ext>
                  </a:extLst>
                </p14:cNvPr>
                <p14:cNvContentPartPr/>
                <p14:nvPr/>
              </p14:nvContentPartPr>
              <p14:xfrm>
                <a:off x="9951126" y="3204920"/>
                <a:ext cx="736920" cy="315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854394A-3AA3-455F-940F-DA0576C598F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42486" y="3196280"/>
                  <a:ext cx="754560" cy="33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5AE74EA-FBB1-4629-978B-A8E903377039}"/>
                  </a:ext>
                </a:extLst>
              </p14:cNvPr>
              <p14:cNvContentPartPr/>
              <p14:nvPr/>
            </p14:nvContentPartPr>
            <p14:xfrm>
              <a:off x="10886766" y="3201320"/>
              <a:ext cx="275760" cy="3110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5AE74EA-FBB1-4629-978B-A8E90337703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877766" y="3192680"/>
                <a:ext cx="2934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3C00F9F-1897-4B45-BCDC-39271A7DC169}"/>
                  </a:ext>
                </a:extLst>
              </p14:cNvPr>
              <p14:cNvContentPartPr/>
              <p14:nvPr/>
            </p14:nvContentPartPr>
            <p14:xfrm>
              <a:off x="6749286" y="1154360"/>
              <a:ext cx="3045960" cy="16120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3C00F9F-1897-4B45-BCDC-39271A7DC16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740646" y="1145360"/>
                <a:ext cx="3063600" cy="16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3608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27579</TotalTime>
  <Words>729</Words>
  <Application>Microsoft Office PowerPoint</Application>
  <PresentationFormat>Widescreen</PresentationFormat>
  <Paragraphs>138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Segoe UI Emoji</vt:lpstr>
      <vt:lpstr>Arial</vt:lpstr>
      <vt:lpstr>Consolas</vt:lpstr>
      <vt:lpstr>Office Theme</vt:lpstr>
      <vt:lpstr>CSE 121 – Lesson 7</vt:lpstr>
      <vt:lpstr>Announcements, Reminders</vt:lpstr>
      <vt:lpstr>(PCM) Parameters</vt:lpstr>
      <vt:lpstr>(Review) Scope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mnats</cp:lastModifiedBy>
  <cp:revision>88</cp:revision>
  <dcterms:created xsi:type="dcterms:W3CDTF">2020-09-29T18:40:50Z</dcterms:created>
  <dcterms:modified xsi:type="dcterms:W3CDTF">2023-10-22T18:02:48Z</dcterms:modified>
</cp:coreProperties>
</file>