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82" r:id="rId5"/>
    <p:sldId id="260" r:id="rId6"/>
    <p:sldId id="261" r:id="rId7"/>
    <p:sldId id="263" r:id="rId8"/>
    <p:sldId id="283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nsolas" panose="020B0609020204030204" pitchFamily="49" charset="0"/>
      <p:regular r:id="rId16"/>
      <p:bold r:id="rId17"/>
      <p:italic r:id="rId18"/>
      <p:boldItalic r:id="rId19"/>
    </p:embeddedFont>
    <p:embeddedFont>
      <p:font typeface="Segoe UI Emoji" panose="020B0502040204020203" pitchFamily="3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3366"/>
    <a:srgbClr val="339966"/>
    <a:srgbClr val="FFFFCC"/>
    <a:srgbClr val="008080"/>
    <a:srgbClr val="CCEC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0045" autoAdjust="0"/>
  </p:normalViewPr>
  <p:slideViewPr>
    <p:cSldViewPr snapToGrid="0">
      <p:cViewPr varScale="1">
        <p:scale>
          <a:sx n="89" d="100"/>
          <a:sy n="89" d="100"/>
        </p:scale>
        <p:origin x="189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6 - Autumn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6 - Autumn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6 -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6 -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F69941-8812-4F00-A481-2DEF4B6A5C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1486" y="273685"/>
            <a:ext cx="1551508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Lesson 6 - Autumn 2023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844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6 - Autumn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pen.spotify.com/playlist/6WxIFj5lGV1tA8o2P2EcEC?si=f6bcc8ad6ef74442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2985" y="1279601"/>
            <a:ext cx="58648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CSE </a:t>
            </a:r>
            <a:r>
              <a:rPr sz="6000" dirty="0"/>
              <a:t>121 – </a:t>
            </a:r>
            <a:r>
              <a:rPr sz="6000" spc="-5" dirty="0"/>
              <a:t>Lesson</a:t>
            </a:r>
            <a:r>
              <a:rPr sz="6000" spc="-70" dirty="0"/>
              <a:t> </a:t>
            </a:r>
            <a:r>
              <a:rPr sz="6000" dirty="0"/>
              <a:t>6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4791" y="5521553"/>
            <a:ext cx="2084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9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sz="2800" b="1" spc="-50" dirty="0">
                <a:solidFill>
                  <a:srgbClr val="99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10" dirty="0">
                <a:solidFill>
                  <a:srgbClr val="99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#cse121</a:t>
            </a:r>
            <a:endParaRPr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C5E91582-897E-4BB1-BD88-2C4C5B069EAC}"/>
              </a:ext>
            </a:extLst>
          </p:cNvPr>
          <p:cNvSpPr txBox="1"/>
          <p:nvPr/>
        </p:nvSpPr>
        <p:spPr>
          <a:xfrm>
            <a:off x="3311339" y="2187598"/>
            <a:ext cx="5369815" cy="163442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algn="ctr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latin typeface="Calibri"/>
                <a:cs typeface="Calibri"/>
              </a:rPr>
              <a:t>Miya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Natsuhara</a:t>
            </a:r>
            <a:endParaRPr sz="2400" dirty="0">
              <a:latin typeface="Calibri"/>
              <a:cs typeface="Calibri"/>
            </a:endParaRPr>
          </a:p>
          <a:p>
            <a:pPr marL="229870" algn="ctr">
              <a:lnSpc>
                <a:spcPct val="100000"/>
              </a:lnSpc>
              <a:spcBef>
                <a:spcPts val="720"/>
              </a:spcBef>
            </a:pPr>
            <a:r>
              <a:rPr lang="en-US" sz="2400" dirty="0">
                <a:latin typeface="Calibri"/>
                <a:cs typeface="Calibri"/>
              </a:rPr>
              <a:t>Autumn </a:t>
            </a:r>
            <a:r>
              <a:rPr sz="2400" spc="-20" dirty="0">
                <a:latin typeface="Calibri"/>
                <a:cs typeface="Calibri"/>
              </a:rPr>
              <a:t>2023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800" dirty="0">
                <a:latin typeface="Calibri"/>
                <a:cs typeface="Calibri"/>
              </a:rPr>
              <a:t>Music: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lang="fr-FR" sz="28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2"/>
              </a:rPr>
              <a:t>121 23au Lecture Tunes 🌦️</a:t>
            </a:r>
            <a:endParaRPr sz="2800" dirty="0">
              <a:latin typeface="Segoe UI Emoji"/>
              <a:cs typeface="Segoe UI Emoj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C61719-8012-4618-997B-117BEE40B82A}"/>
              </a:ext>
            </a:extLst>
          </p:cNvPr>
          <p:cNvSpPr txBox="1"/>
          <p:nvPr/>
        </p:nvSpPr>
        <p:spPr>
          <a:xfrm>
            <a:off x="3106292" y="3963299"/>
            <a:ext cx="5979415" cy="2308324"/>
          </a:xfrm>
          <a:prstGeom prst="rect">
            <a:avLst/>
          </a:prstGeom>
          <a:noFill/>
        </p:spPr>
        <p:txBody>
          <a:bodyPr wrap="square" numCol="6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TAs: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Trey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Sebastian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Annie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Jasmine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Lucas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Logan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Jacob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Colton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Janvi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Arkita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Vidhi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Ritesh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Hibbah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Julia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Sahej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Anju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Jonus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Luke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Andras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Archit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Ayesha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Vinay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Maria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Shreya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Shayna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Hannah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Aishah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Kriti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Vivian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Simon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Jessie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Yijia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8F0F53-2B2A-4BCA-8291-1E13A7333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91" y="3692753"/>
            <a:ext cx="1825303" cy="1828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43337-35B5-4BEE-B8E4-3C2EB1AFA1D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Lesson 6 - Autumn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BBF5A-2266-420B-9160-67F1CACEED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Announcements,</a:t>
            </a:r>
            <a:r>
              <a:rPr spc="-80" dirty="0"/>
              <a:t> </a:t>
            </a:r>
            <a:r>
              <a:rPr dirty="0"/>
              <a:t>Reminders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67B4F0-86CD-4624-8FCD-AE8BD5EE2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52520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Programming Assignment 1 will be released later today</a:t>
            </a:r>
          </a:p>
          <a:p>
            <a:pPr lvl="1"/>
            <a:r>
              <a:rPr lang="en-US" sz="2800" dirty="0"/>
              <a:t>Due Tuesday, October 24</a:t>
            </a:r>
          </a:p>
          <a:p>
            <a:r>
              <a:rPr lang="en-US" sz="3200" dirty="0"/>
              <a:t>Resubmission Cycle 0 due tomorrow, Thurs Oct 19</a:t>
            </a:r>
          </a:p>
          <a:p>
            <a:pPr lvl="1"/>
            <a:r>
              <a:rPr lang="en-US" sz="2800" dirty="0"/>
              <a:t>Resubmission Cycle 1 will be released tomorrow, due Thurs Oct 26</a:t>
            </a:r>
          </a:p>
          <a:p>
            <a:pPr marL="533400" lvl="1" indent="0">
              <a:buNone/>
            </a:pPr>
            <a:endParaRPr lang="en-US" sz="2800" dirty="0"/>
          </a:p>
          <a:p>
            <a:r>
              <a:rPr lang="en-US" sz="3200" b="1" dirty="0">
                <a:solidFill>
                  <a:srgbClr val="0066FF"/>
                </a:solidFill>
              </a:rPr>
              <a:t>Quiz 0: tomorrow, October 19 during section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05480-4CE8-4BE8-A11A-9D1ADC645E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Lesson 6 - Autumn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C2FC03-4609-453F-9A52-77431FFDF14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6752" y="1518031"/>
            <a:ext cx="10262870" cy="26808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0979" indent="-208915">
              <a:lnSpc>
                <a:spcPts val="3654"/>
              </a:lnSpc>
              <a:spcBef>
                <a:spcPts val="105"/>
              </a:spcBef>
              <a:buSzPct val="78125"/>
              <a:buFont typeface="Arial"/>
              <a:buChar char="•"/>
              <a:tabLst>
                <a:tab pos="221615" algn="l"/>
              </a:tabLst>
            </a:pP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Nested </a:t>
            </a:r>
            <a:r>
              <a:rPr sz="3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32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loops</a:t>
            </a:r>
          </a:p>
          <a:p>
            <a:pPr marL="907415" lvl="1" indent="-426084">
              <a:lnSpc>
                <a:spcPts val="3350"/>
              </a:lnSpc>
              <a:buFont typeface="Arial"/>
              <a:buChar char="•"/>
              <a:tabLst>
                <a:tab pos="907415" algn="l"/>
                <a:tab pos="908050" algn="l"/>
                <a:tab pos="5138420" algn="l"/>
                <a:tab pos="5577205" algn="l"/>
              </a:tabLst>
            </a:pPr>
            <a:r>
              <a:rPr sz="31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Syntax &amp;</a:t>
            </a:r>
            <a:r>
              <a:rPr sz="31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conventions:</a:t>
            </a:r>
            <a:r>
              <a:rPr sz="3100" spc="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spc="5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(i,	</a:t>
            </a:r>
            <a:r>
              <a:rPr sz="2100" spc="6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j,	</a:t>
            </a:r>
            <a:r>
              <a:rPr sz="2100" spc="2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k)</a:t>
            </a:r>
            <a:endParaRPr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7415" lvl="1" indent="-426084">
              <a:lnSpc>
                <a:spcPts val="3340"/>
              </a:lnSpc>
              <a:buFont typeface="Arial"/>
              <a:buChar char="•"/>
              <a:tabLst>
                <a:tab pos="907415" algn="l"/>
                <a:tab pos="908050" algn="l"/>
              </a:tabLst>
            </a:pPr>
            <a:r>
              <a:rPr sz="31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Applications</a:t>
            </a:r>
            <a:endParaRPr sz="3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0215" indent="-432434">
              <a:lnSpc>
                <a:spcPts val="3460"/>
              </a:lnSpc>
              <a:buFont typeface="Arial"/>
              <a:buChar char="•"/>
              <a:tabLst>
                <a:tab pos="450215" algn="l"/>
                <a:tab pos="450850" algn="l"/>
              </a:tabLst>
            </a:pP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</a:t>
            </a:r>
          </a:p>
          <a:p>
            <a:pPr marL="907415" indent="-400050">
              <a:lnSpc>
                <a:spcPts val="3350"/>
              </a:lnSpc>
              <a:buClr>
                <a:srgbClr val="000000"/>
              </a:buClr>
              <a:buSzPct val="87096"/>
              <a:buFont typeface="Courier New"/>
              <a:buChar char="•"/>
              <a:tabLst>
                <a:tab pos="908050" algn="l"/>
                <a:tab pos="3498215" algn="l"/>
              </a:tabLst>
            </a:pPr>
            <a:r>
              <a:rPr lang="en-US" sz="3100" dirty="0" err="1">
                <a:solidFill>
                  <a:srgbClr val="9933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nextInt</a:t>
            </a:r>
            <a:r>
              <a:rPr lang="en-US" sz="3100" dirty="0">
                <a:solidFill>
                  <a:srgbClr val="9933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100" dirty="0">
                <a:solidFill>
                  <a:srgbClr val="3399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100" dirty="0">
                <a:solidFill>
                  <a:srgbClr val="9933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returns </a:t>
            </a:r>
            <a:r>
              <a:rPr sz="31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</a:t>
            </a:r>
            <a:r>
              <a:rPr lang="en-US" sz="31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en-US" sz="3100" spc="-5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31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00" spc="-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 </a:t>
            </a:r>
            <a:r>
              <a:rPr sz="31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[0, </a:t>
            </a:r>
            <a:r>
              <a:rPr sz="3100" spc="-190" dirty="0">
                <a:solidFill>
                  <a:srgbClr val="0090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sz="3100" spc="-19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3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7415">
              <a:lnSpc>
                <a:spcPts val="3535"/>
              </a:lnSpc>
            </a:pPr>
            <a:r>
              <a:rPr sz="31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i.e. </a:t>
            </a:r>
            <a:r>
              <a:rPr sz="31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</a:t>
            </a:r>
            <a:r>
              <a:rPr sz="31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sz="31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3100" spc="-1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00" spc="-25" dirty="0">
                <a:solidFill>
                  <a:srgbClr val="0090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sz="31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</a:t>
            </a:r>
            <a:endParaRPr sz="3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35545" y="4772501"/>
            <a:ext cx="5632080" cy="80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610362"/>
            <a:ext cx="21875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Last</a:t>
            </a:r>
            <a:r>
              <a:rPr spc="-80" dirty="0"/>
              <a:t> </a:t>
            </a:r>
            <a:r>
              <a:rPr spc="-5" dirty="0"/>
              <a:t>Time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5F8FB0-1296-4FBC-93A8-819D0B50F6B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Lesson 6 - Autumn 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6D2E31-A9B8-492B-9CC6-FB6A95B6F0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6296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8080"/>
                </a:solidFill>
              </a:rPr>
              <a:t>(PCM)</a:t>
            </a:r>
            <a:r>
              <a:rPr b="1" spc="-70" dirty="0">
                <a:solidFill>
                  <a:srgbClr val="008080"/>
                </a:solidFill>
              </a:rPr>
              <a:t> </a:t>
            </a:r>
            <a:r>
              <a:rPr dirty="0"/>
              <a:t>Methods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1239" y="1730501"/>
            <a:ext cx="9978390" cy="425949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1217295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Writing </a:t>
            </a:r>
            <a:r>
              <a:rPr sz="3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own </a:t>
            </a:r>
            <a:r>
              <a:rPr sz="3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methods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 </a:t>
            </a:r>
            <a:r>
              <a:rPr sz="3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3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own  </a:t>
            </a:r>
            <a:r>
              <a:rPr sz="3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statements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commands in</a:t>
            </a:r>
            <a:r>
              <a:rPr sz="3200" spc="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Java!</a:t>
            </a:r>
          </a:p>
          <a:p>
            <a:pPr marL="812800" indent="-343535">
              <a:lnSpc>
                <a:spcPct val="100000"/>
              </a:lnSpc>
              <a:spcBef>
                <a:spcPts val="215"/>
              </a:spcBef>
              <a:buSzPct val="75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Naming conventions </a:t>
            </a:r>
            <a:r>
              <a:rPr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methods are the </a:t>
            </a:r>
            <a:r>
              <a:rPr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 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variables:</a:t>
            </a:r>
            <a:r>
              <a:rPr sz="2400" spc="-8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camelCased</a:t>
            </a:r>
            <a:endParaRPr sz="2400" dirty="0">
              <a:latin typeface="Consolas" panose="020B0609020204030204" pitchFamily="49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400" spc="275" dirty="0">
                <a:solidFill>
                  <a:srgbClr val="0000FF"/>
                </a:solidFill>
                <a:latin typeface="Consolas" panose="020B0609020204030204" pitchFamily="49" charset="0"/>
              </a:rPr>
              <a:t>p</a:t>
            </a:r>
            <a:r>
              <a:rPr sz="2400" spc="275" dirty="0">
                <a:solidFill>
                  <a:srgbClr val="0000FF"/>
                </a:solidFill>
                <a:latin typeface="Consolas" panose="020B0609020204030204" pitchFamily="49" charset="0"/>
              </a:rPr>
              <a:t>ubli</a:t>
            </a:r>
            <a:r>
              <a:rPr lang="en-US" sz="2400" spc="275" dirty="0">
                <a:solidFill>
                  <a:srgbClr val="0000FF"/>
                </a:solidFill>
                <a:latin typeface="Consolas" panose="020B0609020204030204" pitchFamily="49" charset="0"/>
              </a:rPr>
              <a:t>c </a:t>
            </a:r>
            <a:r>
              <a:rPr sz="2400" spc="39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400" spc="39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sz="2400" spc="220" dirty="0">
                <a:solidFill>
                  <a:srgbClr val="257E99"/>
                </a:solidFill>
                <a:latin typeface="Consolas" panose="020B0609020204030204" pitchFamily="49" charset="0"/>
              </a:rPr>
              <a:t>void</a:t>
            </a:r>
            <a:r>
              <a:rPr lang="en-US" sz="2400" spc="220" dirty="0">
                <a:solidFill>
                  <a:srgbClr val="257E99"/>
                </a:solidFill>
                <a:latin typeface="Consolas" panose="020B0609020204030204" pitchFamily="49" charset="0"/>
              </a:rPr>
              <a:t> </a:t>
            </a:r>
            <a:r>
              <a:rPr sz="2400" spc="40" dirty="0" err="1">
                <a:solidFill>
                  <a:srgbClr val="795E25"/>
                </a:solidFill>
                <a:latin typeface="Consolas" panose="020B0609020204030204" pitchFamily="49" charset="0"/>
              </a:rPr>
              <a:t>myMethod</a:t>
            </a:r>
            <a:r>
              <a:rPr sz="2400" spc="40" dirty="0">
                <a:latin typeface="Consolas" panose="020B0609020204030204" pitchFamily="49" charset="0"/>
              </a:rPr>
              <a:t>()</a:t>
            </a:r>
            <a:r>
              <a:rPr lang="en-US" sz="2400" spc="40" dirty="0">
                <a:latin typeface="Consolas" panose="020B0609020204030204" pitchFamily="49" charset="0"/>
              </a:rPr>
              <a:t> </a:t>
            </a:r>
            <a:r>
              <a:rPr sz="2400" spc="515" dirty="0">
                <a:latin typeface="Consolas" panose="020B0609020204030204" pitchFamily="49" charset="0"/>
              </a:rPr>
              <a:t>{</a:t>
            </a:r>
            <a:endParaRPr sz="2400" dirty="0">
              <a:latin typeface="Consolas" panose="020B0609020204030204" pitchFamily="49" charset="0"/>
            </a:endParaRPr>
          </a:p>
          <a:p>
            <a:pPr marL="684530">
              <a:lnSpc>
                <a:spcPct val="100000"/>
              </a:lnSpc>
              <a:spcBef>
                <a:spcPts val="720"/>
              </a:spcBef>
            </a:pPr>
            <a:r>
              <a:rPr sz="2400" spc="450" dirty="0">
                <a:solidFill>
                  <a:srgbClr val="008000"/>
                </a:solidFill>
                <a:latin typeface="Consolas" panose="020B0609020204030204" pitchFamily="49" charset="0"/>
              </a:rPr>
              <a:t>/***</a:t>
            </a:r>
            <a:endParaRPr sz="2400" dirty="0">
              <a:latin typeface="Consolas" panose="020B0609020204030204" pitchFamily="49" charset="0"/>
            </a:endParaRPr>
          </a:p>
          <a:p>
            <a:pPr marL="684530">
              <a:lnSpc>
                <a:spcPct val="100000"/>
              </a:lnSpc>
              <a:spcBef>
                <a:spcPts val="710"/>
              </a:spcBef>
              <a:tabLst>
                <a:tab pos="1526540" algn="l"/>
                <a:tab pos="2366010" algn="l"/>
              </a:tabLst>
            </a:pPr>
            <a:r>
              <a:rPr sz="2400" spc="50" dirty="0">
                <a:solidFill>
                  <a:srgbClr val="008000"/>
                </a:solidFill>
                <a:latin typeface="Consolas" panose="020B0609020204030204" pitchFamily="49" charset="0"/>
              </a:rPr>
              <a:t>Your	</a:t>
            </a:r>
            <a:r>
              <a:rPr sz="2400" spc="20" dirty="0">
                <a:solidFill>
                  <a:srgbClr val="008000"/>
                </a:solidFill>
                <a:latin typeface="Consolas" panose="020B0609020204030204" pitchFamily="49" charset="0"/>
              </a:rPr>
              <a:t>code	</a:t>
            </a:r>
            <a:r>
              <a:rPr sz="2400" spc="120" dirty="0">
                <a:solidFill>
                  <a:srgbClr val="008000"/>
                </a:solidFill>
                <a:latin typeface="Consolas" panose="020B0609020204030204" pitchFamily="49" charset="0"/>
              </a:rPr>
              <a:t>here</a:t>
            </a:r>
            <a:endParaRPr sz="2400" dirty="0">
              <a:latin typeface="Consolas" panose="020B0609020204030204" pitchFamily="49" charset="0"/>
            </a:endParaRPr>
          </a:p>
          <a:p>
            <a:pPr marL="684530">
              <a:lnSpc>
                <a:spcPct val="100000"/>
              </a:lnSpc>
              <a:spcBef>
                <a:spcPts val="710"/>
              </a:spcBef>
            </a:pPr>
            <a:r>
              <a:rPr sz="2400" spc="475" dirty="0">
                <a:solidFill>
                  <a:srgbClr val="008000"/>
                </a:solidFill>
                <a:latin typeface="Consolas" panose="020B0609020204030204" pitchFamily="49" charset="0"/>
              </a:rPr>
              <a:t>**/</a:t>
            </a:r>
            <a:endParaRPr sz="2400" dirty="0">
              <a:latin typeface="Consolas" panose="020B0609020204030204" pitchFamily="49" charset="0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515" dirty="0">
                <a:latin typeface="Consolas" panose="020B0609020204030204" pitchFamily="49" charset="0"/>
              </a:rPr>
              <a:t>}</a:t>
            </a:r>
            <a:endParaRPr sz="2400" dirty="0">
              <a:latin typeface="Consolas" panose="020B0609020204030204" pitchFamily="49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85BCDC-75C5-4806-A10D-91D74B7D4BD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Lesson 6 - Autumn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9E2CB-EB93-43D2-9039-B8ED4CF60BE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20883" y="124968"/>
            <a:ext cx="1854835" cy="1854835"/>
            <a:chOff x="10120883" y="124968"/>
            <a:chExt cx="1854835" cy="1854835"/>
          </a:xfrm>
        </p:grpSpPr>
        <p:sp>
          <p:nvSpPr>
            <p:cNvPr id="3" name="object 3"/>
            <p:cNvSpPr/>
            <p:nvPr/>
          </p:nvSpPr>
          <p:spPr>
            <a:xfrm>
              <a:off x="10133837" y="137922"/>
              <a:ext cx="1828800" cy="1828800"/>
            </a:xfrm>
            <a:custGeom>
              <a:avLst/>
              <a:gdLst/>
              <a:ahLst/>
              <a:cxnLst/>
              <a:rect l="l" t="t" r="r" b="b"/>
              <a:pathLst>
                <a:path w="1828800" h="1828800">
                  <a:moveTo>
                    <a:pt x="1524000" y="0"/>
                  </a:moveTo>
                  <a:lnTo>
                    <a:pt x="304800" y="0"/>
                  </a:lnTo>
                  <a:lnTo>
                    <a:pt x="255374" y="3990"/>
                  </a:lnTo>
                  <a:lnTo>
                    <a:pt x="208483" y="15544"/>
                  </a:lnTo>
                  <a:lnTo>
                    <a:pt x="164753" y="34032"/>
                  </a:lnTo>
                  <a:lnTo>
                    <a:pt x="124815" y="58826"/>
                  </a:lnTo>
                  <a:lnTo>
                    <a:pt x="89296" y="89296"/>
                  </a:lnTo>
                  <a:lnTo>
                    <a:pt x="58826" y="124815"/>
                  </a:lnTo>
                  <a:lnTo>
                    <a:pt x="34032" y="164753"/>
                  </a:lnTo>
                  <a:lnTo>
                    <a:pt x="15544" y="208483"/>
                  </a:lnTo>
                  <a:lnTo>
                    <a:pt x="3990" y="255374"/>
                  </a:lnTo>
                  <a:lnTo>
                    <a:pt x="0" y="304800"/>
                  </a:lnTo>
                  <a:lnTo>
                    <a:pt x="0" y="1524000"/>
                  </a:lnTo>
                  <a:lnTo>
                    <a:pt x="3990" y="1573425"/>
                  </a:lnTo>
                  <a:lnTo>
                    <a:pt x="15544" y="1620316"/>
                  </a:lnTo>
                  <a:lnTo>
                    <a:pt x="34032" y="1664046"/>
                  </a:lnTo>
                  <a:lnTo>
                    <a:pt x="58826" y="1703984"/>
                  </a:lnTo>
                  <a:lnTo>
                    <a:pt x="89296" y="1739503"/>
                  </a:lnTo>
                  <a:lnTo>
                    <a:pt x="124815" y="1769973"/>
                  </a:lnTo>
                  <a:lnTo>
                    <a:pt x="164753" y="1794767"/>
                  </a:lnTo>
                  <a:lnTo>
                    <a:pt x="208483" y="1813255"/>
                  </a:lnTo>
                  <a:lnTo>
                    <a:pt x="255374" y="1824809"/>
                  </a:lnTo>
                  <a:lnTo>
                    <a:pt x="304800" y="1828800"/>
                  </a:lnTo>
                  <a:lnTo>
                    <a:pt x="1524000" y="1828800"/>
                  </a:lnTo>
                  <a:lnTo>
                    <a:pt x="1573425" y="1824809"/>
                  </a:lnTo>
                  <a:lnTo>
                    <a:pt x="1620316" y="1813255"/>
                  </a:lnTo>
                  <a:lnTo>
                    <a:pt x="1664046" y="1794767"/>
                  </a:lnTo>
                  <a:lnTo>
                    <a:pt x="1703984" y="1769973"/>
                  </a:lnTo>
                  <a:lnTo>
                    <a:pt x="1739503" y="1739503"/>
                  </a:lnTo>
                  <a:lnTo>
                    <a:pt x="1769973" y="1703984"/>
                  </a:lnTo>
                  <a:lnTo>
                    <a:pt x="1794767" y="1664046"/>
                  </a:lnTo>
                  <a:lnTo>
                    <a:pt x="1813255" y="1620316"/>
                  </a:lnTo>
                  <a:lnTo>
                    <a:pt x="1824809" y="1573425"/>
                  </a:lnTo>
                  <a:lnTo>
                    <a:pt x="1828800" y="1524000"/>
                  </a:lnTo>
                  <a:lnTo>
                    <a:pt x="1828800" y="304800"/>
                  </a:lnTo>
                  <a:lnTo>
                    <a:pt x="1824809" y="255374"/>
                  </a:lnTo>
                  <a:lnTo>
                    <a:pt x="1813255" y="208483"/>
                  </a:lnTo>
                  <a:lnTo>
                    <a:pt x="1794767" y="164753"/>
                  </a:lnTo>
                  <a:lnTo>
                    <a:pt x="1769973" y="124815"/>
                  </a:lnTo>
                  <a:lnTo>
                    <a:pt x="1739503" y="89296"/>
                  </a:lnTo>
                  <a:lnTo>
                    <a:pt x="1703984" y="58826"/>
                  </a:lnTo>
                  <a:lnTo>
                    <a:pt x="1664046" y="34032"/>
                  </a:lnTo>
                  <a:lnTo>
                    <a:pt x="1620316" y="15544"/>
                  </a:lnTo>
                  <a:lnTo>
                    <a:pt x="1573425" y="399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33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133837" y="137922"/>
              <a:ext cx="1828800" cy="1828800"/>
            </a:xfrm>
            <a:custGeom>
              <a:avLst/>
              <a:gdLst/>
              <a:ahLst/>
              <a:cxnLst/>
              <a:rect l="l" t="t" r="r" b="b"/>
              <a:pathLst>
                <a:path w="1828800" h="1828800">
                  <a:moveTo>
                    <a:pt x="0" y="304800"/>
                  </a:moveTo>
                  <a:lnTo>
                    <a:pt x="3990" y="255374"/>
                  </a:lnTo>
                  <a:lnTo>
                    <a:pt x="15544" y="208483"/>
                  </a:lnTo>
                  <a:lnTo>
                    <a:pt x="34032" y="164753"/>
                  </a:lnTo>
                  <a:lnTo>
                    <a:pt x="58826" y="124815"/>
                  </a:lnTo>
                  <a:lnTo>
                    <a:pt x="89296" y="89296"/>
                  </a:lnTo>
                  <a:lnTo>
                    <a:pt x="124815" y="58826"/>
                  </a:lnTo>
                  <a:lnTo>
                    <a:pt x="164753" y="34032"/>
                  </a:lnTo>
                  <a:lnTo>
                    <a:pt x="208483" y="15544"/>
                  </a:lnTo>
                  <a:lnTo>
                    <a:pt x="255374" y="3990"/>
                  </a:lnTo>
                  <a:lnTo>
                    <a:pt x="304800" y="0"/>
                  </a:lnTo>
                  <a:lnTo>
                    <a:pt x="1524000" y="0"/>
                  </a:lnTo>
                  <a:lnTo>
                    <a:pt x="1573425" y="3990"/>
                  </a:lnTo>
                  <a:lnTo>
                    <a:pt x="1620316" y="15544"/>
                  </a:lnTo>
                  <a:lnTo>
                    <a:pt x="1664046" y="34032"/>
                  </a:lnTo>
                  <a:lnTo>
                    <a:pt x="1703984" y="58826"/>
                  </a:lnTo>
                  <a:lnTo>
                    <a:pt x="1739503" y="89296"/>
                  </a:lnTo>
                  <a:lnTo>
                    <a:pt x="1769973" y="124815"/>
                  </a:lnTo>
                  <a:lnTo>
                    <a:pt x="1794767" y="164753"/>
                  </a:lnTo>
                  <a:lnTo>
                    <a:pt x="1813255" y="208483"/>
                  </a:lnTo>
                  <a:lnTo>
                    <a:pt x="1824809" y="255374"/>
                  </a:lnTo>
                  <a:lnTo>
                    <a:pt x="1828800" y="304800"/>
                  </a:lnTo>
                  <a:lnTo>
                    <a:pt x="1828800" y="1524000"/>
                  </a:lnTo>
                  <a:lnTo>
                    <a:pt x="1824809" y="1573425"/>
                  </a:lnTo>
                  <a:lnTo>
                    <a:pt x="1813255" y="1620316"/>
                  </a:lnTo>
                  <a:lnTo>
                    <a:pt x="1794767" y="1664046"/>
                  </a:lnTo>
                  <a:lnTo>
                    <a:pt x="1769973" y="1703984"/>
                  </a:lnTo>
                  <a:lnTo>
                    <a:pt x="1739503" y="1739503"/>
                  </a:lnTo>
                  <a:lnTo>
                    <a:pt x="1703984" y="1769973"/>
                  </a:lnTo>
                  <a:lnTo>
                    <a:pt x="1664046" y="1794767"/>
                  </a:lnTo>
                  <a:lnTo>
                    <a:pt x="1620316" y="1813255"/>
                  </a:lnTo>
                  <a:lnTo>
                    <a:pt x="1573425" y="1824809"/>
                  </a:lnTo>
                  <a:lnTo>
                    <a:pt x="1524000" y="1828800"/>
                  </a:lnTo>
                  <a:lnTo>
                    <a:pt x="304800" y="1828800"/>
                  </a:lnTo>
                  <a:lnTo>
                    <a:pt x="255374" y="1824809"/>
                  </a:lnTo>
                  <a:lnTo>
                    <a:pt x="208483" y="1813255"/>
                  </a:lnTo>
                  <a:lnTo>
                    <a:pt x="164753" y="1794767"/>
                  </a:lnTo>
                  <a:lnTo>
                    <a:pt x="124815" y="1769973"/>
                  </a:lnTo>
                  <a:lnTo>
                    <a:pt x="89296" y="1739503"/>
                  </a:lnTo>
                  <a:lnTo>
                    <a:pt x="58826" y="1703984"/>
                  </a:lnTo>
                  <a:lnTo>
                    <a:pt x="34032" y="1664046"/>
                  </a:lnTo>
                  <a:lnTo>
                    <a:pt x="15544" y="1620316"/>
                  </a:lnTo>
                  <a:lnTo>
                    <a:pt x="3990" y="1573425"/>
                  </a:lnTo>
                  <a:lnTo>
                    <a:pt x="0" y="1524000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2200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631695" y="517016"/>
            <a:ext cx="7996555" cy="669290"/>
            <a:chOff x="1631695" y="517016"/>
            <a:chExt cx="7996555" cy="669290"/>
          </a:xfrm>
        </p:grpSpPr>
        <p:sp>
          <p:nvSpPr>
            <p:cNvPr id="6" name="object 6"/>
            <p:cNvSpPr/>
            <p:nvPr/>
          </p:nvSpPr>
          <p:spPr>
            <a:xfrm>
              <a:off x="1653793" y="538479"/>
              <a:ext cx="7974330" cy="6473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37791" y="523112"/>
              <a:ext cx="7962137" cy="6352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02139" y="919860"/>
              <a:ext cx="94615" cy="94615"/>
            </a:xfrm>
            <a:custGeom>
              <a:avLst/>
              <a:gdLst/>
              <a:ahLst/>
              <a:cxnLst/>
              <a:rect l="l" t="t" r="r" b="b"/>
              <a:pathLst>
                <a:path w="94615" h="94615">
                  <a:moveTo>
                    <a:pt x="0" y="0"/>
                  </a:moveTo>
                  <a:lnTo>
                    <a:pt x="94106" y="0"/>
                  </a:lnTo>
                  <a:lnTo>
                    <a:pt x="94106" y="94106"/>
                  </a:lnTo>
                  <a:lnTo>
                    <a:pt x="0" y="9410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3300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86675" y="837183"/>
              <a:ext cx="139192" cy="1247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96610" y="720978"/>
              <a:ext cx="186055" cy="2305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62809" y="720978"/>
              <a:ext cx="186054" cy="2305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02573" y="716279"/>
              <a:ext cx="152780" cy="955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72512" y="650366"/>
              <a:ext cx="7372984" cy="508000"/>
            </a:xfrm>
            <a:custGeom>
              <a:avLst/>
              <a:gdLst/>
              <a:ahLst/>
              <a:cxnLst/>
              <a:rect l="l" t="t" r="r" b="b"/>
              <a:pathLst>
                <a:path w="7372984" h="508000">
                  <a:moveTo>
                    <a:pt x="6185916" y="8000"/>
                  </a:moveTo>
                  <a:lnTo>
                    <a:pt x="6277229" y="8000"/>
                  </a:lnTo>
                  <a:lnTo>
                    <a:pt x="6343904" y="241046"/>
                  </a:lnTo>
                  <a:lnTo>
                    <a:pt x="6405245" y="8000"/>
                  </a:lnTo>
                  <a:lnTo>
                    <a:pt x="6495922" y="8000"/>
                  </a:lnTo>
                  <a:lnTo>
                    <a:pt x="6555232" y="241046"/>
                  </a:lnTo>
                  <a:lnTo>
                    <a:pt x="6623177" y="8000"/>
                  </a:lnTo>
                  <a:lnTo>
                    <a:pt x="6715886" y="8000"/>
                  </a:lnTo>
                  <a:lnTo>
                    <a:pt x="6601713" y="363600"/>
                  </a:lnTo>
                  <a:lnTo>
                    <a:pt x="6511290" y="363600"/>
                  </a:lnTo>
                  <a:lnTo>
                    <a:pt x="6450076" y="135000"/>
                  </a:lnTo>
                  <a:lnTo>
                    <a:pt x="6389751" y="363600"/>
                  </a:lnTo>
                  <a:lnTo>
                    <a:pt x="6298311" y="363600"/>
                  </a:lnTo>
                  <a:lnTo>
                    <a:pt x="6185916" y="8000"/>
                  </a:lnTo>
                  <a:close/>
                </a:path>
                <a:path w="7372984" h="508000">
                  <a:moveTo>
                    <a:pt x="4172712" y="8000"/>
                  </a:moveTo>
                  <a:lnTo>
                    <a:pt x="4266819" y="8000"/>
                  </a:lnTo>
                  <a:lnTo>
                    <a:pt x="4266819" y="171450"/>
                  </a:lnTo>
                  <a:lnTo>
                    <a:pt x="4267130" y="205337"/>
                  </a:lnTo>
                  <a:lnTo>
                    <a:pt x="4269658" y="251299"/>
                  </a:lnTo>
                  <a:lnTo>
                    <a:pt x="4290822" y="290195"/>
                  </a:lnTo>
                  <a:lnTo>
                    <a:pt x="4325747" y="299974"/>
                  </a:lnTo>
                  <a:lnTo>
                    <a:pt x="4337458" y="299160"/>
                  </a:lnTo>
                  <a:lnTo>
                    <a:pt x="4377691" y="279788"/>
                  </a:lnTo>
                  <a:lnTo>
                    <a:pt x="4398055" y="240641"/>
                  </a:lnTo>
                  <a:lnTo>
                    <a:pt x="4401623" y="192635"/>
                  </a:lnTo>
                  <a:lnTo>
                    <a:pt x="4402074" y="157987"/>
                  </a:lnTo>
                  <a:lnTo>
                    <a:pt x="4402074" y="8000"/>
                  </a:lnTo>
                  <a:lnTo>
                    <a:pt x="4496181" y="8000"/>
                  </a:lnTo>
                  <a:lnTo>
                    <a:pt x="4496181" y="363600"/>
                  </a:lnTo>
                  <a:lnTo>
                    <a:pt x="4408678" y="363600"/>
                  </a:lnTo>
                  <a:lnTo>
                    <a:pt x="4408678" y="310388"/>
                  </a:lnTo>
                  <a:lnTo>
                    <a:pt x="4398254" y="323893"/>
                  </a:lnTo>
                  <a:lnTo>
                    <a:pt x="4357624" y="355219"/>
                  </a:lnTo>
                  <a:lnTo>
                    <a:pt x="4308207" y="370703"/>
                  </a:lnTo>
                  <a:lnTo>
                    <a:pt x="4290822" y="371729"/>
                  </a:lnTo>
                  <a:lnTo>
                    <a:pt x="4273387" y="370732"/>
                  </a:lnTo>
                  <a:lnTo>
                    <a:pt x="4226560" y="355981"/>
                  </a:lnTo>
                  <a:lnTo>
                    <a:pt x="4192770" y="325191"/>
                  </a:lnTo>
                  <a:lnTo>
                    <a:pt x="4175871" y="277844"/>
                  </a:lnTo>
                  <a:lnTo>
                    <a:pt x="4172712" y="233045"/>
                  </a:lnTo>
                  <a:lnTo>
                    <a:pt x="4172712" y="8000"/>
                  </a:lnTo>
                  <a:close/>
                </a:path>
                <a:path w="7372984" h="508000">
                  <a:moveTo>
                    <a:pt x="3330066" y="8000"/>
                  </a:moveTo>
                  <a:lnTo>
                    <a:pt x="3430142" y="8000"/>
                  </a:lnTo>
                  <a:lnTo>
                    <a:pt x="3515233" y="260477"/>
                  </a:lnTo>
                  <a:lnTo>
                    <a:pt x="3598291" y="8000"/>
                  </a:lnTo>
                  <a:lnTo>
                    <a:pt x="3695700" y="8000"/>
                  </a:lnTo>
                  <a:lnTo>
                    <a:pt x="3570097" y="350266"/>
                  </a:lnTo>
                  <a:lnTo>
                    <a:pt x="3547745" y="412242"/>
                  </a:lnTo>
                  <a:lnTo>
                    <a:pt x="3529814" y="450621"/>
                  </a:lnTo>
                  <a:lnTo>
                    <a:pt x="3505388" y="480885"/>
                  </a:lnTo>
                  <a:lnTo>
                    <a:pt x="3462528" y="502285"/>
                  </a:lnTo>
                  <a:lnTo>
                    <a:pt x="3414395" y="508000"/>
                  </a:lnTo>
                  <a:lnTo>
                    <a:pt x="3400919" y="507642"/>
                  </a:lnTo>
                  <a:lnTo>
                    <a:pt x="3387550" y="506571"/>
                  </a:lnTo>
                  <a:lnTo>
                    <a:pt x="3374300" y="504785"/>
                  </a:lnTo>
                  <a:lnTo>
                    <a:pt x="3361182" y="502285"/>
                  </a:lnTo>
                  <a:lnTo>
                    <a:pt x="3352800" y="428625"/>
                  </a:lnTo>
                  <a:lnTo>
                    <a:pt x="3363585" y="430531"/>
                  </a:lnTo>
                  <a:lnTo>
                    <a:pt x="3373834" y="431879"/>
                  </a:lnTo>
                  <a:lnTo>
                    <a:pt x="3383535" y="432679"/>
                  </a:lnTo>
                  <a:lnTo>
                    <a:pt x="3392678" y="432943"/>
                  </a:lnTo>
                  <a:lnTo>
                    <a:pt x="3407991" y="431750"/>
                  </a:lnTo>
                  <a:lnTo>
                    <a:pt x="3448623" y="403479"/>
                  </a:lnTo>
                  <a:lnTo>
                    <a:pt x="3465322" y="364617"/>
                  </a:lnTo>
                  <a:lnTo>
                    <a:pt x="3330066" y="8000"/>
                  </a:lnTo>
                  <a:close/>
                </a:path>
                <a:path w="7372984" h="508000">
                  <a:moveTo>
                    <a:pt x="2345816" y="8000"/>
                  </a:moveTo>
                  <a:lnTo>
                    <a:pt x="2439924" y="8000"/>
                  </a:lnTo>
                  <a:lnTo>
                    <a:pt x="2439924" y="363600"/>
                  </a:lnTo>
                  <a:lnTo>
                    <a:pt x="2345816" y="363600"/>
                  </a:lnTo>
                  <a:lnTo>
                    <a:pt x="2345816" y="8000"/>
                  </a:lnTo>
                  <a:close/>
                </a:path>
                <a:path w="7372984" h="508000">
                  <a:moveTo>
                    <a:pt x="1766315" y="8000"/>
                  </a:moveTo>
                  <a:lnTo>
                    <a:pt x="1857628" y="8000"/>
                  </a:lnTo>
                  <a:lnTo>
                    <a:pt x="1924303" y="241046"/>
                  </a:lnTo>
                  <a:lnTo>
                    <a:pt x="1985645" y="8000"/>
                  </a:lnTo>
                  <a:lnTo>
                    <a:pt x="2076323" y="8000"/>
                  </a:lnTo>
                  <a:lnTo>
                    <a:pt x="2135632" y="241046"/>
                  </a:lnTo>
                  <a:lnTo>
                    <a:pt x="2203577" y="8000"/>
                  </a:lnTo>
                  <a:lnTo>
                    <a:pt x="2296287" y="8000"/>
                  </a:lnTo>
                  <a:lnTo>
                    <a:pt x="2182114" y="363600"/>
                  </a:lnTo>
                  <a:lnTo>
                    <a:pt x="2091689" y="363600"/>
                  </a:lnTo>
                  <a:lnTo>
                    <a:pt x="2030476" y="135000"/>
                  </a:lnTo>
                  <a:lnTo>
                    <a:pt x="1970151" y="363600"/>
                  </a:lnTo>
                  <a:lnTo>
                    <a:pt x="1878711" y="363600"/>
                  </a:lnTo>
                  <a:lnTo>
                    <a:pt x="1766315" y="8000"/>
                  </a:lnTo>
                  <a:close/>
                </a:path>
                <a:path w="7372984" h="508000">
                  <a:moveTo>
                    <a:pt x="1012317" y="8000"/>
                  </a:moveTo>
                  <a:lnTo>
                    <a:pt x="1106424" y="8000"/>
                  </a:lnTo>
                  <a:lnTo>
                    <a:pt x="1106424" y="363600"/>
                  </a:lnTo>
                  <a:lnTo>
                    <a:pt x="1012317" y="363600"/>
                  </a:lnTo>
                  <a:lnTo>
                    <a:pt x="1012317" y="8000"/>
                  </a:lnTo>
                  <a:close/>
                </a:path>
                <a:path w="7372984" h="508000">
                  <a:moveTo>
                    <a:pt x="7310882" y="0"/>
                  </a:moveTo>
                  <a:lnTo>
                    <a:pt x="7326816" y="1117"/>
                  </a:lnTo>
                  <a:lnTo>
                    <a:pt x="7342441" y="4460"/>
                  </a:lnTo>
                  <a:lnTo>
                    <a:pt x="7357780" y="10019"/>
                  </a:lnTo>
                  <a:lnTo>
                    <a:pt x="7372858" y="17780"/>
                  </a:lnTo>
                  <a:lnTo>
                    <a:pt x="7343648" y="99822"/>
                  </a:lnTo>
                  <a:lnTo>
                    <a:pt x="7332027" y="93061"/>
                  </a:lnTo>
                  <a:lnTo>
                    <a:pt x="7320788" y="88217"/>
                  </a:lnTo>
                  <a:lnTo>
                    <a:pt x="7309929" y="85302"/>
                  </a:lnTo>
                  <a:lnTo>
                    <a:pt x="7299452" y="84328"/>
                  </a:lnTo>
                  <a:lnTo>
                    <a:pt x="7290000" y="85016"/>
                  </a:lnTo>
                  <a:lnTo>
                    <a:pt x="7253779" y="110505"/>
                  </a:lnTo>
                  <a:lnTo>
                    <a:pt x="7240980" y="152717"/>
                  </a:lnTo>
                  <a:lnTo>
                    <a:pt x="7237067" y="212344"/>
                  </a:lnTo>
                  <a:lnTo>
                    <a:pt x="7236586" y="253873"/>
                  </a:lnTo>
                  <a:lnTo>
                    <a:pt x="7236586" y="363600"/>
                  </a:lnTo>
                  <a:lnTo>
                    <a:pt x="7142480" y="363600"/>
                  </a:lnTo>
                  <a:lnTo>
                    <a:pt x="7142480" y="8000"/>
                  </a:lnTo>
                  <a:lnTo>
                    <a:pt x="7229856" y="8000"/>
                  </a:lnTo>
                  <a:lnTo>
                    <a:pt x="7229856" y="58547"/>
                  </a:lnTo>
                  <a:lnTo>
                    <a:pt x="7240809" y="42165"/>
                  </a:lnTo>
                  <a:lnTo>
                    <a:pt x="7270242" y="11430"/>
                  </a:lnTo>
                  <a:lnTo>
                    <a:pt x="7299781" y="714"/>
                  </a:lnTo>
                  <a:lnTo>
                    <a:pt x="7310882" y="0"/>
                  </a:lnTo>
                  <a:close/>
                </a:path>
                <a:path w="7372984" h="508000">
                  <a:moveTo>
                    <a:pt x="6901053" y="0"/>
                  </a:moveTo>
                  <a:lnTo>
                    <a:pt x="6972093" y="13080"/>
                  </a:lnTo>
                  <a:lnTo>
                    <a:pt x="7026275" y="52450"/>
                  </a:lnTo>
                  <a:lnTo>
                    <a:pt x="7060199" y="118760"/>
                  </a:lnTo>
                  <a:lnTo>
                    <a:pt x="7068190" y="162375"/>
                  </a:lnTo>
                  <a:lnTo>
                    <a:pt x="7070217" y="212979"/>
                  </a:lnTo>
                  <a:lnTo>
                    <a:pt x="6834505" y="212979"/>
                  </a:lnTo>
                  <a:lnTo>
                    <a:pt x="6836288" y="232767"/>
                  </a:lnTo>
                  <a:lnTo>
                    <a:pt x="6857238" y="278130"/>
                  </a:lnTo>
                  <a:lnTo>
                    <a:pt x="6895921" y="299918"/>
                  </a:lnTo>
                  <a:lnTo>
                    <a:pt x="6911467" y="301371"/>
                  </a:lnTo>
                  <a:lnTo>
                    <a:pt x="6922085" y="300610"/>
                  </a:lnTo>
                  <a:lnTo>
                    <a:pt x="6955748" y="282376"/>
                  </a:lnTo>
                  <a:lnTo>
                    <a:pt x="6971411" y="250444"/>
                  </a:lnTo>
                  <a:lnTo>
                    <a:pt x="7065136" y="266192"/>
                  </a:lnTo>
                  <a:lnTo>
                    <a:pt x="7041816" y="311626"/>
                  </a:lnTo>
                  <a:lnTo>
                    <a:pt x="7008113" y="344678"/>
                  </a:lnTo>
                  <a:lnTo>
                    <a:pt x="6964187" y="364966"/>
                  </a:lnTo>
                  <a:lnTo>
                    <a:pt x="6910451" y="371729"/>
                  </a:lnTo>
                  <a:lnTo>
                    <a:pt x="6867086" y="367940"/>
                  </a:lnTo>
                  <a:lnTo>
                    <a:pt x="6829758" y="356568"/>
                  </a:lnTo>
                  <a:lnTo>
                    <a:pt x="6773163" y="311023"/>
                  </a:lnTo>
                  <a:lnTo>
                    <a:pt x="6746763" y="256174"/>
                  </a:lnTo>
                  <a:lnTo>
                    <a:pt x="6737984" y="188468"/>
                  </a:lnTo>
                  <a:lnTo>
                    <a:pt x="6740868" y="146675"/>
                  </a:lnTo>
                  <a:lnTo>
                    <a:pt x="6763970" y="77471"/>
                  </a:lnTo>
                  <a:lnTo>
                    <a:pt x="6808862" y="28128"/>
                  </a:lnTo>
                  <a:lnTo>
                    <a:pt x="6867259" y="3121"/>
                  </a:lnTo>
                  <a:lnTo>
                    <a:pt x="6901053" y="0"/>
                  </a:lnTo>
                  <a:close/>
                </a:path>
                <a:path w="7372984" h="508000">
                  <a:moveTo>
                    <a:pt x="5980684" y="0"/>
                  </a:moveTo>
                  <a:lnTo>
                    <a:pt x="6044295" y="5921"/>
                  </a:lnTo>
                  <a:lnTo>
                    <a:pt x="6089142" y="23749"/>
                  </a:lnTo>
                  <a:lnTo>
                    <a:pt x="6119114" y="53260"/>
                  </a:lnTo>
                  <a:lnTo>
                    <a:pt x="6138037" y="94107"/>
                  </a:lnTo>
                  <a:lnTo>
                    <a:pt x="6049264" y="110490"/>
                  </a:lnTo>
                  <a:lnTo>
                    <a:pt x="6045783" y="100724"/>
                  </a:lnTo>
                  <a:lnTo>
                    <a:pt x="6041040" y="92186"/>
                  </a:lnTo>
                  <a:lnTo>
                    <a:pt x="6008433" y="70453"/>
                  </a:lnTo>
                  <a:lnTo>
                    <a:pt x="5982335" y="67691"/>
                  </a:lnTo>
                  <a:lnTo>
                    <a:pt x="5965072" y="68333"/>
                  </a:lnTo>
                  <a:lnTo>
                    <a:pt x="5922010" y="82931"/>
                  </a:lnTo>
                  <a:lnTo>
                    <a:pt x="5918327" y="89281"/>
                  </a:lnTo>
                  <a:lnTo>
                    <a:pt x="5918327" y="97155"/>
                  </a:lnTo>
                  <a:lnTo>
                    <a:pt x="5918327" y="103759"/>
                  </a:lnTo>
                  <a:lnTo>
                    <a:pt x="5956093" y="125475"/>
                  </a:lnTo>
                  <a:lnTo>
                    <a:pt x="6015609" y="140588"/>
                  </a:lnTo>
                  <a:lnTo>
                    <a:pt x="6050397" y="149637"/>
                  </a:lnTo>
                  <a:lnTo>
                    <a:pt x="6102923" y="170592"/>
                  </a:lnTo>
                  <a:lnTo>
                    <a:pt x="6133546" y="196290"/>
                  </a:lnTo>
                  <a:lnTo>
                    <a:pt x="6150102" y="252475"/>
                  </a:lnTo>
                  <a:lnTo>
                    <a:pt x="6147552" y="276078"/>
                  </a:lnTo>
                  <a:lnTo>
                    <a:pt x="6127116" y="318091"/>
                  </a:lnTo>
                  <a:lnTo>
                    <a:pt x="6086369" y="351905"/>
                  </a:lnTo>
                  <a:lnTo>
                    <a:pt x="6025929" y="369518"/>
                  </a:lnTo>
                  <a:lnTo>
                    <a:pt x="5988304" y="371729"/>
                  </a:lnTo>
                  <a:lnTo>
                    <a:pt x="5953896" y="369875"/>
                  </a:lnTo>
                  <a:lnTo>
                    <a:pt x="5896417" y="355119"/>
                  </a:lnTo>
                  <a:lnTo>
                    <a:pt x="5853981" y="326189"/>
                  </a:lnTo>
                  <a:lnTo>
                    <a:pt x="5826255" y="286132"/>
                  </a:lnTo>
                  <a:lnTo>
                    <a:pt x="5817870" y="262128"/>
                  </a:lnTo>
                  <a:lnTo>
                    <a:pt x="5912358" y="247777"/>
                  </a:lnTo>
                  <a:lnTo>
                    <a:pt x="5916168" y="260679"/>
                  </a:lnTo>
                  <a:lnTo>
                    <a:pt x="5921501" y="271938"/>
                  </a:lnTo>
                  <a:lnTo>
                    <a:pt x="5958855" y="300116"/>
                  </a:lnTo>
                  <a:lnTo>
                    <a:pt x="5988304" y="303657"/>
                  </a:lnTo>
                  <a:lnTo>
                    <a:pt x="6005450" y="302823"/>
                  </a:lnTo>
                  <a:lnTo>
                    <a:pt x="6043295" y="290322"/>
                  </a:lnTo>
                  <a:lnTo>
                    <a:pt x="6055614" y="265175"/>
                  </a:lnTo>
                  <a:lnTo>
                    <a:pt x="6055614" y="258063"/>
                  </a:lnTo>
                  <a:lnTo>
                    <a:pt x="6017514" y="235077"/>
                  </a:lnTo>
                  <a:lnTo>
                    <a:pt x="5965769" y="222787"/>
                  </a:lnTo>
                  <a:lnTo>
                    <a:pt x="5924454" y="211058"/>
                  </a:lnTo>
                  <a:lnTo>
                    <a:pt x="5873115" y="189230"/>
                  </a:lnTo>
                  <a:lnTo>
                    <a:pt x="5841507" y="154797"/>
                  </a:lnTo>
                  <a:lnTo>
                    <a:pt x="5830951" y="109220"/>
                  </a:lnTo>
                  <a:lnTo>
                    <a:pt x="5833237" y="87002"/>
                  </a:lnTo>
                  <a:lnTo>
                    <a:pt x="5851524" y="48140"/>
                  </a:lnTo>
                  <a:lnTo>
                    <a:pt x="5888243" y="17734"/>
                  </a:lnTo>
                  <a:lnTo>
                    <a:pt x="5944822" y="1974"/>
                  </a:lnTo>
                  <a:lnTo>
                    <a:pt x="5980684" y="0"/>
                  </a:lnTo>
                  <a:close/>
                </a:path>
                <a:path w="7372984" h="508000">
                  <a:moveTo>
                    <a:pt x="5635879" y="0"/>
                  </a:moveTo>
                  <a:lnTo>
                    <a:pt x="5679580" y="6268"/>
                  </a:lnTo>
                  <a:lnTo>
                    <a:pt x="5715476" y="23955"/>
                  </a:lnTo>
                  <a:lnTo>
                    <a:pt x="5743051" y="58435"/>
                  </a:lnTo>
                  <a:lnTo>
                    <a:pt x="5754131" y="106235"/>
                  </a:lnTo>
                  <a:lnTo>
                    <a:pt x="5755386" y="142621"/>
                  </a:lnTo>
                  <a:lnTo>
                    <a:pt x="5755386" y="363600"/>
                  </a:lnTo>
                  <a:lnTo>
                    <a:pt x="5661406" y="363600"/>
                  </a:lnTo>
                  <a:lnTo>
                    <a:pt x="5661406" y="182118"/>
                  </a:lnTo>
                  <a:lnTo>
                    <a:pt x="5661025" y="155880"/>
                  </a:lnTo>
                  <a:lnTo>
                    <a:pt x="5655310" y="107696"/>
                  </a:lnTo>
                  <a:lnTo>
                    <a:pt x="5628634" y="77259"/>
                  </a:lnTo>
                  <a:lnTo>
                    <a:pt x="5603113" y="72009"/>
                  </a:lnTo>
                  <a:lnTo>
                    <a:pt x="5591157" y="72842"/>
                  </a:lnTo>
                  <a:lnTo>
                    <a:pt x="5550237" y="92632"/>
                  </a:lnTo>
                  <a:lnTo>
                    <a:pt x="5529460" y="134288"/>
                  </a:lnTo>
                  <a:lnTo>
                    <a:pt x="5525841" y="175107"/>
                  </a:lnTo>
                  <a:lnTo>
                    <a:pt x="5525389" y="202565"/>
                  </a:lnTo>
                  <a:lnTo>
                    <a:pt x="5525389" y="363600"/>
                  </a:lnTo>
                  <a:lnTo>
                    <a:pt x="5431282" y="363600"/>
                  </a:lnTo>
                  <a:lnTo>
                    <a:pt x="5431282" y="8000"/>
                  </a:lnTo>
                  <a:lnTo>
                    <a:pt x="5518658" y="8000"/>
                  </a:lnTo>
                  <a:lnTo>
                    <a:pt x="5518658" y="60325"/>
                  </a:lnTo>
                  <a:lnTo>
                    <a:pt x="5543474" y="33914"/>
                  </a:lnTo>
                  <a:lnTo>
                    <a:pt x="5571267" y="15065"/>
                  </a:lnTo>
                  <a:lnTo>
                    <a:pt x="5602061" y="3764"/>
                  </a:lnTo>
                  <a:lnTo>
                    <a:pt x="5635879" y="0"/>
                  </a:lnTo>
                  <a:close/>
                </a:path>
                <a:path w="7372984" h="508000">
                  <a:moveTo>
                    <a:pt x="5189982" y="0"/>
                  </a:moveTo>
                  <a:lnTo>
                    <a:pt x="5244846" y="3714"/>
                  </a:lnTo>
                  <a:lnTo>
                    <a:pt x="5283708" y="14859"/>
                  </a:lnTo>
                  <a:lnTo>
                    <a:pt x="5319605" y="41755"/>
                  </a:lnTo>
                  <a:lnTo>
                    <a:pt x="5336444" y="85280"/>
                  </a:lnTo>
                  <a:lnTo>
                    <a:pt x="5339588" y="136906"/>
                  </a:lnTo>
                  <a:lnTo>
                    <a:pt x="5338571" y="246761"/>
                  </a:lnTo>
                  <a:lnTo>
                    <a:pt x="5338857" y="268666"/>
                  </a:lnTo>
                  <a:lnTo>
                    <a:pt x="5343144" y="315975"/>
                  </a:lnTo>
                  <a:lnTo>
                    <a:pt x="5360035" y="363600"/>
                  </a:lnTo>
                  <a:lnTo>
                    <a:pt x="5266944" y="363600"/>
                  </a:lnTo>
                  <a:lnTo>
                    <a:pt x="5256403" y="330327"/>
                  </a:lnTo>
                  <a:lnTo>
                    <a:pt x="5255260" y="326644"/>
                  </a:lnTo>
                  <a:lnTo>
                    <a:pt x="5254625" y="324866"/>
                  </a:lnTo>
                  <a:lnTo>
                    <a:pt x="5242333" y="335843"/>
                  </a:lnTo>
                  <a:lnTo>
                    <a:pt x="5229637" y="345344"/>
                  </a:lnTo>
                  <a:lnTo>
                    <a:pt x="5189001" y="365085"/>
                  </a:lnTo>
                  <a:lnTo>
                    <a:pt x="5144389" y="371729"/>
                  </a:lnTo>
                  <a:lnTo>
                    <a:pt x="5118407" y="369851"/>
                  </a:lnTo>
                  <a:lnTo>
                    <a:pt x="5075112" y="354905"/>
                  </a:lnTo>
                  <a:lnTo>
                    <a:pt x="5043939" y="326026"/>
                  </a:lnTo>
                  <a:lnTo>
                    <a:pt x="5028128" y="288359"/>
                  </a:lnTo>
                  <a:lnTo>
                    <a:pt x="5026152" y="266573"/>
                  </a:lnTo>
                  <a:lnTo>
                    <a:pt x="5027056" y="251910"/>
                  </a:lnTo>
                  <a:lnTo>
                    <a:pt x="5040630" y="212852"/>
                  </a:lnTo>
                  <a:lnTo>
                    <a:pt x="5068651" y="183634"/>
                  </a:lnTo>
                  <a:lnTo>
                    <a:pt x="5112639" y="164861"/>
                  </a:lnTo>
                  <a:lnTo>
                    <a:pt x="5155819" y="154686"/>
                  </a:lnTo>
                  <a:lnTo>
                    <a:pt x="5186251" y="148591"/>
                  </a:lnTo>
                  <a:lnTo>
                    <a:pt x="5211635" y="142700"/>
                  </a:lnTo>
                  <a:lnTo>
                    <a:pt x="5231971" y="137023"/>
                  </a:lnTo>
                  <a:lnTo>
                    <a:pt x="5247259" y="131572"/>
                  </a:lnTo>
                  <a:lnTo>
                    <a:pt x="5247259" y="122174"/>
                  </a:lnTo>
                  <a:lnTo>
                    <a:pt x="5233796" y="83566"/>
                  </a:lnTo>
                  <a:lnTo>
                    <a:pt x="5183251" y="72009"/>
                  </a:lnTo>
                  <a:lnTo>
                    <a:pt x="5171368" y="72628"/>
                  </a:lnTo>
                  <a:lnTo>
                    <a:pt x="5131355" y="95440"/>
                  </a:lnTo>
                  <a:lnTo>
                    <a:pt x="5121275" y="116586"/>
                  </a:lnTo>
                  <a:lnTo>
                    <a:pt x="5035931" y="101092"/>
                  </a:lnTo>
                  <a:lnTo>
                    <a:pt x="5055457" y="56261"/>
                  </a:lnTo>
                  <a:lnTo>
                    <a:pt x="5085461" y="24765"/>
                  </a:lnTo>
                  <a:lnTo>
                    <a:pt x="5129196" y="6191"/>
                  </a:lnTo>
                  <a:lnTo>
                    <a:pt x="5157452" y="1547"/>
                  </a:lnTo>
                  <a:lnTo>
                    <a:pt x="5189982" y="0"/>
                  </a:lnTo>
                  <a:close/>
                </a:path>
                <a:path w="7372984" h="508000">
                  <a:moveTo>
                    <a:pt x="4758182" y="0"/>
                  </a:moveTo>
                  <a:lnTo>
                    <a:pt x="4774116" y="1117"/>
                  </a:lnTo>
                  <a:lnTo>
                    <a:pt x="4789741" y="4460"/>
                  </a:lnTo>
                  <a:lnTo>
                    <a:pt x="4805080" y="10019"/>
                  </a:lnTo>
                  <a:lnTo>
                    <a:pt x="4820158" y="17780"/>
                  </a:lnTo>
                  <a:lnTo>
                    <a:pt x="4790947" y="99822"/>
                  </a:lnTo>
                  <a:lnTo>
                    <a:pt x="4779327" y="93061"/>
                  </a:lnTo>
                  <a:lnTo>
                    <a:pt x="4768088" y="88217"/>
                  </a:lnTo>
                  <a:lnTo>
                    <a:pt x="4757229" y="85302"/>
                  </a:lnTo>
                  <a:lnTo>
                    <a:pt x="4746752" y="84328"/>
                  </a:lnTo>
                  <a:lnTo>
                    <a:pt x="4737300" y="85016"/>
                  </a:lnTo>
                  <a:lnTo>
                    <a:pt x="4701079" y="110505"/>
                  </a:lnTo>
                  <a:lnTo>
                    <a:pt x="4688280" y="152717"/>
                  </a:lnTo>
                  <a:lnTo>
                    <a:pt x="4684367" y="212344"/>
                  </a:lnTo>
                  <a:lnTo>
                    <a:pt x="4683887" y="253873"/>
                  </a:lnTo>
                  <a:lnTo>
                    <a:pt x="4683887" y="363600"/>
                  </a:lnTo>
                  <a:lnTo>
                    <a:pt x="4589780" y="363600"/>
                  </a:lnTo>
                  <a:lnTo>
                    <a:pt x="4589780" y="8000"/>
                  </a:lnTo>
                  <a:lnTo>
                    <a:pt x="4677156" y="8000"/>
                  </a:lnTo>
                  <a:lnTo>
                    <a:pt x="4677156" y="58547"/>
                  </a:lnTo>
                  <a:lnTo>
                    <a:pt x="4688109" y="42165"/>
                  </a:lnTo>
                  <a:lnTo>
                    <a:pt x="4717542" y="11430"/>
                  </a:lnTo>
                  <a:lnTo>
                    <a:pt x="4747134" y="714"/>
                  </a:lnTo>
                  <a:lnTo>
                    <a:pt x="4758182" y="0"/>
                  </a:lnTo>
                  <a:close/>
                </a:path>
                <a:path w="7372984" h="508000">
                  <a:moveTo>
                    <a:pt x="3916934" y="0"/>
                  </a:moveTo>
                  <a:lnTo>
                    <a:pt x="3955488" y="3266"/>
                  </a:lnTo>
                  <a:lnTo>
                    <a:pt x="4021643" y="29467"/>
                  </a:lnTo>
                  <a:lnTo>
                    <a:pt x="4071844" y="80361"/>
                  </a:lnTo>
                  <a:lnTo>
                    <a:pt x="4097613" y="146516"/>
                  </a:lnTo>
                  <a:lnTo>
                    <a:pt x="4100829" y="184785"/>
                  </a:lnTo>
                  <a:lnTo>
                    <a:pt x="4097569" y="223434"/>
                  </a:lnTo>
                  <a:lnTo>
                    <a:pt x="4071522" y="290351"/>
                  </a:lnTo>
                  <a:lnTo>
                    <a:pt x="4021048" y="341832"/>
                  </a:lnTo>
                  <a:lnTo>
                    <a:pt x="3955480" y="368399"/>
                  </a:lnTo>
                  <a:lnTo>
                    <a:pt x="3917696" y="371729"/>
                  </a:lnTo>
                  <a:lnTo>
                    <a:pt x="3893502" y="370347"/>
                  </a:lnTo>
                  <a:lnTo>
                    <a:pt x="3846829" y="359298"/>
                  </a:lnTo>
                  <a:lnTo>
                    <a:pt x="3803491" y="337294"/>
                  </a:lnTo>
                  <a:lnTo>
                    <a:pt x="3769772" y="304857"/>
                  </a:lnTo>
                  <a:lnTo>
                    <a:pt x="3746819" y="262233"/>
                  </a:lnTo>
                  <a:lnTo>
                    <a:pt x="3735250" y="210278"/>
                  </a:lnTo>
                  <a:lnTo>
                    <a:pt x="3733800" y="180848"/>
                  </a:lnTo>
                  <a:lnTo>
                    <a:pt x="3735250" y="157587"/>
                  </a:lnTo>
                  <a:lnTo>
                    <a:pt x="3746819" y="112160"/>
                  </a:lnTo>
                  <a:lnTo>
                    <a:pt x="3769651" y="69423"/>
                  </a:lnTo>
                  <a:lnTo>
                    <a:pt x="3802366" y="35946"/>
                  </a:lnTo>
                  <a:lnTo>
                    <a:pt x="3844157" y="13019"/>
                  </a:lnTo>
                  <a:lnTo>
                    <a:pt x="3891452" y="1450"/>
                  </a:lnTo>
                  <a:lnTo>
                    <a:pt x="3916934" y="0"/>
                  </a:lnTo>
                  <a:close/>
                </a:path>
                <a:path w="7372984" h="508000">
                  <a:moveTo>
                    <a:pt x="1406778" y="0"/>
                  </a:moveTo>
                  <a:lnTo>
                    <a:pt x="1450480" y="6268"/>
                  </a:lnTo>
                  <a:lnTo>
                    <a:pt x="1486376" y="23955"/>
                  </a:lnTo>
                  <a:lnTo>
                    <a:pt x="1513951" y="58435"/>
                  </a:lnTo>
                  <a:lnTo>
                    <a:pt x="1525031" y="106235"/>
                  </a:lnTo>
                  <a:lnTo>
                    <a:pt x="1526286" y="142621"/>
                  </a:lnTo>
                  <a:lnTo>
                    <a:pt x="1526286" y="363600"/>
                  </a:lnTo>
                  <a:lnTo>
                    <a:pt x="1432306" y="363600"/>
                  </a:lnTo>
                  <a:lnTo>
                    <a:pt x="1432306" y="182118"/>
                  </a:lnTo>
                  <a:lnTo>
                    <a:pt x="1431925" y="155880"/>
                  </a:lnTo>
                  <a:lnTo>
                    <a:pt x="1426210" y="107696"/>
                  </a:lnTo>
                  <a:lnTo>
                    <a:pt x="1399534" y="77259"/>
                  </a:lnTo>
                  <a:lnTo>
                    <a:pt x="1374013" y="72009"/>
                  </a:lnTo>
                  <a:lnTo>
                    <a:pt x="1362057" y="72842"/>
                  </a:lnTo>
                  <a:lnTo>
                    <a:pt x="1321137" y="92632"/>
                  </a:lnTo>
                  <a:lnTo>
                    <a:pt x="1300360" y="134288"/>
                  </a:lnTo>
                  <a:lnTo>
                    <a:pt x="1296741" y="175107"/>
                  </a:lnTo>
                  <a:lnTo>
                    <a:pt x="1296289" y="202565"/>
                  </a:lnTo>
                  <a:lnTo>
                    <a:pt x="1296289" y="363600"/>
                  </a:lnTo>
                  <a:lnTo>
                    <a:pt x="1202182" y="363600"/>
                  </a:lnTo>
                  <a:lnTo>
                    <a:pt x="1202182" y="8000"/>
                  </a:lnTo>
                  <a:lnTo>
                    <a:pt x="1289558" y="8000"/>
                  </a:lnTo>
                  <a:lnTo>
                    <a:pt x="1289558" y="60325"/>
                  </a:lnTo>
                  <a:lnTo>
                    <a:pt x="1314374" y="33914"/>
                  </a:lnTo>
                  <a:lnTo>
                    <a:pt x="1342167" y="15065"/>
                  </a:lnTo>
                  <a:lnTo>
                    <a:pt x="1372961" y="3764"/>
                  </a:lnTo>
                  <a:lnTo>
                    <a:pt x="1406778" y="0"/>
                  </a:lnTo>
                  <a:close/>
                </a:path>
                <a:path w="7372984" h="508000">
                  <a:moveTo>
                    <a:pt x="183134" y="0"/>
                  </a:moveTo>
                  <a:lnTo>
                    <a:pt x="221688" y="3266"/>
                  </a:lnTo>
                  <a:lnTo>
                    <a:pt x="287843" y="29467"/>
                  </a:lnTo>
                  <a:lnTo>
                    <a:pt x="338044" y="80361"/>
                  </a:lnTo>
                  <a:lnTo>
                    <a:pt x="363813" y="146516"/>
                  </a:lnTo>
                  <a:lnTo>
                    <a:pt x="367030" y="184785"/>
                  </a:lnTo>
                  <a:lnTo>
                    <a:pt x="363769" y="223434"/>
                  </a:lnTo>
                  <a:lnTo>
                    <a:pt x="337722" y="290351"/>
                  </a:lnTo>
                  <a:lnTo>
                    <a:pt x="287248" y="341832"/>
                  </a:lnTo>
                  <a:lnTo>
                    <a:pt x="221680" y="368399"/>
                  </a:lnTo>
                  <a:lnTo>
                    <a:pt x="183895" y="371729"/>
                  </a:lnTo>
                  <a:lnTo>
                    <a:pt x="159702" y="370347"/>
                  </a:lnTo>
                  <a:lnTo>
                    <a:pt x="113030" y="359298"/>
                  </a:lnTo>
                  <a:lnTo>
                    <a:pt x="69691" y="337294"/>
                  </a:lnTo>
                  <a:lnTo>
                    <a:pt x="35972" y="304857"/>
                  </a:lnTo>
                  <a:lnTo>
                    <a:pt x="13019" y="262233"/>
                  </a:lnTo>
                  <a:lnTo>
                    <a:pt x="1450" y="210278"/>
                  </a:lnTo>
                  <a:lnTo>
                    <a:pt x="0" y="180848"/>
                  </a:lnTo>
                  <a:lnTo>
                    <a:pt x="1450" y="157587"/>
                  </a:lnTo>
                  <a:lnTo>
                    <a:pt x="13019" y="112160"/>
                  </a:lnTo>
                  <a:lnTo>
                    <a:pt x="35851" y="69423"/>
                  </a:lnTo>
                  <a:lnTo>
                    <a:pt x="68566" y="35946"/>
                  </a:lnTo>
                  <a:lnTo>
                    <a:pt x="110357" y="13019"/>
                  </a:lnTo>
                  <a:lnTo>
                    <a:pt x="157652" y="1450"/>
                  </a:lnTo>
                  <a:lnTo>
                    <a:pt x="183134" y="0"/>
                  </a:lnTo>
                  <a:close/>
                </a:path>
              </a:pathLst>
            </a:custGeom>
            <a:ln w="12192">
              <a:solidFill>
                <a:srgbClr val="3300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30755" y="600074"/>
              <a:ext cx="187070" cy="15151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37791" y="523112"/>
              <a:ext cx="7962265" cy="499109"/>
            </a:xfrm>
            <a:custGeom>
              <a:avLst/>
              <a:gdLst/>
              <a:ahLst/>
              <a:cxnLst/>
              <a:rect l="l" t="t" r="r" b="b"/>
              <a:pathLst>
                <a:path w="7962265" h="499109">
                  <a:moveTo>
                    <a:pt x="3069844" y="9651"/>
                  </a:moveTo>
                  <a:lnTo>
                    <a:pt x="3069844" y="135254"/>
                  </a:lnTo>
                  <a:lnTo>
                    <a:pt x="3134106" y="135254"/>
                  </a:lnTo>
                  <a:lnTo>
                    <a:pt x="3134106" y="210312"/>
                  </a:lnTo>
                  <a:lnTo>
                    <a:pt x="3069844" y="210312"/>
                  </a:lnTo>
                  <a:lnTo>
                    <a:pt x="3069844" y="353567"/>
                  </a:lnTo>
                  <a:lnTo>
                    <a:pt x="3070915" y="398484"/>
                  </a:lnTo>
                  <a:lnTo>
                    <a:pt x="3080131" y="416178"/>
                  </a:lnTo>
                  <a:lnTo>
                    <a:pt x="3084448" y="419353"/>
                  </a:lnTo>
                  <a:lnTo>
                    <a:pt x="3089783" y="420877"/>
                  </a:lnTo>
                  <a:lnTo>
                    <a:pt x="3096006" y="420877"/>
                  </a:lnTo>
                  <a:lnTo>
                    <a:pt x="3103241" y="420326"/>
                  </a:lnTo>
                  <a:lnTo>
                    <a:pt x="3111976" y="418655"/>
                  </a:lnTo>
                  <a:lnTo>
                    <a:pt x="3122187" y="415841"/>
                  </a:lnTo>
                  <a:lnTo>
                    <a:pt x="3133852" y="411861"/>
                  </a:lnTo>
                  <a:lnTo>
                    <a:pt x="3141853" y="484886"/>
                  </a:lnTo>
                  <a:lnTo>
                    <a:pt x="3124922" y="491053"/>
                  </a:lnTo>
                  <a:lnTo>
                    <a:pt x="3106896" y="495458"/>
                  </a:lnTo>
                  <a:lnTo>
                    <a:pt x="3087774" y="498101"/>
                  </a:lnTo>
                  <a:lnTo>
                    <a:pt x="3067558" y="498983"/>
                  </a:lnTo>
                  <a:lnTo>
                    <a:pt x="3055125" y="498437"/>
                  </a:lnTo>
                  <a:lnTo>
                    <a:pt x="3012134" y="485822"/>
                  </a:lnTo>
                  <a:lnTo>
                    <a:pt x="2983595" y="452342"/>
                  </a:lnTo>
                  <a:lnTo>
                    <a:pt x="2976229" y="406908"/>
                  </a:lnTo>
                  <a:lnTo>
                    <a:pt x="2975483" y="365378"/>
                  </a:lnTo>
                  <a:lnTo>
                    <a:pt x="2975483" y="210312"/>
                  </a:lnTo>
                  <a:lnTo>
                    <a:pt x="2932303" y="210312"/>
                  </a:lnTo>
                  <a:lnTo>
                    <a:pt x="2932303" y="135254"/>
                  </a:lnTo>
                  <a:lnTo>
                    <a:pt x="2975483" y="135254"/>
                  </a:lnTo>
                  <a:lnTo>
                    <a:pt x="2975483" y="64642"/>
                  </a:lnTo>
                  <a:lnTo>
                    <a:pt x="3069844" y="9651"/>
                  </a:lnTo>
                  <a:close/>
                </a:path>
                <a:path w="7962265" h="499109">
                  <a:moveTo>
                    <a:pt x="7860283" y="0"/>
                  </a:moveTo>
                  <a:lnTo>
                    <a:pt x="7962137" y="0"/>
                  </a:lnTo>
                  <a:lnTo>
                    <a:pt x="7962137" y="115188"/>
                  </a:lnTo>
                  <a:lnTo>
                    <a:pt x="7938008" y="364363"/>
                  </a:lnTo>
                  <a:lnTo>
                    <a:pt x="7884667" y="364363"/>
                  </a:lnTo>
                  <a:lnTo>
                    <a:pt x="7860283" y="115188"/>
                  </a:lnTo>
                  <a:lnTo>
                    <a:pt x="7860283" y="0"/>
                  </a:lnTo>
                  <a:close/>
                </a:path>
                <a:path w="7962265" h="499109">
                  <a:moveTo>
                    <a:pt x="3199384" y="0"/>
                  </a:moveTo>
                  <a:lnTo>
                    <a:pt x="3293491" y="0"/>
                  </a:lnTo>
                  <a:lnTo>
                    <a:pt x="3293491" y="180466"/>
                  </a:lnTo>
                  <a:lnTo>
                    <a:pt x="3317355" y="157204"/>
                  </a:lnTo>
                  <a:lnTo>
                    <a:pt x="3343433" y="140573"/>
                  </a:lnTo>
                  <a:lnTo>
                    <a:pt x="3371750" y="130585"/>
                  </a:lnTo>
                  <a:lnTo>
                    <a:pt x="3402329" y="127253"/>
                  </a:lnTo>
                  <a:lnTo>
                    <a:pt x="3418139" y="128014"/>
                  </a:lnTo>
                  <a:lnTo>
                    <a:pt x="3460877" y="139319"/>
                  </a:lnTo>
                  <a:lnTo>
                    <a:pt x="3492791" y="161125"/>
                  </a:lnTo>
                  <a:lnTo>
                    <a:pt x="3515356" y="200485"/>
                  </a:lnTo>
                  <a:lnTo>
                    <a:pt x="3521932" y="240664"/>
                  </a:lnTo>
                  <a:lnTo>
                    <a:pt x="3523106" y="282321"/>
                  </a:lnTo>
                  <a:lnTo>
                    <a:pt x="3523106" y="490854"/>
                  </a:lnTo>
                  <a:lnTo>
                    <a:pt x="3429127" y="490854"/>
                  </a:lnTo>
                  <a:lnTo>
                    <a:pt x="3429127" y="303022"/>
                  </a:lnTo>
                  <a:lnTo>
                    <a:pt x="3428773" y="277641"/>
                  </a:lnTo>
                  <a:lnTo>
                    <a:pt x="3423666" y="232028"/>
                  </a:lnTo>
                  <a:lnTo>
                    <a:pt x="3397551" y="204245"/>
                  </a:lnTo>
                  <a:lnTo>
                    <a:pt x="3370833" y="199262"/>
                  </a:lnTo>
                  <a:lnTo>
                    <a:pt x="3359427" y="199975"/>
                  </a:lnTo>
                  <a:lnTo>
                    <a:pt x="3320323" y="216997"/>
                  </a:lnTo>
                  <a:lnTo>
                    <a:pt x="3298259" y="257794"/>
                  </a:lnTo>
                  <a:lnTo>
                    <a:pt x="3293491" y="312800"/>
                  </a:lnTo>
                  <a:lnTo>
                    <a:pt x="3293491" y="490854"/>
                  </a:lnTo>
                  <a:lnTo>
                    <a:pt x="3199384" y="490854"/>
                  </a:lnTo>
                  <a:lnTo>
                    <a:pt x="3199384" y="0"/>
                  </a:lnTo>
                  <a:close/>
                </a:path>
                <a:path w="7962265" h="499109">
                  <a:moveTo>
                    <a:pt x="2780537" y="0"/>
                  </a:moveTo>
                  <a:lnTo>
                    <a:pt x="2874645" y="0"/>
                  </a:lnTo>
                  <a:lnTo>
                    <a:pt x="2874645" y="87122"/>
                  </a:lnTo>
                  <a:lnTo>
                    <a:pt x="2780537" y="87122"/>
                  </a:lnTo>
                  <a:lnTo>
                    <a:pt x="2780537" y="0"/>
                  </a:lnTo>
                  <a:close/>
                </a:path>
                <a:path w="7962265" h="499109">
                  <a:moveTo>
                    <a:pt x="1447038" y="0"/>
                  </a:moveTo>
                  <a:lnTo>
                    <a:pt x="1541145" y="0"/>
                  </a:lnTo>
                  <a:lnTo>
                    <a:pt x="1541145" y="87122"/>
                  </a:lnTo>
                  <a:lnTo>
                    <a:pt x="1447038" y="87122"/>
                  </a:lnTo>
                  <a:lnTo>
                    <a:pt x="1447038" y="0"/>
                  </a:lnTo>
                  <a:close/>
                </a:path>
                <a:path w="7962265" h="499109">
                  <a:moveTo>
                    <a:pt x="1066038" y="0"/>
                  </a:moveTo>
                  <a:lnTo>
                    <a:pt x="1160145" y="0"/>
                  </a:lnTo>
                  <a:lnTo>
                    <a:pt x="1160145" y="490854"/>
                  </a:lnTo>
                  <a:lnTo>
                    <a:pt x="1066038" y="490854"/>
                  </a:lnTo>
                  <a:lnTo>
                    <a:pt x="1066038" y="0"/>
                  </a:lnTo>
                  <a:close/>
                </a:path>
                <a:path w="7962265" h="499109">
                  <a:moveTo>
                    <a:pt x="875538" y="0"/>
                  </a:moveTo>
                  <a:lnTo>
                    <a:pt x="969644" y="0"/>
                  </a:lnTo>
                  <a:lnTo>
                    <a:pt x="969644" y="490854"/>
                  </a:lnTo>
                  <a:lnTo>
                    <a:pt x="875538" y="490854"/>
                  </a:lnTo>
                  <a:lnTo>
                    <a:pt x="875538" y="0"/>
                  </a:lnTo>
                  <a:close/>
                </a:path>
                <a:path w="7962265" h="499109">
                  <a:moveTo>
                    <a:pt x="0" y="0"/>
                  </a:moveTo>
                  <a:lnTo>
                    <a:pt x="159003" y="0"/>
                  </a:lnTo>
                  <a:lnTo>
                    <a:pt x="200296" y="454"/>
                  </a:lnTo>
                  <a:lnTo>
                    <a:pt x="259212" y="4125"/>
                  </a:lnTo>
                  <a:lnTo>
                    <a:pt x="297128" y="14509"/>
                  </a:lnTo>
                  <a:lnTo>
                    <a:pt x="332474" y="38512"/>
                  </a:lnTo>
                  <a:lnTo>
                    <a:pt x="360027" y="75279"/>
                  </a:lnTo>
                  <a:lnTo>
                    <a:pt x="374263" y="123094"/>
                  </a:lnTo>
                  <a:lnTo>
                    <a:pt x="376046" y="151002"/>
                  </a:lnTo>
                  <a:lnTo>
                    <a:pt x="375023" y="172694"/>
                  </a:lnTo>
                  <a:lnTo>
                    <a:pt x="366831" y="210742"/>
                  </a:lnTo>
                  <a:lnTo>
                    <a:pt x="340963" y="254508"/>
                  </a:lnTo>
                  <a:lnTo>
                    <a:pt x="305238" y="283487"/>
                  </a:lnTo>
                  <a:lnTo>
                    <a:pt x="266572" y="298703"/>
                  </a:lnTo>
                  <a:lnTo>
                    <a:pt x="223043" y="303958"/>
                  </a:lnTo>
                  <a:lnTo>
                    <a:pt x="163702" y="305688"/>
                  </a:lnTo>
                  <a:lnTo>
                    <a:pt x="99059" y="305688"/>
                  </a:lnTo>
                  <a:lnTo>
                    <a:pt x="99059" y="490854"/>
                  </a:lnTo>
                  <a:lnTo>
                    <a:pt x="0" y="49085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3300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0279380" y="274320"/>
            <a:ext cx="1534668" cy="1554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770246" y="1090371"/>
            <a:ext cx="5220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What is the </a:t>
            </a:r>
            <a:r>
              <a:rPr sz="2800" spc="-10" dirty="0"/>
              <a:t>output </a:t>
            </a:r>
            <a:r>
              <a:rPr sz="2800" spc="-5" dirty="0"/>
              <a:t>of this</a:t>
            </a:r>
            <a:r>
              <a:rPr sz="2800" spc="50" dirty="0"/>
              <a:t> </a:t>
            </a:r>
            <a:r>
              <a:rPr sz="2800" spc="-10" dirty="0"/>
              <a:t>program?</a:t>
            </a:r>
            <a:endParaRPr sz="2800"/>
          </a:p>
        </p:txBody>
      </p:sp>
      <p:sp>
        <p:nvSpPr>
          <p:cNvPr id="20" name="object 20"/>
          <p:cNvSpPr txBox="1"/>
          <p:nvPr/>
        </p:nvSpPr>
        <p:spPr>
          <a:xfrm>
            <a:off x="4930902" y="1986153"/>
            <a:ext cx="4017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5520" algn="l"/>
              </a:tabLst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	</a:t>
            </a: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30902" y="4181347"/>
            <a:ext cx="513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44230" y="4181347"/>
            <a:ext cx="554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5509C1-606E-49EA-B646-215F21BA1593}"/>
              </a:ext>
            </a:extLst>
          </p:cNvPr>
          <p:cNvSpPr txBox="1"/>
          <p:nvPr/>
        </p:nvSpPr>
        <p:spPr>
          <a:xfrm>
            <a:off x="263423" y="1103091"/>
            <a:ext cx="5410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Example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2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2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2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2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"goodbye"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2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2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"Welcome!!"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2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2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"Glad you're here."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4594DB-D802-46C4-9DCB-A7A5DED833F0}"/>
              </a:ext>
            </a:extLst>
          </p:cNvPr>
          <p:cNvSpPr txBox="1"/>
          <p:nvPr/>
        </p:nvSpPr>
        <p:spPr>
          <a:xfrm flipH="1">
            <a:off x="5618858" y="2103748"/>
            <a:ext cx="2610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Welcome!!</a:t>
            </a:r>
          </a:p>
          <a:p>
            <a:r>
              <a:rPr lang="en-US" dirty="0">
                <a:latin typeface="Consolas" panose="020B0609020204030204" pitchFamily="49" charset="0"/>
              </a:rPr>
              <a:t>hello</a:t>
            </a:r>
          </a:p>
          <a:p>
            <a:r>
              <a:rPr lang="en-US" dirty="0">
                <a:latin typeface="Consolas" panose="020B0609020204030204" pitchFamily="49" charset="0"/>
              </a:rPr>
              <a:t>Welcome!!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2D728E-C678-4653-B833-C749C02A753D}"/>
              </a:ext>
            </a:extLst>
          </p:cNvPr>
          <p:cNvSpPr txBox="1"/>
          <p:nvPr/>
        </p:nvSpPr>
        <p:spPr>
          <a:xfrm flipH="1">
            <a:off x="5588261" y="4065929"/>
            <a:ext cx="2610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hello</a:t>
            </a:r>
          </a:p>
          <a:p>
            <a:r>
              <a:rPr lang="en-US" dirty="0">
                <a:latin typeface="Consolas" panose="020B0609020204030204" pitchFamily="49" charset="0"/>
              </a:rPr>
              <a:t>glad</a:t>
            </a:r>
          </a:p>
          <a:p>
            <a:r>
              <a:rPr lang="en-US" dirty="0">
                <a:latin typeface="Consolas" panose="020B0609020204030204" pitchFamily="49" charset="0"/>
              </a:rPr>
              <a:t>goodbye</a:t>
            </a:r>
          </a:p>
          <a:p>
            <a:r>
              <a:rPr lang="en-US" dirty="0"/>
              <a:t>hello</a:t>
            </a:r>
          </a:p>
          <a:p>
            <a:r>
              <a:rPr lang="en-US" dirty="0">
                <a:latin typeface="Consolas" panose="020B0609020204030204" pitchFamily="49" charset="0"/>
              </a:rPr>
              <a:t>welcome</a:t>
            </a:r>
          </a:p>
          <a:p>
            <a:r>
              <a:rPr lang="en-US" dirty="0">
                <a:latin typeface="Consolas" panose="020B0609020204030204" pitchFamily="49" charset="0"/>
              </a:rPr>
              <a:t>glad</a:t>
            </a:r>
          </a:p>
          <a:p>
            <a:r>
              <a:rPr lang="en-US" dirty="0">
                <a:latin typeface="Consolas" panose="020B0609020204030204" pitchFamily="49" charset="0"/>
              </a:rPr>
              <a:t>glad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D4CE8B-36C4-4275-BDE6-EE8B4311943F}"/>
              </a:ext>
            </a:extLst>
          </p:cNvPr>
          <p:cNvSpPr txBox="1"/>
          <p:nvPr/>
        </p:nvSpPr>
        <p:spPr>
          <a:xfrm flipH="1">
            <a:off x="9144000" y="4065929"/>
            <a:ext cx="2610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Welcome!!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FBCF0B-FCCE-4AC8-91CA-C9760E2D2006}"/>
              </a:ext>
            </a:extLst>
          </p:cNvPr>
          <p:cNvSpPr txBox="1"/>
          <p:nvPr/>
        </p:nvSpPr>
        <p:spPr>
          <a:xfrm flipH="1">
            <a:off x="9139982" y="1968395"/>
            <a:ext cx="2610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Welcome!!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Welcome!!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0E42A47D-31CA-4E8D-BD61-8BD936813D0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Lesson 6 - Autumn 2023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30D5B98-55D0-4B10-AFB5-7E1AC5466A5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Sc</a:t>
            </a:r>
            <a:r>
              <a:rPr spc="5" dirty="0"/>
              <a:t>o</a:t>
            </a:r>
            <a:r>
              <a:rPr spc="-5" dirty="0"/>
              <a:t>pe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031239" y="1302868"/>
            <a:ext cx="8445500" cy="166455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pc="-5" dirty="0"/>
              <a:t>The part of a program where a variable</a:t>
            </a:r>
            <a:r>
              <a:rPr spc="60" dirty="0"/>
              <a:t> </a:t>
            </a:r>
            <a:r>
              <a:rPr spc="-5" dirty="0"/>
              <a:t>exists.</a:t>
            </a:r>
          </a:p>
          <a:p>
            <a:pPr marL="812800" indent="-3435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812800" algn="l"/>
                <a:tab pos="813435" algn="l"/>
                <a:tab pos="5854700" algn="l"/>
              </a:tabLst>
            </a:pPr>
            <a:r>
              <a:rPr sz="2400" spc="-5" dirty="0"/>
              <a:t>From </a:t>
            </a:r>
            <a:r>
              <a:rPr sz="2400" dirty="0"/>
              <a:t>its declaration to the end </a:t>
            </a:r>
            <a:r>
              <a:rPr sz="2400" spc="-5" dirty="0"/>
              <a:t>of</a:t>
            </a:r>
            <a:r>
              <a:rPr sz="2400" spc="-50" dirty="0"/>
              <a:t> </a:t>
            </a:r>
            <a:r>
              <a:rPr sz="2400" dirty="0"/>
              <a:t>the </a:t>
            </a:r>
            <a:r>
              <a:rPr sz="2400" spc="515" dirty="0">
                <a:latin typeface="Arial"/>
                <a:cs typeface="Arial"/>
              </a:rPr>
              <a:t>{	}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5" dirty="0"/>
              <a:t>braces</a:t>
            </a:r>
            <a:endParaRPr sz="2400" dirty="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400" dirty="0"/>
              <a:t>Ex: a variable </a:t>
            </a:r>
            <a:r>
              <a:rPr sz="2400" spc="-5" dirty="0"/>
              <a:t>declared </a:t>
            </a:r>
            <a:r>
              <a:rPr sz="2400" dirty="0"/>
              <a:t>in a </a:t>
            </a:r>
            <a:r>
              <a:rPr sz="2400" spc="-5" dirty="0"/>
              <a:t>for loop only </a:t>
            </a:r>
            <a:r>
              <a:rPr sz="2400" dirty="0"/>
              <a:t>exists in that</a:t>
            </a:r>
            <a:r>
              <a:rPr sz="2400" spc="-125" dirty="0"/>
              <a:t> </a:t>
            </a:r>
            <a:r>
              <a:rPr sz="2400" spc="-5" dirty="0"/>
              <a:t>loop</a:t>
            </a:r>
            <a:endParaRPr sz="2400" dirty="0"/>
          </a:p>
          <a:p>
            <a:pPr marL="812800" indent="-3435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400" dirty="0"/>
              <a:t>Ex: a variable </a:t>
            </a:r>
            <a:r>
              <a:rPr sz="2400" spc="-5" dirty="0"/>
              <a:t>declared </a:t>
            </a:r>
            <a:r>
              <a:rPr sz="2400" dirty="0"/>
              <a:t>in a method exists </a:t>
            </a:r>
            <a:r>
              <a:rPr sz="2400" spc="-5" dirty="0"/>
              <a:t>only </a:t>
            </a:r>
            <a:r>
              <a:rPr sz="2400" dirty="0"/>
              <a:t>in that</a:t>
            </a:r>
            <a:r>
              <a:rPr sz="2400" spc="-155" dirty="0"/>
              <a:t> </a:t>
            </a:r>
            <a:r>
              <a:rPr sz="2400" dirty="0"/>
              <a:t>method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43200" y="3581400"/>
            <a:ext cx="5486400" cy="267445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example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(x);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ctr">
              <a:lnSpc>
                <a:spcPct val="100000"/>
              </a:lnSpc>
              <a:spcBef>
                <a:spcPts val="875"/>
              </a:spcBef>
              <a:tabLst>
                <a:tab pos="533400" algn="l"/>
                <a:tab pos="1199515" algn="l"/>
                <a:tab pos="1466215" algn="l"/>
                <a:tab pos="1732914" algn="l"/>
                <a:tab pos="2133600" algn="l"/>
                <a:tab pos="2400300" algn="l"/>
                <a:tab pos="2799715" algn="l"/>
                <a:tab pos="3333115" algn="l"/>
                <a:tab pos="3998595" algn="l"/>
              </a:tabLst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68678" y="4775961"/>
            <a:ext cx="136017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40" dirty="0">
                <a:solidFill>
                  <a:srgbClr val="993366"/>
                </a:solidFill>
                <a:latin typeface="Arial"/>
                <a:cs typeface="Arial"/>
              </a:rPr>
              <a:t>x</a:t>
            </a:r>
            <a:r>
              <a:rPr sz="2800" spc="40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sz="2800" spc="-65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90852" y="4775961"/>
            <a:ext cx="1358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00" dirty="0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sz="2800" spc="30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sz="2800" spc="-6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6B26EDE8-11A1-4479-B809-BC1B7F303430}"/>
              </a:ext>
            </a:extLst>
          </p:cNvPr>
          <p:cNvSpPr/>
          <p:nvPr/>
        </p:nvSpPr>
        <p:spPr>
          <a:xfrm>
            <a:off x="7848600" y="4343400"/>
            <a:ext cx="457200" cy="1371600"/>
          </a:xfrm>
          <a:custGeom>
            <a:avLst/>
            <a:gdLst>
              <a:gd name="connsiteX0" fmla="*/ 0 w 457200"/>
              <a:gd name="connsiteY0" fmla="*/ 0 h 1371600"/>
              <a:gd name="connsiteX1" fmla="*/ 228600 w 457200"/>
              <a:gd name="connsiteY1" fmla="*/ 38098 h 1371600"/>
              <a:gd name="connsiteX2" fmla="*/ 228600 w 457200"/>
              <a:gd name="connsiteY2" fmla="*/ 647702 h 1371600"/>
              <a:gd name="connsiteX3" fmla="*/ 457200 w 457200"/>
              <a:gd name="connsiteY3" fmla="*/ 685800 h 1371600"/>
              <a:gd name="connsiteX4" fmla="*/ 228600 w 457200"/>
              <a:gd name="connsiteY4" fmla="*/ 723898 h 1371600"/>
              <a:gd name="connsiteX5" fmla="*/ 228600 w 457200"/>
              <a:gd name="connsiteY5" fmla="*/ 1333502 h 1371600"/>
              <a:gd name="connsiteX6" fmla="*/ 0 w 457200"/>
              <a:gd name="connsiteY6" fmla="*/ 1371600 h 1371600"/>
              <a:gd name="connsiteX7" fmla="*/ 0 w 457200"/>
              <a:gd name="connsiteY7" fmla="*/ 726948 h 1371600"/>
              <a:gd name="connsiteX8" fmla="*/ 0 w 457200"/>
              <a:gd name="connsiteY8" fmla="*/ 0 h 1371600"/>
              <a:gd name="connsiteX0" fmla="*/ 0 w 457200"/>
              <a:gd name="connsiteY0" fmla="*/ 0 h 1371600"/>
              <a:gd name="connsiteX1" fmla="*/ 228600 w 457200"/>
              <a:gd name="connsiteY1" fmla="*/ 38098 h 1371600"/>
              <a:gd name="connsiteX2" fmla="*/ 228600 w 457200"/>
              <a:gd name="connsiteY2" fmla="*/ 647702 h 1371600"/>
              <a:gd name="connsiteX3" fmla="*/ 457200 w 457200"/>
              <a:gd name="connsiteY3" fmla="*/ 685800 h 1371600"/>
              <a:gd name="connsiteX4" fmla="*/ 228600 w 457200"/>
              <a:gd name="connsiteY4" fmla="*/ 723898 h 1371600"/>
              <a:gd name="connsiteX5" fmla="*/ 228600 w 457200"/>
              <a:gd name="connsiteY5" fmla="*/ 1333502 h 1371600"/>
              <a:gd name="connsiteX6" fmla="*/ 0 w 457200"/>
              <a:gd name="connsiteY6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" h="1371600" stroke="0" extrusionOk="0">
                <a:moveTo>
                  <a:pt x="0" y="0"/>
                </a:moveTo>
                <a:cubicBezTo>
                  <a:pt x="123873" y="-817"/>
                  <a:pt x="232301" y="20712"/>
                  <a:pt x="228600" y="38098"/>
                </a:cubicBezTo>
                <a:cubicBezTo>
                  <a:pt x="249241" y="308421"/>
                  <a:pt x="236953" y="379803"/>
                  <a:pt x="228600" y="647702"/>
                </a:cubicBezTo>
                <a:cubicBezTo>
                  <a:pt x="217467" y="669846"/>
                  <a:pt x="307617" y="686511"/>
                  <a:pt x="457200" y="685800"/>
                </a:cubicBezTo>
                <a:cubicBezTo>
                  <a:pt x="328716" y="685727"/>
                  <a:pt x="229713" y="699412"/>
                  <a:pt x="228600" y="723898"/>
                </a:cubicBezTo>
                <a:cubicBezTo>
                  <a:pt x="230868" y="897093"/>
                  <a:pt x="230473" y="1107808"/>
                  <a:pt x="228600" y="1333502"/>
                </a:cubicBezTo>
                <a:cubicBezTo>
                  <a:pt x="251156" y="1346939"/>
                  <a:pt x="130794" y="1372966"/>
                  <a:pt x="0" y="1371600"/>
                </a:cubicBezTo>
                <a:cubicBezTo>
                  <a:pt x="-31371" y="1191581"/>
                  <a:pt x="-29627" y="993376"/>
                  <a:pt x="0" y="726948"/>
                </a:cubicBezTo>
                <a:cubicBezTo>
                  <a:pt x="29627" y="460520"/>
                  <a:pt x="-28266" y="334644"/>
                  <a:pt x="0" y="0"/>
                </a:cubicBezTo>
                <a:close/>
              </a:path>
              <a:path w="457200" h="1371600" fill="none" extrusionOk="0">
                <a:moveTo>
                  <a:pt x="0" y="0"/>
                </a:moveTo>
                <a:cubicBezTo>
                  <a:pt x="122793" y="294"/>
                  <a:pt x="227023" y="12113"/>
                  <a:pt x="228600" y="38098"/>
                </a:cubicBezTo>
                <a:cubicBezTo>
                  <a:pt x="248371" y="320217"/>
                  <a:pt x="198505" y="372661"/>
                  <a:pt x="228600" y="647702"/>
                </a:cubicBezTo>
                <a:cubicBezTo>
                  <a:pt x="224026" y="674302"/>
                  <a:pt x="335031" y="689683"/>
                  <a:pt x="457200" y="685800"/>
                </a:cubicBezTo>
                <a:cubicBezTo>
                  <a:pt x="334503" y="682553"/>
                  <a:pt x="225580" y="705984"/>
                  <a:pt x="228600" y="723898"/>
                </a:cubicBezTo>
                <a:cubicBezTo>
                  <a:pt x="245322" y="931411"/>
                  <a:pt x="202680" y="1056008"/>
                  <a:pt x="228600" y="1333502"/>
                </a:cubicBezTo>
                <a:cubicBezTo>
                  <a:pt x="223414" y="1365866"/>
                  <a:pt x="141730" y="1386074"/>
                  <a:pt x="0" y="1371600"/>
                </a:cubicBezTo>
              </a:path>
            </a:pathLst>
          </a:custGeom>
          <a:noFill/>
          <a:ln w="38100">
            <a:solidFill>
              <a:srgbClr val="993366"/>
            </a:solidFill>
            <a:extLst>
              <a:ext uri="{C807C97D-BFC1-408E-A445-0C87EB9F89A2}">
                <ask:lineSketchStyleProps xmlns:ask="http://schemas.microsoft.com/office/drawing/2018/sketchyshapes" sd="3935513212">
                  <a:prstGeom prst="righ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47775036-BF6D-4CA3-ACD1-67207AFF894A}"/>
              </a:ext>
            </a:extLst>
          </p:cNvPr>
          <p:cNvSpPr/>
          <p:nvPr/>
        </p:nvSpPr>
        <p:spPr>
          <a:xfrm>
            <a:off x="2895600" y="4724400"/>
            <a:ext cx="304800" cy="685800"/>
          </a:xfrm>
          <a:custGeom>
            <a:avLst/>
            <a:gdLst>
              <a:gd name="connsiteX0" fmla="*/ 304800 w 304800"/>
              <a:gd name="connsiteY0" fmla="*/ 685800 h 685800"/>
              <a:gd name="connsiteX1" fmla="*/ 152400 w 304800"/>
              <a:gd name="connsiteY1" fmla="*/ 660401 h 685800"/>
              <a:gd name="connsiteX2" fmla="*/ 152400 w 304800"/>
              <a:gd name="connsiteY2" fmla="*/ 368299 h 685800"/>
              <a:gd name="connsiteX3" fmla="*/ 0 w 304800"/>
              <a:gd name="connsiteY3" fmla="*/ 342900 h 685800"/>
              <a:gd name="connsiteX4" fmla="*/ 152400 w 304800"/>
              <a:gd name="connsiteY4" fmla="*/ 317501 h 685800"/>
              <a:gd name="connsiteX5" fmla="*/ 152400 w 304800"/>
              <a:gd name="connsiteY5" fmla="*/ 25399 h 685800"/>
              <a:gd name="connsiteX6" fmla="*/ 304800 w 304800"/>
              <a:gd name="connsiteY6" fmla="*/ 0 h 685800"/>
              <a:gd name="connsiteX7" fmla="*/ 304800 w 304800"/>
              <a:gd name="connsiteY7" fmla="*/ 685800 h 685800"/>
              <a:gd name="connsiteX0" fmla="*/ 304800 w 304800"/>
              <a:gd name="connsiteY0" fmla="*/ 685800 h 685800"/>
              <a:gd name="connsiteX1" fmla="*/ 152400 w 304800"/>
              <a:gd name="connsiteY1" fmla="*/ 660401 h 685800"/>
              <a:gd name="connsiteX2" fmla="*/ 152400 w 304800"/>
              <a:gd name="connsiteY2" fmla="*/ 368299 h 685800"/>
              <a:gd name="connsiteX3" fmla="*/ 0 w 304800"/>
              <a:gd name="connsiteY3" fmla="*/ 342900 h 685800"/>
              <a:gd name="connsiteX4" fmla="*/ 152400 w 304800"/>
              <a:gd name="connsiteY4" fmla="*/ 317501 h 685800"/>
              <a:gd name="connsiteX5" fmla="*/ 152400 w 304800"/>
              <a:gd name="connsiteY5" fmla="*/ 25399 h 685800"/>
              <a:gd name="connsiteX6" fmla="*/ 304800 w 304800"/>
              <a:gd name="connsiteY6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" h="685800" stroke="0" extrusionOk="0">
                <a:moveTo>
                  <a:pt x="304800" y="685800"/>
                </a:moveTo>
                <a:cubicBezTo>
                  <a:pt x="221260" y="685403"/>
                  <a:pt x="151871" y="676291"/>
                  <a:pt x="152400" y="660401"/>
                </a:cubicBezTo>
                <a:cubicBezTo>
                  <a:pt x="152202" y="592480"/>
                  <a:pt x="143778" y="483403"/>
                  <a:pt x="152400" y="368299"/>
                </a:cubicBezTo>
                <a:cubicBezTo>
                  <a:pt x="163206" y="341653"/>
                  <a:pt x="84438" y="354458"/>
                  <a:pt x="0" y="342900"/>
                </a:cubicBezTo>
                <a:cubicBezTo>
                  <a:pt x="85390" y="342394"/>
                  <a:pt x="149768" y="330803"/>
                  <a:pt x="152400" y="317501"/>
                </a:cubicBezTo>
                <a:cubicBezTo>
                  <a:pt x="143936" y="224463"/>
                  <a:pt x="153109" y="94956"/>
                  <a:pt x="152400" y="25399"/>
                </a:cubicBezTo>
                <a:cubicBezTo>
                  <a:pt x="146627" y="19795"/>
                  <a:pt x="209979" y="5893"/>
                  <a:pt x="304800" y="0"/>
                </a:cubicBezTo>
                <a:cubicBezTo>
                  <a:pt x="281795" y="243239"/>
                  <a:pt x="288230" y="524910"/>
                  <a:pt x="304800" y="685800"/>
                </a:cubicBezTo>
                <a:close/>
              </a:path>
              <a:path w="304800" h="685800" fill="none" extrusionOk="0">
                <a:moveTo>
                  <a:pt x="304800" y="685800"/>
                </a:moveTo>
                <a:cubicBezTo>
                  <a:pt x="220324" y="686209"/>
                  <a:pt x="151422" y="671488"/>
                  <a:pt x="152400" y="660401"/>
                </a:cubicBezTo>
                <a:cubicBezTo>
                  <a:pt x="146275" y="519404"/>
                  <a:pt x="141176" y="441975"/>
                  <a:pt x="152400" y="368299"/>
                </a:cubicBezTo>
                <a:cubicBezTo>
                  <a:pt x="151351" y="344998"/>
                  <a:pt x="80467" y="333797"/>
                  <a:pt x="0" y="342900"/>
                </a:cubicBezTo>
                <a:cubicBezTo>
                  <a:pt x="85910" y="341520"/>
                  <a:pt x="153719" y="329535"/>
                  <a:pt x="152400" y="317501"/>
                </a:cubicBezTo>
                <a:cubicBezTo>
                  <a:pt x="154272" y="252151"/>
                  <a:pt x="163114" y="144270"/>
                  <a:pt x="152400" y="25399"/>
                </a:cubicBezTo>
                <a:cubicBezTo>
                  <a:pt x="150597" y="6685"/>
                  <a:pt x="208304" y="-7237"/>
                  <a:pt x="304800" y="0"/>
                </a:cubicBezTo>
              </a:path>
            </a:pathLst>
          </a:custGeom>
          <a:ln w="28575">
            <a:solidFill>
              <a:srgbClr val="339966"/>
            </a:solidFill>
            <a:extLst>
              <a:ext uri="{C807C97D-BFC1-408E-A445-0C87EB9F89A2}">
                <ask:lineSketchStyleProps xmlns:ask="http://schemas.microsoft.com/office/drawing/2018/sketchyshapes" sd="3330934060">
                  <a:prstGeom prst="lef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9C7FFC-C711-4C23-B4CF-C502CFC3911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Lesson 6 - Autumn 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0D4F7A1-9A91-4BDA-8BEA-2C2F22CC2A8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5490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Class</a:t>
            </a:r>
            <a:r>
              <a:rPr spc="-60" dirty="0"/>
              <a:t> </a:t>
            </a:r>
            <a:r>
              <a:rPr dirty="0"/>
              <a:t>Constants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1239" y="1703257"/>
            <a:ext cx="9942830" cy="137922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3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fixed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 visible to the whole program </a:t>
            </a:r>
            <a:r>
              <a:rPr sz="3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(the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entire</a:t>
            </a:r>
            <a:r>
              <a:rPr sz="320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sz="3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12800" marR="723265" indent="-342900">
              <a:lnSpc>
                <a:spcPts val="3020"/>
              </a:lnSpc>
              <a:spcBef>
                <a:spcPts val="570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 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sz="2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set </a:t>
            </a:r>
            <a:r>
              <a:rPr sz="2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sz="2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sz="2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declaration; </a:t>
            </a:r>
            <a:r>
              <a:rPr sz="2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cannot be reassigned  (so the value </a:t>
            </a:r>
            <a:r>
              <a:rPr sz="2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800" spc="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constant</a:t>
            </a:r>
            <a:r>
              <a:rPr sz="2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054" y="4309026"/>
            <a:ext cx="111251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final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NAME_OF_CONSTANT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BCD556A-9644-4D27-9955-A6672FA1588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Lesson 6 - Autumn 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13C58A-E864-45C5-ABEE-686BAF7F11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3BB8-3118-4BA3-8B08-63CB3A6B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Comments!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F0756-0007-489D-9368-BA5922F298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/>
              <a:t>Now that we know how to write methods, we have a new form of documentation (using comments) to write. </a:t>
            </a:r>
          </a:p>
          <a:p>
            <a:r>
              <a:rPr lang="en-US" sz="3400" dirty="0"/>
              <a:t>Each method you write (except for main) should be accompanied by a short comment that describes what it does. </a:t>
            </a:r>
          </a:p>
          <a:p>
            <a:endParaRPr lang="en-US" sz="2000" dirty="0"/>
          </a:p>
          <a:p>
            <a:pPr marL="50800" indent="0">
              <a:buNone/>
            </a:pPr>
            <a:r>
              <a:rPr lang="en-US" sz="23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// Randomly generates and prints out a division problem where the </a:t>
            </a:r>
          </a:p>
          <a:p>
            <a:pPr marL="50800" indent="0">
              <a:buNone/>
            </a:pPr>
            <a:r>
              <a:rPr lang="en-US" sz="23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// operands are in the range 1-10 (inclusive), and prints the result </a:t>
            </a:r>
          </a:p>
          <a:p>
            <a:pPr marL="50800" indent="0">
              <a:buNone/>
            </a:pPr>
            <a:r>
              <a:rPr lang="en-US" sz="2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sz="23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rounded to two decimal places.</a:t>
            </a:r>
          </a:p>
          <a:p>
            <a:pPr marL="50800" indent="0">
              <a:buNone/>
            </a:pPr>
            <a:r>
              <a:rPr lang="en-US" sz="23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generateDivisionRoundingProblem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marL="50800" indent="0">
              <a:buNone/>
            </a:pP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3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50800" indent="0">
              <a:buNone/>
            </a:pP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3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3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3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nextInt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3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3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50800" indent="0">
              <a:buNone/>
            </a:pP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3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3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3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nextInt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3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3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50800" indent="0">
              <a:buNone/>
            </a:pPr>
            <a:r>
              <a:rPr lang="en-US" sz="2300" dirty="0">
                <a:solidFill>
                  <a:srgbClr val="3B3B3B"/>
                </a:solidFill>
                <a:latin typeface="Consolas" panose="020B0609020204030204" pitchFamily="49" charset="0"/>
              </a:rPr>
              <a:t>    ...</a:t>
            </a:r>
            <a:endParaRPr lang="en-US" sz="23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 marL="50800" indent="0">
              <a:buNone/>
            </a:pP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F6457-D8B6-4C9B-BE82-101281C61F2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Lesson 6 - Autumn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2A7EF-ACD1-4358-B4FD-E7F1553D0B7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9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25365</TotalTime>
  <Words>843</Words>
  <Application>Microsoft Office PowerPoint</Application>
  <PresentationFormat>Widescreen</PresentationFormat>
  <Paragraphs>175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Segoe UI Emoji</vt:lpstr>
      <vt:lpstr>Consolas</vt:lpstr>
      <vt:lpstr>Courier New</vt:lpstr>
      <vt:lpstr>Calibri</vt:lpstr>
      <vt:lpstr>Office Theme</vt:lpstr>
      <vt:lpstr>CSE 121 – Lesson 6</vt:lpstr>
      <vt:lpstr>Announcements, Reminders</vt:lpstr>
      <vt:lpstr>Last Time</vt:lpstr>
      <vt:lpstr>(PCM) Methods</vt:lpstr>
      <vt:lpstr>What is the output of this program?</vt:lpstr>
      <vt:lpstr>Scope</vt:lpstr>
      <vt:lpstr>Class Constants</vt:lpstr>
      <vt:lpstr>Method Comments!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mnats</cp:lastModifiedBy>
  <cp:revision>91</cp:revision>
  <dcterms:created xsi:type="dcterms:W3CDTF">2020-09-29T18:40:50Z</dcterms:created>
  <dcterms:modified xsi:type="dcterms:W3CDTF">2023-10-18T16:27:57Z</dcterms:modified>
</cp:coreProperties>
</file>