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6" r:id="rId3"/>
    <p:sldId id="267" r:id="rId4"/>
    <p:sldId id="258" r:id="rId5"/>
    <p:sldId id="268" r:id="rId6"/>
    <p:sldId id="269" r:id="rId7"/>
    <p:sldId id="271" r:id="rId8"/>
    <p:sldId id="270" r:id="rId9"/>
    <p:sldId id="272" r:id="rId10"/>
    <p:sldId id="273" r:id="rId11"/>
    <p:sldId id="274" r:id="rId12"/>
    <p:sldId id="275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Segoe UI Emoji" panose="020B0502040204020203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33"/>
    <a:srgbClr val="993366"/>
    <a:srgbClr val="339966"/>
    <a:srgbClr val="0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80389" autoAdjust="0"/>
  </p:normalViewPr>
  <p:slideViewPr>
    <p:cSldViewPr snapToGrid="0">
      <p:cViewPr varScale="1">
        <p:scale>
          <a:sx n="79" d="100"/>
          <a:sy n="79" d="100"/>
        </p:scale>
        <p:origin x="570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8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224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999dacd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1d999dacd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/>
              <a:t>Tracing error messages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/>
              <a:t>Playing "java"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/>
              <a:t>Narrow down the scope of the bug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en-US" sz="1800" dirty="0" err="1"/>
              <a:t>Println</a:t>
            </a:r>
            <a:r>
              <a:rPr lang="en-US" sz="1800" dirty="0"/>
              <a:t> debugging! (more to come on this today) </a:t>
            </a: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8417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95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317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461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630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FAE56-4252-4DA6-A518-64E87238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6418" y="273685"/>
            <a:ext cx="1561644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4 -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_ljGmufn0moy_C6272zxbKJQYUQoi2Eirl60oapH5TU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3sp/#calenda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4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A2372BDD-9738-4CD5-8D0F-AFAA5C9D9A49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777255-74A1-4F73-B244-E2DF6E4BC54B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58C09-E92B-4682-AC87-6BA74FE1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77" y="3681215"/>
            <a:ext cx="1837228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String traversals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335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g-u-m-b-a-l-l</a:t>
            </a:r>
          </a:p>
        </p:txBody>
      </p:sp>
    </p:spTree>
    <p:extLst>
      <p:ext uri="{BB962C8B-B14F-4D97-AF65-F5344CB8AC3E}">
        <p14:creationId xmlns:p14="http://schemas.microsoft.com/office/powerpoint/2010/main" val="3152085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g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m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b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sz="2400" dirty="0">
                <a:solidFill>
                  <a:schemeClr val="tx1"/>
                </a:solidFill>
              </a:rPr>
              <a:t>C1 </a:t>
            </a:r>
            <a:r>
              <a:rPr lang="en-US" sz="2400" dirty="0"/>
              <a:t>releasing later today (due Tues, Oct 17)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2400" dirty="0"/>
              <a:t>Feedback for Creative Project 0 released yesterday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/>
              <a:t>Use the </a:t>
            </a:r>
            <a:r>
              <a:rPr lang="en-US" sz="2000" dirty="0">
                <a:hlinkClick r:id="rId3"/>
              </a:rPr>
              <a:t>Grade Checker tool </a:t>
            </a:r>
            <a:r>
              <a:rPr lang="en-US" sz="2000" dirty="0"/>
              <a:t>to track your grades!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2400" dirty="0"/>
              <a:t>Quiz 0: Thursday, October 19 during section.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000" dirty="0"/>
              <a:t>Bring device to take quiz on! (e.g., laptop, surface)</a:t>
            </a:r>
          </a:p>
          <a:p>
            <a:pPr lvl="0" indent="-438150">
              <a:lnSpc>
                <a:spcPct val="100000"/>
              </a:lnSpc>
              <a:buSzPts val="3300"/>
            </a:pPr>
            <a:r>
              <a:rPr lang="en-US" sz="2400" dirty="0"/>
              <a:t>Resubmission form for R0 releasing tomorrow (due Thurs, Oct 19)</a:t>
            </a:r>
          </a:p>
          <a:p>
            <a:pPr indent="-438150">
              <a:lnSpc>
                <a:spcPct val="100000"/>
              </a:lnSpc>
              <a:buSzPts val="3300"/>
            </a:pPr>
            <a:r>
              <a:rPr lang="en-US" sz="2400" dirty="0"/>
              <a:t>Remember – IPL is in person! (For async help, use the message board)</a:t>
            </a:r>
          </a:p>
          <a:p>
            <a:pPr indent="-438150">
              <a:lnSpc>
                <a:spcPct val="100000"/>
              </a:lnSpc>
              <a:buSzPts val="3300"/>
            </a:pPr>
            <a:r>
              <a:rPr lang="en-US" sz="2400" dirty="0"/>
              <a:t>Final Exam has been scheduled: </a:t>
            </a:r>
            <a:r>
              <a:rPr lang="en-US" sz="2400" b="1" dirty="0"/>
              <a:t>Wednesday, Dec </a:t>
            </a:r>
            <a:r>
              <a:rPr lang="en-US" sz="2400" b="1"/>
              <a:t>13 12:30 – 2:20pm</a:t>
            </a:r>
            <a:endParaRPr lang="en-US" sz="2400" b="1" dirty="0"/>
          </a:p>
          <a:p>
            <a:pPr indent="-438150">
              <a:lnSpc>
                <a:spcPct val="100000"/>
              </a:lnSpc>
              <a:buSzPts val="3300"/>
            </a:pPr>
            <a:r>
              <a:rPr lang="en-US" sz="2400" dirty="0"/>
              <a:t>Code Quality Guide updated!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Resubmissions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3242"/>
            <a:ext cx="10515599" cy="4524315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general, you may revise resubmit a given Programming Assignment or Creative Project each week based on the feedback you receive with 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 penalty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The grade of your resubmission will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completely replace</a:t>
            </a:r>
            <a:r>
              <a:rPr kumimoji="0" lang="en-US" altLang="en-US" sz="2600" b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your previous grades for that assignment.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resubmission per week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1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assignment is only eligible for resubmission the 3 cycles after its feedback is posted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are 8 resubmission cycles this quarter (all listed on the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course calendar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a resubmission, you will need to: 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1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the submission you want to be graded as "Final"</a:t>
            </a:r>
          </a:p>
          <a:p>
            <a:pPr marL="800100"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Fill out a form listing some information (</a:t>
            </a:r>
            <a:r>
              <a:rPr lang="en-US" altLang="en-US" sz="21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Name, assignment, what you changed, etc.)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6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999dacd8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Last Time…</a:t>
            </a:r>
            <a:endParaRPr dirty="0"/>
          </a:p>
        </p:txBody>
      </p:sp>
      <p:sp>
        <p:nvSpPr>
          <p:cNvPr id="88" name="Google Shape;88;g1d999dacd87_0_0"/>
          <p:cNvSpPr txBox="1">
            <a:spLocks noGrp="1"/>
          </p:cNvSpPr>
          <p:nvPr>
            <p:ph type="body" idx="1"/>
          </p:nvPr>
        </p:nvSpPr>
        <p:spPr>
          <a:xfrm>
            <a:off x="838200" y="1559175"/>
            <a:ext cx="8541244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3500" dirty="0"/>
              <a:t>Variables</a:t>
            </a:r>
            <a:endParaRPr sz="27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Container that stores a specific data type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Must declare &amp; initialize!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Manipulate, modify, reuse ♻</a:t>
            </a:r>
            <a:endParaRPr sz="3100" dirty="0"/>
          </a:p>
          <a:p>
            <a:pPr marL="457200" lvl="0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500" dirty="0"/>
              <a:t>Strings</a:t>
            </a:r>
            <a:endParaRPr sz="35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Sequence of characters treated as one, yet can be indexed as individual parts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100" dirty="0"/>
              <a:t>, represents a single </a:t>
            </a:r>
            <a:br>
              <a:rPr lang="en-US" sz="3100" dirty="0"/>
            </a:br>
            <a:r>
              <a:rPr lang="en-US" sz="3100" dirty="0"/>
              <a:t>character</a:t>
            </a:r>
            <a:endParaRPr sz="3100" dirty="0"/>
          </a:p>
        </p:txBody>
      </p:sp>
      <p:sp>
        <p:nvSpPr>
          <p:cNvPr id="89" name="Google Shape;89;g1d999dacd87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90" name="Google Shape;90;g1d999dacd87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g1d999dacd87_0_0"/>
          <p:cNvSpPr txBox="1"/>
          <p:nvPr/>
        </p:nvSpPr>
        <p:spPr>
          <a:xfrm>
            <a:off x="7367175" y="2942925"/>
            <a:ext cx="452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D8AA0"/>
                </a:solidFill>
                <a:latin typeface="Consolas"/>
                <a:ea typeface="Consolas"/>
                <a:cs typeface="Consolas"/>
                <a:sym typeface="Consolas"/>
              </a:rPr>
              <a:t>// declare AND initialize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version = </a:t>
            </a:r>
            <a:r>
              <a:rPr lang="en-US" sz="24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82C4DFD-E64B-408D-A3CE-F7810A053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266517"/>
              </p:ext>
            </p:extLst>
          </p:nvPr>
        </p:nvGraphicFramePr>
        <p:xfrm>
          <a:off x="7593179" y="4848183"/>
          <a:ext cx="4303096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728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614728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4691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3630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🐞 Debugging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35189"/>
            <a:ext cx="10515599" cy="3000821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also started to think about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kumimoji="0" lang="en-US" altLang="en-US" sz="3200" b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the last activity in class on Friday (BuggyMadLibs.java)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Bugs happen – debugging is a natural part of programming!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Ways to approach debugging?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791"/>
            <a:ext cx="10515599" cy="238526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loops are our first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syntactic structure that </a:t>
            </a:r>
            <a:r>
              <a:rPr lang="en-US" altLang="en-US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execution of other statements.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37808C7A-2B18-4494-BF5A-D1AF3188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59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48759"/>
            <a:ext cx="11582399" cy="1760482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952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4 -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050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D46C364C-8356-473C-A47D-E5C892BC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33" y="1319348"/>
            <a:ext cx="6460534" cy="46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0838E9-151E-4493-B1BE-39B3E6F9D3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4 - Autumn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8339C-A1CD-47EE-96EE-D88F86B502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CEF9F-464E-42D1-9C8F-EAA15BF0A054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45EB3-9ED4-48C6-B4D3-CA74114D0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23" y="2007670"/>
            <a:ext cx="9226679" cy="1637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A05B00-3C1C-4785-B0D7-B7FF062A54B8}"/>
              </a:ext>
            </a:extLst>
          </p:cNvPr>
          <p:cNvSpPr txBox="1"/>
          <p:nvPr/>
        </p:nvSpPr>
        <p:spPr>
          <a:xfrm>
            <a:off x="130629" y="4519450"/>
            <a:ext cx="1165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	  B.	 		  C. 			  D.	 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60D97-D443-4FDF-A735-B6839070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1" y="3905936"/>
            <a:ext cx="1984022" cy="1888789"/>
          </a:xfrm>
          <a:prstGeom prst="rect">
            <a:avLst/>
          </a:prstGeom>
          <a:ln w="12700">
            <a:solidFill>
              <a:srgbClr val="0066FF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A048DC-0457-498E-9DBB-906727A1A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55" y="3882086"/>
            <a:ext cx="1984022" cy="1928718"/>
          </a:xfrm>
          <a:prstGeom prst="rect">
            <a:avLst/>
          </a:prstGeom>
          <a:ln w="12700">
            <a:solidFill>
              <a:srgbClr val="990033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060A9B-2D3E-4D75-80FE-2730AC84D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98" y="3882086"/>
            <a:ext cx="1848002" cy="1920949"/>
          </a:xfrm>
          <a:prstGeom prst="rect">
            <a:avLst/>
          </a:prstGeom>
          <a:ln w="12700">
            <a:solidFill>
              <a:srgbClr val="339966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6A8F33-6A92-4AA1-864A-B84FB7DE2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873" y="3707837"/>
            <a:ext cx="1848002" cy="2145561"/>
          </a:xfrm>
          <a:prstGeom prst="rect">
            <a:avLst/>
          </a:prstGeom>
          <a:ln w="12700">
            <a:solidFill>
              <a:srgbClr val="993366"/>
            </a:solidFill>
          </a:ln>
        </p:spPr>
      </p:pic>
    </p:spTree>
    <p:extLst>
      <p:ext uri="{BB962C8B-B14F-4D97-AF65-F5344CB8AC3E}">
        <p14:creationId xmlns:p14="http://schemas.microsoft.com/office/powerpoint/2010/main" val="219586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14660</TotalTime>
  <Words>669</Words>
  <Application>Microsoft Office PowerPoint</Application>
  <PresentationFormat>Widescreen</PresentationFormat>
  <Paragraphs>149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Consolas</vt:lpstr>
      <vt:lpstr>Segoe UI Emoji</vt:lpstr>
      <vt:lpstr>Office Theme</vt:lpstr>
      <vt:lpstr>CSE 121 – Lesson 4</vt:lpstr>
      <vt:lpstr>Announcements, Reminders</vt:lpstr>
      <vt:lpstr>Resubmissions</vt:lpstr>
      <vt:lpstr>Last Time…</vt:lpstr>
      <vt:lpstr>🐞 Debugging</vt:lpstr>
      <vt:lpstr>(PCM) for loops!</vt:lpstr>
      <vt:lpstr>(PCM) for loops!</vt:lpstr>
      <vt:lpstr>(PCM) for loops!</vt:lpstr>
      <vt:lpstr>PowerPoint Presentation</vt:lpstr>
      <vt:lpstr>(PCM) String traversals</vt:lpstr>
      <vt:lpstr>Fencepost Pattern</vt:lpstr>
      <vt:lpstr>Fencepost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70</cp:revision>
  <dcterms:created xsi:type="dcterms:W3CDTF">2020-09-29T18:40:50Z</dcterms:created>
  <dcterms:modified xsi:type="dcterms:W3CDTF">2023-10-12T00:06:35Z</dcterms:modified>
</cp:coreProperties>
</file>