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82" r:id="rId4"/>
    <p:sldId id="286" r:id="rId5"/>
    <p:sldId id="284" r:id="rId6"/>
    <p:sldId id="283" r:id="rId7"/>
    <p:sldId id="263" r:id="rId8"/>
    <p:sldId id="264" r:id="rId9"/>
    <p:sldId id="285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Segoe UI Emoji" panose="020B0502040204020203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33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59" autoAdjust="0"/>
  </p:normalViewPr>
  <p:slideViewPr>
    <p:cSldViewPr snapToGrid="0">
      <p:cViewPr varScale="1">
        <p:scale>
          <a:sx n="92" d="100"/>
          <a:sy n="92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declare and initialize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Arithmetic with variables and place into another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 variable… varies! It can change value.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Use one variable to set another one: it’s possible!</a:t>
            </a:r>
            <a:endParaRPr/>
          </a:p>
        </p:txBody>
      </p:sp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indexing issues can be source of many errors! Fence-post life. </a:t>
            </a:r>
            <a:endParaRPr/>
          </a:p>
        </p:txBody>
      </p:sp>
      <p:sp>
        <p:nvSpPr>
          <p:cNvPr id="114" name="Google Shape;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C7D95-4F65-44D7-893A-BA1295E0B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7061" y="273685"/>
            <a:ext cx="156035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3 -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3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58FCE4F-A5D3-482C-AB3F-E5188AE43032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9CB1F-1658-4E3E-8D74-B00786F17D24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014FD-25BB-4FE2-93B9-C6F0BFF21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34" y="3681215"/>
            <a:ext cx="183571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C0 was due on Wednesday 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P0 was released on Wednesday and is due Tuesday, October 10</a:t>
            </a:r>
          </a:p>
          <a:p>
            <a:pPr lvl="1" indent="-438150">
              <a:spcBef>
                <a:spcPts val="1000"/>
              </a:spcBef>
              <a:buSzPts val="3300"/>
              <a:buFont typeface="Calibri"/>
              <a:buChar char="•"/>
            </a:pPr>
            <a:r>
              <a:rPr lang="en-US" sz="3200" dirty="0"/>
              <a:t>This will be our typical schedule for assignments!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Quiz 0 scheduled for October 19 (about 2 weeks away)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More details about quizzes will be released in the coming week</a:t>
            </a:r>
            <a:endParaRPr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5AC3D-10A9-4172-920A-F7DF0138B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</a:t>
            </a:r>
          </a:p>
          <a:p>
            <a:pPr lvl="1"/>
            <a:r>
              <a:rPr lang="en-US" dirty="0"/>
              <a:t>A type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FE7BF-DD33-43B8-83E1-14A36D908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1075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re-used!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CABB9C-96CD-4009-B0E9-99539BD2071E}"/>
              </a:ext>
            </a:extLst>
          </p:cNvPr>
          <p:cNvSpPr/>
          <p:nvPr/>
        </p:nvSpPr>
        <p:spPr>
          <a:xfrm>
            <a:off x="8153400" y="1524723"/>
            <a:ext cx="3120013" cy="217809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8A3E4-54AB-42A7-9C81-3E63518C5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This type of pattern is so common, we have an even </a:t>
            </a:r>
            <a:r>
              <a:rPr lang="en-US" i="1" dirty="0"/>
              <a:t>shorter</a:t>
            </a:r>
            <a:r>
              <a:rPr lang="en-US" dirty="0"/>
              <a:t> way we can write it!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You can do the same for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 dirty="0"/>
              <a:t>, and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%=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 are even shorter versions for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decrementing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	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	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17A7-EFCD-45C7-8408-D0AF245BB4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693270" y="1427915"/>
            <a:ext cx="7261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7954682" y="2497825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10, 30, 40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35, 15.5, 30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20, 15, 30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88F23-2FD4-45CA-B3A4-C46285ECB3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414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Strings and chars</a:t>
            </a:r>
            <a:endParaRPr sz="4000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078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String = sequence of characters treated as one, yet can be indexed to get individual parts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Zero-based indexing 💣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Side note</a:t>
            </a:r>
            <a:r>
              <a:rPr lang="en-US" sz="3200" dirty="0"/>
              <a:t>: new data type!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represents a single character, </a:t>
            </a:r>
            <a:r>
              <a:rPr lang="en-US" sz="3200" dirty="0"/>
              <a:t>so we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use single quotes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Strings are made up of </a:t>
            </a:r>
            <a:r>
              <a:rPr lang="en-US" sz="3200" dirty="0">
                <a:latin typeface="Consolas" panose="020B0609020204030204" pitchFamily="49" charset="0"/>
              </a:rPr>
              <a:t>char</a:t>
            </a:r>
            <a:r>
              <a:rPr lang="en-US" sz="3200" dirty="0"/>
              <a:t>s!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952059-F0EA-4153-80B9-C2D05203B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57126"/>
              </p:ext>
            </p:extLst>
          </p:nvPr>
        </p:nvGraphicFramePr>
        <p:xfrm>
          <a:off x="6828493" y="3358953"/>
          <a:ext cx="5097036" cy="121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4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686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531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CEF27-2B69-44DC-B68F-03E3A711E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41312"/>
              </p:ext>
            </p:extLst>
          </p:nvPr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94FB7-660D-4E4E-8348-C09DD9286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762627" y="1808183"/>
            <a:ext cx="50723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Which option below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6356996" y="2015986"/>
            <a:ext cx="56123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10) + "ball";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E4B99-2CDE-42FA-A72E-E69AA11B9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8559"/>
              </p:ext>
            </p:extLst>
          </p:nvPr>
        </p:nvGraphicFramePr>
        <p:xfrm>
          <a:off x="476364" y="4005057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35A408-F2C8-4799-A45B-CC47EF94F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12715</TotalTime>
  <Words>828</Words>
  <Application>Microsoft Office PowerPoint</Application>
  <PresentationFormat>Widescreen</PresentationFormat>
  <Paragraphs>179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Segoe UI Emoji</vt:lpstr>
      <vt:lpstr>Arial</vt:lpstr>
      <vt:lpstr>Consolas</vt:lpstr>
      <vt:lpstr>Office Theme</vt:lpstr>
      <vt:lpstr>CSE 121 – Lesson 3</vt:lpstr>
      <vt:lpstr>Announcements, Reminders</vt:lpstr>
      <vt:lpstr>(PCM) Variables</vt:lpstr>
      <vt:lpstr>(PCM) Variables</vt:lpstr>
      <vt:lpstr>New Operators!</vt:lpstr>
      <vt:lpstr>PowerPoint Presentation</vt:lpstr>
      <vt:lpstr>(PCM) Strings and chars</vt:lpstr>
      <vt:lpstr>(PCM) String Methods  Usage: &lt;string variable&gt;.&lt;method&gt;(…)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49</cp:revision>
  <dcterms:created xsi:type="dcterms:W3CDTF">2020-09-29T18:40:50Z</dcterms:created>
  <dcterms:modified xsi:type="dcterms:W3CDTF">2023-10-07T00:12:22Z</dcterms:modified>
</cp:coreProperties>
</file>