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8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9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notesSlides/notesSlide12.xml" ContentType="application/vnd.openxmlformats-officedocument.presentationml.notesSlide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6" r:id="rId3"/>
    <p:sldId id="258" r:id="rId4"/>
    <p:sldId id="267" r:id="rId5"/>
    <p:sldId id="268" r:id="rId6"/>
    <p:sldId id="269" r:id="rId7"/>
    <p:sldId id="277" r:id="rId8"/>
    <p:sldId id="270" r:id="rId9"/>
    <p:sldId id="275" r:id="rId10"/>
    <p:sldId id="271" r:id="rId11"/>
    <p:sldId id="278" r:id="rId12"/>
    <p:sldId id="272" r:id="rId13"/>
    <p:sldId id="276" r:id="rId14"/>
    <p:sldId id="273" r:id="rId15"/>
    <p:sldId id="280" r:id="rId16"/>
    <p:sldId id="279" r:id="rId17"/>
    <p:sldId id="274" r:id="rId18"/>
    <p:sldId id="281" r:id="rId19"/>
    <p:sldId id="283" r:id="rId20"/>
    <p:sldId id="28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Segoe UI Emoji" panose="020B0502040204020203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2759 0 0,'-13'-24'1760'0'0,"7"14"1611"0"0,22 57 273 0 0,21 99-1 0 0,-33-119-3318 0 0,-1 0 0 0 0,-1 0 0 0 0,-1 0 0 0 0,-1 0 0 0 0,-6 44 0 0 0,5-64-322 0 0,1-5 2 0 0,0 0 1 0 0,0 1-1 0 0,-1-1 0 0 0,1 0 1 0 0,-1 0-1 0 0,1 0 0 0 0,-1 0 1 0 0,0 0-1 0 0,1 0 0 0 0,-1 0 1 0 0,0 0-1 0 0,-2 3 0 0 0,7-26 341 0 0,-3 18-321 0 0,0 0 0 0 0,0-1 0 0 0,1 1 0 0 0,-1 0 0 0 0,1 0 0 0 0,0 1 0 0 0,-1-1 0 0 0,1 0 0 0 0,0 0 0 0 0,1 1 0 0 0,-1 0 0 0 0,0-1 0 0 0,1 1 0 0 0,-1 0 0 0 0,6-3 0 0 0,-5 3-21 0 0,1 1 0 0 0,0 0 0 0 0,-1 0-1 0 0,1 0 1 0 0,0 0 0 0 0,0 0 0 0 0,0 1 0 0 0,0-1 0 0 0,0 1 0 0 0,-1 0 0 0 0,1 0-1 0 0,0 1 1 0 0,5 0 0 0 0,17 5-21 0 0,0 1 0 0 0,0 2-1 0 0,45 21 1 0 0,-2-1 12 0 0,114 31-30 0 0,-144-51 29 0 0,1-1-1 0 0,71 5 1 0 0,-55-11-49 0 0,-1-3-1 0 0,1-2 1 0 0,-1-2-1 0 0,72-18 1 0 0,43-5-429 0 0,-47 9 285 0 0,-82 11 204 0 0,90-13-538 0 0,270-26 769 0 0,-306 34-46 0 0,145-3 0 0 0,-43 8 169 0 0,65-2 146 0 0,-94 14-469 0 0,-133 0-24 0 0,0 0 0 0 0,60 16 0 0 0,-75-14 223 0 0,0 0 0 0 0,25 13-1 0 0,-49-52 97 0 0,0-21-87 0 0,-2 0 1 0 0,-13-58-1 0 0,-7-52-1826 0 0,28 147-1942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56 128 1839 0 0,'-4'0'372'0'0,"0"0"-1"0"0,0-1 0 0 0,0 0 0 0 0,0 1 1 0 0,0-1-1 0 0,0 0 0 0 0,1-1 0 0 0,-1 1 1 0 0,-4-3-1 0 0,7 4-273 0 0,0-1 1 0 0,1 1 0 0 0,-1-1-1 0 0,0 1 1 0 0,0-1 0 0 0,1 0-1 0 0,-1 1 1 0 0,0-1-1 0 0,1 0 1 0 0,-1 1 0 0 0,0-1-1 0 0,1 0 1 0 0,-1 0 0 0 0,1 1-1 0 0,-1-1 1 0 0,1 0-1 0 0,0 0 1 0 0,-1 0 0 0 0,1 0-1 0 0,0 0 1 0 0,0 0 0 0 0,-1 0-1 0 0,1 0 1 0 0,0 0-1 0 0,0 1 1 0 0,0-1 0 0 0,0 0-1 0 0,0 0 1 0 0,1 0 0 0 0,-1 0-1 0 0,0 0 1 0 0,0 0 0 0 0,0 0-1 0 0,1 0 1 0 0,-1 0-1 0 0,1 0 1 0 0,-1 1 0 0 0,0-1-1 0 0,1 0 1 0 0,0 0 0 0 0,-1 0-1 0 0,1 1 1 0 0,-1-1-1 0 0,2 0 1 0 0,4-6 292 0 0,1 0 1 0 0,-1 0-1 0 0,2 1 1 0 0,-1 0-1 0 0,1 1 1 0 0,-1 0-1 0 0,1 0 1 0 0,1 1-1 0 0,-1-1 1 0 0,1 2-1 0 0,0-1 0 0 0,0 1 1 0 0,15-3-1 0 0,-10 4-118 0 0,0 0 0 0 0,0 0 0 0 0,0 1 0 0 0,0 1 0 0 0,0 0-1 0 0,0 1 1 0 0,0 0 0 0 0,22 6 0 0 0,-27-4-257 0 0,0 0 0 0 0,0 0-1 0 0,0 1 1 0 0,0 0 0 0 0,0 0 0 0 0,-1 1 0 0 0,0 0-1 0 0,0 1 1 0 0,12 10 0 0 0,-16-12-73 0 0,0 0-1 0 0,-1 0 1 0 0,1 1 0 0 0,-1-1 0 0 0,0 1-1 0 0,0 0 1 0 0,0 0 0 0 0,-1 0-1 0 0,1 0 1 0 0,-1 1 0 0 0,-1-1-1 0 0,1 1 1 0 0,-1-1 0 0 0,0 1-1 0 0,0-1 1 0 0,-1 1 0 0 0,1 9 0 0 0,-2-2-49 0 0,-1 1 0 0 0,0-1 0 0 0,-1 0 0 0 0,-1 0 0 0 0,0 0 0 0 0,0 0 0 0 0,-1-1 0 0 0,-8 14 0 0 0,4-9-20 0 0,-2 0 0 0 0,0 0-1 0 0,-1-1 1 0 0,-25 26-1 0 0,32-36 109 0 0,0-1 0 0 0,-1 0-1 0 0,1-1 1 0 0,-1 1 0 0 0,0-1-1 0 0,0 0 1 0 0,0 0 0 0 0,-1-1-1 0 0,0 0 1 0 0,1 0 0 0 0,-10 3-1 0 0,15-6 18 0 0,1 0 0 0 0,-1 0 1 0 0,0 0-1 0 0,1 1 0 0 0,-1-1 0 0 0,1 0 0 0 0,-1 0 0 0 0,1 0 0 0 0,-1 0 0 0 0,0 0 0 0 0,1 0 1 0 0,-1 0-1 0 0,1 0 0 0 0,-1-1 0 0 0,1 1 0 0 0,-1 0 0 0 0,0 0 0 0 0,1 0 0 0 0,-1-1 0 0 0,1 1 1 0 0,-1 0-1 0 0,1 0 0 0 0,-1-1 0 0 0,1 1 0 0 0,0 0 0 0 0,-1-1 0 0 0,1 1 0 0 0,-1-1 0 0 0,1 1 0 0 0,0-1 1 0 0,-1 1-1 0 0,1-1 0 0 0,0 1 0 0 0,-1-1 0 0 0,1 1 0 0 0,0-1 0 0 0,0 1 0 0 0,0-1 0 0 0,-1 1 1 0 0,1-1-1 0 0,0 1 0 0 0,0-1 0 0 0,0 0 0 0 0,0 1 0 0 0,0-1 0 0 0,0 0 0 0 0,0-1 13 0 0,1 0 1 0 0,-1 0-1 0 0,0 0 0 0 0,1 0 0 0 0,-1 0 0 0 0,1 0 0 0 0,-1 0 1 0 0,1 0-1 0 0,0 0 0 0 0,0 0 0 0 0,2-3 0 0 0,3-1 74 0 0,0 0-1 0 0,1 1 1 0 0,-1-1-1 0 0,1 1 1 0 0,0 1 0 0 0,1-1-1 0 0,-1 1 1 0 0,1 0-1 0 0,-1 1 1 0 0,1 0-1 0 0,1 0 1 0 0,-1 0-1 0 0,0 1 1 0 0,10-1-1 0 0,11-1 33 0 0,1 2 0 0 0,49 1-1 0 0,-57 1-116 0 0,0 2-1 0 0,-1 1 0 0 0,1 0 0 0 0,30 10 1 0 0,-43-10-30 0 0,0 0 0 0 0,0 1 0 0 0,0 0 0 0 0,0 0 0 0 0,-1 1 1 0 0,0 0-1 0 0,0 0 0 0 0,0 1 0 0 0,0 0 0 0 0,-1 0 1 0 0,0 1-1 0 0,9 11 0 0 0,-12-12-15 0 0,-1 1 0 0 0,0-1 0 0 0,0 1 1 0 0,0 0-1 0 0,-1-1 0 0 0,0 1 0 0 0,0 0 0 0 0,-1 0 0 0 0,0 1 1 0 0,0-1-1 0 0,-1 0 0 0 0,0 0 0 0 0,0 1 0 0 0,0-1 0 0 0,-1 0 0 0 0,0 0 1 0 0,-4 13-1 0 0,0-5 123 0 0,0 0-1 0 0,0 0 1 0 0,-1-1 0 0 0,-1 0 0 0 0,-1 0 0 0 0,0-1-1 0 0,-13 17 1 0 0,6-12-11 0 0,-1 0-1 0 0,-1-2 1 0 0,-1 0 0 0 0,-1-1-1 0 0,0-1 1 0 0,0 0 0 0 0,-1-2-1 0 0,-33 15 1 0 0,29-16 41 0 0,-1-1 0 0 0,0-1 0 0 0,0-1-1 0 0,-1-2 1 0 0,0 0 0 0 0,0-2 0 0 0,-36 1 0 0 0,49-4 31 0 0,0-2-1 0 0,1 0 0 0 0,-16-2 1 0 0,23 2-145 0 0,0-1 0 0 0,1 1 1 0 0,-1 0-1 0 0,0-1 0 0 0,1 0 1 0 0,-1 0-1 0 0,1-1 0 0 0,0 1 1 0 0,0-1-1 0 0,0 0 0 0 0,-5-4 1 0 0,9 7-37 0 0,0-1 0 0 0,-1 1 0 0 0,1 0 0 0 0,-1-1 1 0 0,1 1-1 0 0,0-1 0 0 0,-1 1 0 0 0,1-1 0 0 0,0 1 1 0 0,0-1-1 0 0,-1 1 0 0 0,1-1 0 0 0,0 0 0 0 0,0 1 1 0 0,0-1-1 0 0,0 1 0 0 0,-1-1 0 0 0,1 1 1 0 0,0-1-1 0 0,0 0 0 0 0,0 1 0 0 0,1-1 0 0 0,-1 1 1 0 0,0-1-1 0 0,0 0 0 0 0,0 1 0 0 0,0-1 0 0 0,0 1 1 0 0,1-1-1 0 0,-1 1 0 0 0,0-1 0 0 0,0 1 0 0 0,1-1 1 0 0,-1 1-1 0 0,0-1 0 0 0,1 0 0 0 0,7-6-1071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120 288 9671 0 0,'5'-4'267'0'0,"0"0"0"0"0,1 0 0 0 0,-1 1-1 0 0,1 0 1 0 0,13-5 0 0 0,3-3-38 0 0,59-33 849 0 0,124-89 1 0 0,-201 130-1169 0 0,0 0 0 0 0,-1-1 0 0 0,1 1 0 0 0,-1-1 1 0 0,1 0-1 0 0,-1 0 0 0 0,3-6 0 0 0,-5 9 29 0 0,-1 0 0 0 0,1 1 0 0 0,-1-1 0 0 0,0 0 0 0 0,1 0 0 0 0,-1 0 0 0 0,0 0 0 0 0,1 0 0 0 0,-1 0 0 0 0,0 0 0 0 0,0 1 1 0 0,0-1-1 0 0,0 0 0 0 0,0 0 0 0 0,0 0 0 0 0,0 0 0 0 0,0 0 0 0 0,0 0 0 0 0,0 0 0 0 0,-1 0 0 0 0,1 0 0 0 0,0 0 0 0 0,-1 0 0 0 0,1 0 0 0 0,0 1 0 0 0,-1-1 0 0 0,1 0 0 0 0,-1 0 0 0 0,0 0 1 0 0,1 1-1 0 0,-1-1 0 0 0,0 0 0 0 0,1 1 0 0 0,-1-1 0 0 0,0 0 0 0 0,0 1 0 0 0,1-1 0 0 0,-1 1 0 0 0,0 0 0 0 0,0-1 0 0 0,0 1 0 0 0,0-1 0 0 0,0 1 0 0 0,1 0 0 0 0,-3 0 0 0 0,-2-2-170 0 0,0 1 0 0 0,0 0 0 0 0,0 1 0 0 0,0-1 0 0 0,-1 1 0 0 0,1 0 0 0 0,0 1 0 0 0,0-1 0 0 0,-1 1 0 0 0,1 0 0 0 0,-9 3 0 0 0,-5 2-344 0 0,-30 16 0 0 0,39-18 543 0 0,-23 12 408 0 0,0 2 0 0 0,2 1 0 0 0,-56 44 1 0 0,71-50-38 0 0,1 1 1 0 0,0 1 0 0 0,0 1 0 0 0,2 0 0 0 0,0 0 0 0 0,1 2 0 0 0,1-1 0 0 0,-12 26 0 0 0,18-33-86 0 0,1-1 0 0 0,1 1 0 0 0,0 1 0 0 0,1-1 1 0 0,0 0-1 0 0,0 1 0 0 0,0 16 0 0 0,2-23-155 0 0,0-1 0 0 0,0 1 1 0 0,0-1-1 0 0,1 1 0 0 0,0-1 0 0 0,-1 1 0 0 0,1-1 0 0 0,0 1 0 0 0,1-1 1 0 0,-1 0-1 0 0,0 0 0 0 0,1 0 0 0 0,0 0 0 0 0,0 0 0 0 0,0 0 1 0 0,0 0-1 0 0,0 0 0 0 0,1-1 0 0 0,-1 1 0 0 0,1-1 0 0 0,-1 0 0 0 0,1 0 1 0 0,0 0-1 0 0,0 0 0 0 0,0 0 0 0 0,5 1 0 0 0,-1 0-5 0 0,1-1-1 0 0,0 0 1 0 0,0-1-1 0 0,-1 0 1 0 0,1 0-1 0 0,0-1 1 0 0,0 0-1 0 0,0 0 0 0 0,0-1 1 0 0,0 0-1 0 0,0 0 1 0 0,-1-1-1 0 0,15-4 1 0 0,4-4-139 0 0,-1 0 0 0 0,40-24 0 0 0,11-12-4693 0 0,-40 23-378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8751 0 0,'0'-1'61'0'0,"0"0"0"0"0,0 0 0 0 0,0 0 0 0 0,-1 0-1 0 0,1 1 1 0 0,0-1 0 0 0,0 0 0 0 0,1 0 0 0 0,-1 0-1 0 0,0 0 1 0 0,0 0 0 0 0,0 0 0 0 0,1 1 0 0 0,-1-1-1 0 0,1-1 1 0 0,3 2 199 0 0,3 8 75 0 0,4 13-64 0 0,0 0 0 0 0,-2 1 0 0 0,0 0 0 0 0,-1 1 1 0 0,8 40-1 0 0,8 122 2858 0 0,-16-109-1885 0 0,2 25 71 0 0,-6-43-1762 0 0,16 77 1 0 0,-19-133 150 0 0,4 18-863 0 0,1-8-3642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14279 0 0,'-1'-8'1200'0'0,"4"10"-822"0"0,6 10-946 0 0,10 39-310 0 0,24 100 0 0 0,-4 56 4271 0 0,-26-40-1950 0 0,-12-138-1597 0 0,-1-26-41 0 0,0 1 141 0 0,1 1 0 0 0,-1-1-1 0 0,1 0 1 0 0,1 7 0 0 0,-2-10-197 0 0,1 0 1 0 0,-1 0 0 0 0,1 0-1 0 0,-1 0 1 0 0,1 0-1 0 0,-1 0 1 0 0,1 0-1 0 0,-1 0 1 0 0,1-1-1 0 0,0 1 1 0 0,0 0-1 0 0,-1 0 1 0 0,1-1 0 0 0,0 1-1 0 0,0 0 1 0 0,0-1-1 0 0,0 1 1 0 0,0-1-1 0 0,0 1 1 0 0,0-1-1 0 0,0 1 1 0 0,0-1-1 0 0,1 1 1 0 0,11 0-4817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7831 0 0,'-4'5'189'0'0,"-1"0"0"0"0,1 1 0 0 0,1-1 0 0 0,-1 0 0 0 0,1 1-1 0 0,0 0 1 0 0,0 0 0 0 0,-2 8 0 0 0,-1 6 536 0 0,-5 26 0 0 0,7-28-635 0 0,-1 7 497 0 0,0 1 0 0 0,-1 41 0 0 0,6-56-227 0 0,0 0 0 0 0,1-1 0 0 0,1 1 0 0 0,-1 0 0 0 0,2 0-1 0 0,-1 0 1 0 0,2-1 0 0 0,7 19 0 0 0,-7-21-97 0 0,0 0 0 0 0,1 0 0 0 0,0 0 0 0 0,0-1 0 0 0,1 0 0 0 0,0 0 0 0 0,13 12 0 0 0,-16-17-221 0 0,0 1 0 0 0,0-1-1 0 0,1 0 1 0 0,-1 0 0 0 0,1 0 0 0 0,-1-1 0 0 0,1 1 0 0 0,0-1 0 0 0,-1 0 0 0 0,1 1 0 0 0,0-2 0 0 0,0 1 0 0 0,0 0 0 0 0,0-1 0 0 0,0 0 0 0 0,0 0 0 0 0,0 0-1 0 0,0-1 1 0 0,0 1 0 0 0,5-2 0 0 0,3-2 4 0 0,1-1 0 0 0,-1 0 0 0 0,0-1 0 0 0,-1 0-1 0 0,0 0 1 0 0,0-1 0 0 0,16-14 0 0 0,-1-2-66 0 0,37-41 0 0 0,-43 42-227 0 0,18-28 1 0 0,-31 40-55 0 0,-1-1 0 0 0,0 1 1 0 0,0-1-1 0 0,-1 0 0 0 0,5-18 1 0 0,-9 26 157 0 0,0 0 0 0 0,0-1 0 0 0,-1 1 0 0 0,1-1 0 0 0,-1 1 0 0 0,0 0 0 0 0,0-1 0 0 0,0 1 0 0 0,0-1 0 0 0,-1 1 1 0 0,1 0-1 0 0,-1-1 0 0 0,0 1 0 0 0,0 0 0 0 0,0-1 0 0 0,-3-3 0 0 0,2 3 39 0 0,-1 1 0 0 0,1-1 0 0 0,-1 1 0 0 0,0 0 1 0 0,0 0-1 0 0,-1 0 0 0 0,1 0 0 0 0,0 0 0 0 0,-1 1 0 0 0,0 0 0 0 0,-5-3 0 0 0,-6-1 98 0 0,1 0 0 0 0,-2 1 1 0 0,1 1-1 0 0,0 1 0 0 0,-30-3 0 0 0,-92-13 392 0 0,35 7-7624 0 0,94 11 4412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9215 0 0,'-2'2'104'0'0,"1"1"0"0"0,0-1 0 0 0,0 0 0 0 0,0 1-1 0 0,1-1 1 0 0,-1 0 0 0 0,0 1 0 0 0,1-1 0 0 0,-1 1 0 0 0,1-1-1 0 0,0 5 1 0 0,-2 12 178 0 0,-19 60 749 0 0,-3 0-1 0 0,-43 92 0 0 0,61-158-1819 0 0,3-3-241 0 0</inkml:trace>
  <inkml:trace contextRef="#ctx0" brushRef="#br0" timeOffset="1">383 40 8287 0 0,'-7'1'736'0'0,"0"2"-584"0"0,3 2-152 0 0,1 1 0 0 0,1 0 528 0 0,1 0 80 0 0,-1 3 8 0 0,-2 5 8 0 0,-4 7-624 0 0,-5 9-64 0 0,-1 8-48 0 0,-3 2-8 0 0,-3-1 24 0 0,2-1 0 0 0,2-4 0 0 0,0-7 0 0 0,6-1-256 0 0,-1-7-56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12439 0 0,'3'-2'156'0'0,"-1"1"0"0"0,1 0 0 0 0,0-1 0 0 0,0 1 1 0 0,1 0-1 0 0,-1 0 0 0 0,0 0 0 0 0,3 0 0 0 0,14-4-73 0 0,235-74 1339 0 0,7 20-3694 0 0,-219 51-2034 0 0,-27 5 510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11519 0 0,'-4'0'416'0'0,"-10"2"376"0"0,13-2-766 0 0,1 0 0 0 0,-1 1 0 0 0,1-1 0 0 0,0 0 0 0 0,0 1 0 0 0,-1-1 0 0 0,1 1 0 0 0,0-1 0 0 0,0 1 0 0 0,-1-1 0 0 0,1 1 0 0 0,0-1 1 0 0,0 1-1 0 0,0-1 0 0 0,0 1 0 0 0,0-1 0 0 0,0 1 0 0 0,-1-1 0 0 0,1 1 0 0 0,0-1 0 0 0,1 1 0 0 0,-1-1 0 0 0,0 1 0 0 0,0-1 0 0 0,0 1 0 0 0,0-1 1 0 0,1 2-1 0 0,25 164 1186 0 0,3 17-676 0 0,-22-149-264 0 0,-6-22-490 0 0,1-1-1 0 0,1 1 0 0 0,0 0 0 0 0,0-1 0 0 0,1 0 1 0 0,10 20-1 0 0,-6-20-4856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8751 0 0,'1'0'30'0'0,"-1"0"0"0"0,1-1-1 0 0,-1 1 1 0 0,1 0 0 0 0,0 0-1 0 0,-1 0 1 0 0,1 0 0 0 0,-1 0-1 0 0,1 0 1 0 0,0 0 0 0 0,-1 0-1 0 0,1 0 1 0 0,-1 0 0 0 0,1 1-1 0 0,0-1 1 0 0,-1 0 0 0 0,1 0-1 0 0,-1 0 1 0 0,1 1 0 0 0,-1-1-1 0 0,1 0 1 0 0,0 1 0 0 0,-1-1-1 0 0,0 0 1 0 0,1 1 0 0 0,-1-1 0 0 0,1 1-1 0 0,-1-1 1 0 0,1 1 0 0 0,-1-1-1 0 0,0 1 1 0 0,1-1 0 0 0,-1 1-1 0 0,0-1 1 0 0,0 1 0 0 0,1 0-1 0 0,6 28 56 0 0,-5-17 76 0 0,9 51 686 0 0,-3 1 0 0 0,-2 0-1 0 0,-6 120 1 0 0,-4-135-1180 0 0,-2 0 0 0 0,-15 55 0 0 0,20-96-1673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78 163 5983 0 0,'-4'3'136'0'0,"1"1"-1"0"0,-1-1 1 0 0,1 1-1 0 0,0 0 1 0 0,0 0 0 0 0,0 0-1 0 0,1 0 1 0 0,-1 0-1 0 0,-1 6 1 0 0,-16 45 1226 0 0,16-40-1128 0 0,2-11-98 0 0,1 0 0 0 0,0 0 0 0 0,0 1 0 0 0,0-1-1 0 0,0 0 1 0 0,1 1 0 0 0,0 6 0 0 0,0-9-85 0 0,0-1-1 0 0,1 0 1 0 0,-1 1 0 0 0,0-1 0 0 0,1 0 0 0 0,-1 0-1 0 0,1 0 1 0 0,0 1 0 0 0,-1-1 0 0 0,1 0 0 0 0,0 0-1 0 0,0 0 1 0 0,0 0 0 0 0,-1 0 0 0 0,1 0 0 0 0,0 0 0 0 0,0 0-1 0 0,0-1 1 0 0,1 1 0 0 0,-1 0 0 0 0,0-1 0 0 0,0 1-1 0 0,0 0 1 0 0,1-1 0 0 0,-1 0 0 0 0,0 1 0 0 0,0-1-1 0 0,1 0 1 0 0,1 1 0 0 0,17 1 341 0 0,0 0 0 0 0,0-2 1 0 0,28-2-1 0 0,-7 0-260 0 0,8 0-11 0 0,79 1 231 0 0,-110 2-287 0 0,0 1-1 0 0,-1 0 1 0 0,1 2 0 0 0,-1 0 0 0 0,17 6 0 0 0,-28-8-187 0 0,-1 1 1 0 0,0-1-1 0 0,1 1 1 0 0,-1 0-1 0 0,0 0 0 0 0,-1 1 1 0 0,1-1-1 0 0,-1 1 1 0 0,1 0-1 0 0,-1 0 1 0 0,6 8-1 0 0,-8-8 42 0 0,1 0 0 0 0,-1 0 0 0 0,0 0 0 0 0,-1 0-1 0 0,1 0 1 0 0,0 0 0 0 0,-1 1 0 0 0,0-1 0 0 0,0 1-1 0 0,-1-1 1 0 0,1 1 0 0 0,-1-1 0 0 0,0 1 0 0 0,0-1 0 0 0,-1 8-1 0 0,-2 4 180 0 0,0-1 1 0 0,-1 1-1 0 0,-1-1 0 0 0,-1 0 0 0 0,0-1 0 0 0,0 1 0 0 0,-2-1 0 0 0,0 0 1 0 0,0-1-1 0 0,-1 0 0 0 0,-12 13 0 0 0,6-10-287 0 0,0-1 0 0 0,-1 0-1 0 0,-1-1 1 0 0,0-1 0 0 0,-1-1 0 0 0,0-1 0 0 0,-33 16-1 0 0,13-9-673 0 0,-48 14 0 0 0,74-28 800 0 0,-1-1 0 0 0,1 0 0 0 0,-1-1 0 0 0,0 0 0 0 0,0-1 0 0 0,0-1 0 0 0,1 0 0 0 0,-18-2 0 0 0,26 1-17 0 0,0 1-1 0 0,-1-2 1 0 0,1 1 0 0 0,0 0 0 0 0,0-1 0 0 0,-1 0-1 0 0,1 0 1 0 0,1 0 0 0 0,-6-3 0 0 0,-8-12-2795 0 0</inkml:trace>
  <inkml:trace contextRef="#ctx0" brushRef="#br0" timeOffset="1">146 175 14279 0 0,'24'-1'471'0'0,"0"-1"0"0"0,0-1 0 0 0,32-8 0 0 0,69-26 1455 0 0,-123 36-1916 0 0,274-93 1552 0 0,-220 72-6529 0 0,-43 19-600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6447 0 0,'9'-6'502'0'0,"0"1"-1"0"0,0 1 0 0 0,0 0 0 0 0,1 0 0 0 0,12-3 0 0 0,51-8 2918 0 0,-46 10-3261 0 0,35-6-138 0 0,0 3 0 0 0,0 3 0 0 0,73 3 0 0 0,-89 8-1516 0 0,-31-3-2896 0 0,-20-5 1616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4143 0 0,'0'0'22'0'0,"-1"-2"225"0"0,0 0 1 0 0,0 0 0 0 0,0 1 0 0 0,1-1-1 0 0,-1 0 1 0 0,0 0 0 0 0,1 0 0 0 0,-1-4-1 0 0,1 6-172 0 0,0-1 0 0 0,1 1 0 0 0,-1-1 0 0 0,0 1-1 0 0,1-1 1 0 0,-1 1 0 0 0,0-1 0 0 0,1 1 0 0 0,-1-1 0 0 0,0 1-1 0 0,1-1 1 0 0,-1 1 0 0 0,1 0 0 0 0,-1-1 0 0 0,1 1-1 0 0,-1 0 1 0 0,1-1 0 0 0,0 1 0 0 0,-1 0 0 0 0,1 0 0 0 0,-1-1-1 0 0,1 1 1 0 0,-1 0 0 0 0,1 0 0 0 0,0 0 0 0 0,-1 0-1 0 0,1 0 1 0 0,-1 0 0 0 0,1 0 0 0 0,0 0 0 0 0,-1 0 0 0 0,2 0-1 0 0,2 0 141 0 0,0 0 0 0 0,0 1-1 0 0,1-1 1 0 0,-1 1 0 0 0,0 0 0 0 0,0 0-1 0 0,0 1 1 0 0,0-1 0 0 0,0 1-1 0 0,0 0 1 0 0,-1 0 0 0 0,1 0-1 0 0,-1 0 1 0 0,1 1 0 0 0,3 3 0 0 0,6 5 395 0 0,-1 1 0 0 0,15 18 1 0 0,82 110 1906 0 0,-33-41-1491 0 0,-28-35-867 0 0,40 45-2013 0 0,-88-108 1714 0 0,1-1 0 0 0,-1 1 1 0 0,1-1-1 0 0,-1 1 0 0 0,1 0 0 0 0,-1-1 1 0 0,0 1-1 0 0,1 0 0 0 0,-1-1 1 0 0,0 1-1 0 0,1 0 0 0 0,-1 0 0 0 0,0-1 1 0 0,0 2-1 0 0,0-1 53 0 0,0-1 1 0 0,0 0-1 0 0,0 0 1 0 0,-1 0-1 0 0,1 0 1 0 0,0 1-1 0 0,0-1 1 0 0,0 0-1 0 0,-1 0 1 0 0,1 0-1 0 0,0 0 1 0 0,0 0-1 0 0,0 0 1 0 0,-1 0-1 0 0,1 1 1 0 0,0-1-1 0 0,0 0 1 0 0,-1 0-1 0 0,1 0 1 0 0,0 0-1 0 0,0 0 1 0 0,-1 0-1 0 0,1 0 1 0 0,0 0-1 0 0,0 0 1 0 0,-1-1-1 0 0,1 1 1 0 0,0 0-1 0 0,0 0 1 0 0,-1 0-1 0 0,1 0 0 0 0,0 0 1 0 0,0 0-1 0 0,-1 0 1 0 0,1 0-1 0 0,0-1 1 0 0,0 1-1 0 0,0 0 1 0 0,0 0-1 0 0,-1 0 1 0 0,1-1-1 0 0,0 1 1 0 0,0 0-1 0 0,-6-4-3717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6911 0 0,'0'0'13'0'0,"-1"-1"-1"0"0,1 1 0 0 0,-1 0 0 0 0,1-1 0 0 0,-1 1 0 0 0,1 0 0 0 0,-1 0 1 0 0,1-1-1 0 0,-1 1 0 0 0,1 0 0 0 0,-1 0 0 0 0,1 0 0 0 0,-1 0 0 0 0,1 0 1 0 0,-1-1-1 0 0,1 1 0 0 0,-1 0 0 0 0,1 0 0 0 0,-1 1 0 0 0,1-1 0 0 0,-1 0 1 0 0,1 0-1 0 0,-1 0 0 0 0,1 0 0 0 0,-1 0 0 0 0,1 0 0 0 0,-1 1 0 0 0,0-1 1 0 0,-7 16-1984 0 0,5-10 1604 0 0,1 0 531 0 0,1 0 0 0 0,0 0-1 0 0,0 0 1 0 0,0 0 0 0 0,0 0 0 0 0,1 0-1 0 0,0 0 1 0 0,1 0 0 0 0,-1 0-1 0 0,1 0 1 0 0,2 8 0 0 0,3 9 1088 0 0,14 33 0 0 0,-16-46-854 0 0,10 28 1040 0 0,10 44 0 0 0,-20-65-1528 0 0,-1 1 0 0 0,-1-1 0 0 0,-1 0 1 0 0,0 1-1 0 0,-2 20 0 0 0,-1 4-4649 0 0,3-34 1539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5527 0 0,'1'-1'41'0'0,"1"1"-1"0"0,-1 0 1 0 0,1 0 0 0 0,0 0-1 0 0,-1 0 1 0 0,1 0-1 0 0,0 0 1 0 0,-1 0-1 0 0,1 0 1 0 0,-1 1-1 0 0,1-1 1 0 0,0 0-1 0 0,2 2 1 0 0,-2 0 42 0 0,0-1 0 0 0,0 1 0 0 0,0 0 0 0 0,-1 0 0 0 0,1 0 0 0 0,0 0 0 0 0,-1 0 0 0 0,3 5 0 0 0,4 9 326 0 0,0 0 0 0 0,-1 0 0 0 0,0 1 1 0 0,-2-1-1 0 0,0 2 0 0 0,0-1 0 0 0,-2 0 0 0 0,2 27 0 0 0,-2 13 1241 0 0,-7 74-1 0 0,1-87-1087 0 0,3-42-671 0 0,0 17-248 0 0,0-18 252 0 0,0 0-1 0 0,0 0 1 0 0,0 0 0 0 0,1 0 0 0 0,-1 0 0 0 0,0-1 0 0 0,0 1-1 0 0,1 0 1 0 0,-1 0 0 0 0,0 0 0 0 0,1-1 0 0 0,-1 1 0 0 0,0 0-1 0 0,1 0 1 0 0,-1-1 0 0 0,1 1 0 0 0,0 0 0 0 0,0 0 0 0 0,6 1-1377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4143 0 0,'-8'9'100'0'0,"0"0"0"0"0,0 0 0 0 0,1 0 0 0 0,0 1 0 0 0,1 0 0 0 0,0 1 0 0 0,1-1 0 0 0,-5 15 0 0 0,-5 6 232 0 0,-50 105 3586 0 0,-55 168-1 0 0,117-293-3705 0 0,-1 0 1 0 0,2-1-1 0 0,-1 1 1 0 0,2 0-1 0 0,-2 14 0 0 0,3-23-165 0 0,0 0-1 0 0,0 0 1 0 0,0 0-1 0 0,0 1 1 0 0,1-1-1 0 0,-1 0 1 0 0,1 0-1 0 0,-1 0 1 0 0,1 0-1 0 0,0 0 1 0 0,-1 0-1 0 0,1 0 1 0 0,0-1-1 0 0,0 1 1 0 0,1 0-1 0 0,-1 0 1 0 0,0-1-1 0 0,0 1 1 0 0,1 0-1 0 0,-1-1 0 0 0,1 0 1 0 0,0 1-1 0 0,-1-1 1 0 0,1 0-1 0 0,0 0 1 0 0,0 0-1 0 0,-1 0 1 0 0,1 0-1 0 0,0 0 1 0 0,0 0-1 0 0,0-1 1 0 0,0 1-1 0 0,0-1 1 0 0,4 1-1 0 0,4 0 122 0 0,0-1-1 0 0,-1 0 1 0 0,1-1-1 0 0,0 0 1 0 0,-1 0-1 0 0,15-5 1 0 0,57-20 682 0 0,-73 23-777 0 0,41-16 23 0 0,-1-1 0 0 0,67-40 0 0 0,-93 46-333 0 0,-1 0 0 0 0,0-2 1 0 0,-1 0-1 0 0,-1-2 0 0 0,0 0 1 0 0,31-40-1 0 0,-44 50 104 0 0,0 0-1 0 0,-1-1 1 0 0,0 0-1 0 0,-1 1 1 0 0,0-1-1 0 0,0-1 1 0 0,-1 1 0 0 0,4-18-1 0 0,-6 21 116 0 0,0-1 0 0 0,-1 1-1 0 0,0 0 1 0 0,0-1-1 0 0,-1 1 1 0 0,1 0 0 0 0,-1 0-1 0 0,-1-1 1 0 0,1 1 0 0 0,-1 0-1 0 0,0 0 1 0 0,-1 0 0 0 0,1 1-1 0 0,-7-11 1 0 0,0 3 57 0 0,0 1 0 0 0,-1 1 0 0 0,0 0 0 0 0,-1 0 0 0 0,0 1 0 0 0,0 1 0 0 0,-1 0 0 0 0,-1 0 0 0 0,1 1 0 0 0,-1 1 0 0 0,-1 0 0 0 0,-20-8 0 0 0,5 5 128 0 0,0 1 0 0 0,-1 1 0 0 0,1 2 0 0 0,-1 1 0 0 0,-37-2 0 0 0,35 6 12 0 0,0 1 0 0 0,-1 2 0 0 0,-53 10 0 0 0,30 0-1706 0 0,-66 24 1 0 0,90-25-3825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23 211 1375 0 0,'-2'-2'89'0'0,"0"0"0"0"0,0 0 0 0 0,0 0-1 0 0,1-1 1 0 0,-1 1 0 0 0,0 0 0 0 0,1-1-1 0 0,0 0 1 0 0,0 1 0 0 0,0-1 0 0 0,0 0-1 0 0,0 1 1 0 0,0-1 0 0 0,1 0 0 0 0,-1 0-1 0 0,1-3 1 0 0,-1-4 219 0 0,0 0 0 0 0,1 1 1 0 0,2-18-1 0 0,-1 17-51 0 0,1 0-1 0 0,1 0 1 0 0,-1 0 0 0 0,8-16 0 0 0,-9 23-132 0 0,0 1-1 0 0,0-1 1 0 0,1 1 0 0 0,-1-1-1 0 0,1 1 1 0 0,-1-1 0 0 0,1 1-1 0 0,0 0 1 0 0,0 0 0 0 0,0 0-1 0 0,0 0 1 0 0,1 0 0 0 0,-1 0-1 0 0,0 1 1 0 0,1-1-1 0 0,-1 1 1 0 0,1-1 0 0 0,-1 1-1 0 0,1 0 1 0 0,0 0 0 0 0,3-1-1 0 0,-5 2-30 0 0,1 1-1 0 0,-1-1 0 0 0,0 0 1 0 0,0 0-1 0 0,0 0 1 0 0,0 1-1 0 0,1-1 0 0 0,-1 1 1 0 0,0-1-1 0 0,0 1 0 0 0,0-1 1 0 0,0 1-1 0 0,0 0 1 0 0,0-1-1 0 0,0 1 0 0 0,0 0 1 0 0,0 0-1 0 0,-1 0 0 0 0,1 0 1 0 0,0 0-1 0 0,0 0 1 0 0,-1 0-1 0 0,1 0 0 0 0,-1 0 1 0 0,1 0-1 0 0,0 1 0 0 0,11 32 586 0 0,-9-21-509 0 0,-1 0-1 0 0,0 0 0 0 0,-1 1 1 0 0,0-1-1 0 0,-3 25 0 0 0,-14 68 558 0 0,13-91-622 0 0,-10 48 491 0 0,-31 90-1 0 0,42-147-501 0 0,0 0-1 0 0,0 0 1 0 0,1 0 0 0 0,0 0 0 0 0,-1 11-1 0 0,2-16-87 0 0,0 0 0 0 0,0 0 0 0 0,0 0 0 0 0,0 1 0 0 0,0-1 0 0 0,1 0 0 0 0,-1 0 0 0 0,0 1-1 0 0,1-1 1 0 0,-1 0 0 0 0,1 0 0 0 0,-1 0 0 0 0,1 0 0 0 0,0 0 0 0 0,-1 0 0 0 0,1 0 0 0 0,0 0 0 0 0,0 0 0 0 0,0 0 0 0 0,0 0-1 0 0,-1 0 1 0 0,1-1 0 0 0,0 1 0 0 0,0 0 0 0 0,1-1 0 0 0,-1 1 0 0 0,0-1 0 0 0,0 1 0 0 0,0-1 0 0 0,0 1 0 0 0,0-1 0 0 0,1 0-1 0 0,-1 0 1 0 0,2 1 0 0 0,11 0-58 0 0,0-1 1 0 0,0 0-1 0 0,0-1 0 0 0,0-1 0 0 0,26-6 0 0 0,-18 4 33 0 0,114-27-133 0 0,-27 6-47 0 0,-23 6 22 0 0,119-22-530 0 0,-149 32 418 0 0,97-1-1 0 0,36 9-7 0 0,163 1-1212 0 0,-51 29 874 0 0,-62-4 1251 0 0,-17-5-267 0 0,79 4-153 0 0,-163-19 85 0 0,120 4 294 0 0,95-24-35 0 0,-127 2-344 0 0,-7-1-14 0 0,145 0-302 0 0,-198 23-106 0 0,175 6 78 0 0,114-18 148 0 0,-139-3 169 0 0,-29 1 534 0 0,-47-5-209 0 0,158-11-396 0 0,-110 0-159 0 0,-4 0-82 0 0,67 14 772 0 0,-224 8 18 0 0,-84-2-574 0 0,68-12-1 0 0,41-16-526 0 0,-76 13 379 0 0,-4 2 312 0 0,2 3 0 0 0,113-3 0 0 0,-166 14-193 0 0,23 0-517 0 0,0-1 0 0 0,66-11 0 0 0,-108 12 510 0 0,1-1 0 0 0,0 0-1 0 0,0 0 1 0 0,-1 0-1 0 0,1-1 1 0 0,-1 1 0 0 0,1-1-1 0 0,-1 1 1 0 0,1-1 0 0 0,-1 0-1 0 0,0 0 1 0 0,0 0 0 0 0,0 0-1 0 0,0 0 1 0 0,0-1-1 0 0,-1 1 1 0 0,1 0 0 0 0,-1-1-1 0 0,1 1 1 0 0,-1-1 0 0 0,0 0-1 0 0,0 1 1 0 0,0-1 0 0 0,1-4-1 0 0,1-7 516 0 0,-1 0-1 0 0,0 0 0 0 0,0-25 0 0 0,-1 21-464 0 0,0 4-119 0 0,-1 4-524 0 0,1 0 1 0 0,0-1-1 0 0,0 1 0 0 0,1 0 0 0 0,6-19 1 0 0,-3 18-4703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1 919 0 0,'-1'3'381'0'0,"-1"-1"-1"0"0,1 1 1 0 0,0 0-1 0 0,0 0 1 0 0,0 0-1 0 0,1 0 1 0 0,-1 0-1 0 0,1 0 1 0 0,-1 4-1 0 0,2 32 2339 0 0,0-26-2227 0 0,-1-8-287 0 0,0 11 559 0 0,1-1 1 0 0,0 1-1 0 0,2-1 1 0 0,4 21-1 0 0,-5-32-668 0 0,-1-1 0 0 0,0 1 0 0 0,1-1 0 0 0,0 1 0 0 0,0-1 0 0 0,0 0 0 0 0,0 0 0 0 0,0 1 0 0 0,1-2 0 0 0,2 4 0 0 0,-3-4-128 0 0,1 0 0 0 0,-1-1 0 0 0,0 0 0 0 0,0 1-1 0 0,0-1 1 0 0,1 0 0 0 0,-1 0 0 0 0,1 0 0 0 0,-1-1 0 0 0,1 1-1 0 0,-1-1 1 0 0,1 1 0 0 0,-1-1 0 0 0,1 0 0 0 0,-1 0-1 0 0,5 0 1 0 0,4-1-4448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0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5527 0 0,'-3'6'488'0'0,"0"-3"-392"0"0,2 1-96 0 0,-1 0 0 0 0,4-2 624 0 0,-1 1 104 0 0,1 0 16 0 0,-1 3 8 0 0,4 6 48 0 0,1 5 0 0 0,2 1 8 0 0,2 1 0 0 0,1 0-224 0 0,1 0-40 0 0,0 0-16 0 0,3-4-4144 0 0,-1 0-832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6447 0 0,'-18'39'1798'0'0,"-17"60"0"0"0,18-47-1419 0 0,-11 27-1276 0 0,24-67-2541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5527 0 0,'-8'29'240'0'0,"2"-7"56"0"0,0-3-232 0 0,2-4-64 0 0,1-4 0 0 0,0-5 0 0 0,0 3 368 0 0,0 5 64 0 0,-3 9 16 0 0,-1 2 0 0 0,1 4-384 0 0,5-9-64 0 0,2-8 0 0 0,2-9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4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71 919 0 0,'0'1'14'0'0,"0"-1"-4"0"0,0 0 0 0 0,0 0 0 0 0,0 0 0 0 0,0 0-1 0 0,0 0 1 0 0,0 0 0 0 0,0 0 0 0 0,0 0 0 0 0,0 0 0 0 0,0 0 0 0 0,-1 0 0 0 0,1 0 0 0 0,0 0 0 0 0,0 0 0 0 0,0 0 0 0 0,0 0-1 0 0,0 0 1 0 0,0 0 0 0 0,0 0 0 0 0,0 0 0 0 0,0 0 0 0 0,0 0 0 0 0,0 0 0 0 0,0 0 0 0 0,0 0 0 0 0,-1 0 0 0 0,1 0 0 0 0,0 0 0 0 0,0 0-1 0 0,0 0 1 0 0,0 0 0 0 0,0 0 0 0 0,0 0 0 0 0,0 0 0 0 0,0 0 0 0 0,0 0 0 0 0,0 1 0 0 0,0-1 0 0 0,0 0 0 0 0,0 0 0 0 0,0 0 0 0 0,0 0-1 0 0,0 0 1 0 0,0 0 0 0 0,0 0 0 0 0,0 0 0 0 0,0 0 0 0 0,0 0 0 0 0,0 0 0 0 0,0 0 0 0 0,0 0 0 0 0,0 0 0 0 0,0 1 0 0 0,0-1 0 0 0,0 0-1 0 0,0 0 1 0 0,0 0 0 0 0,0 0 0 0 0,0 0 0 0 0,0 0 0 0 0,0 0 0 0 0,0 0 0 0 0,0 0 0 0 0,0 0 0 0 0,0 0 0 0 0,0 0 0 0 0,-3-9 1714 0 0,2 3-1587 0 0,-3-25 519 0 0,4 30-546 0 0,0-1 0 0 0,-1 1 0 0 0,1-1 0 0 0,0 1-1 0 0,1 0 1 0 0,-1-1 0 0 0,0 1 0 0 0,0-1 0 0 0,1 1 0 0 0,-1 0-1 0 0,0-1 1 0 0,1 1 0 0 0,-1 0 0 0 0,1-1 0 0 0,0 1 0 0 0,-1 0-1 0 0,1 0 1 0 0,1-2 0 0 0,-1 3-45 0 0,-1 0 1 0 0,1 0-1 0 0,-1 0 1 0 0,1 0-1 0 0,-1 0 0 0 0,1 0 1 0 0,0 0-1 0 0,-1 0 0 0 0,1 0 1 0 0,-1 0-1 0 0,1 0 0 0 0,-1 0 1 0 0,1 0-1 0 0,-1 0 0 0 0,1 0 1 0 0,-1 1-1 0 0,1-1 1 0 0,0 0-1 0 0,-1 0 0 0 0,0 1 1 0 0,1-1-1 0 0,-1 0 0 0 0,1 1 1 0 0,-1-1-1 0 0,1 0 0 0 0,-1 1 1 0 0,0-1-1 0 0,1 1 1 0 0,-1-1-1 0 0,1 1 0 0 0,13 18 765 0 0,-10-15-594 0 0,39 62 984 0 0,-8-10-2696 0 0,-28-48-1819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6911 0 0,'-2'13'304'0'0,"2"-5"64"0"0,2 1-296 0 0,1 0-72 0 0,0-1 0 0 0,0-1 0 0 0,1 4 256 0 0,5 7 40 0 0,4 3 8 0 0,3 10 0 0 0,6 3 80 0 0,-1 0 24 0 0,0-7 0 0 0,-3-7 0 0 0,-1-8-824 0 0,0-9-160 0 0,-1-6-32 0 0,-2-8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5063 0 0,'-5'-10'420'0'0,"4"8"214"0"0,1 9 328 0 0,-1 0-582 0 0,1 0 0 0 0,-1 1 0 0 0,-1-1 0 0 0,1 0 0 0 0,-1 1 0 0 0,-5 10 0 0 0,-22 42 971 0 0,15-33-826 0 0,-40 73 483 0 0,-4-2-1 0 0,-93 119 1 0 0,141-207-1743 0 0,10-10 691 0 0,0 0 0 0 0,0 0 0 0 0,0 0 0 0 0,0 0 0 0 0,0 0 0 0 0,0 0 0 0 0,-1 0 1 0 0,1 0-1 0 0,0 0 0 0 0,0 0 0 0 0,0 0 0 0 0,0 0 0 0 0,0 0 0 0 0,0-1 0 0 0,0 1 1 0 0,0 0-1 0 0,0 0 0 0 0,0 0 0 0 0,0 0 0 0 0,-1 0 0 0 0,1 0 0 0 0,0 0 1 0 0,0 0-1 0 0,0-1 0 0 0,0 1 0 0 0,0 0 0 0 0,0 0 0 0 0,0 0 0 0 0,0 0 0 0 0,0 0 1 0 0,0 0-1 0 0,0-1 0 0 0,0 1 0 0 0,0 0 0 0 0,0 0 0 0 0,0 0 0 0 0,0 0 0 0 0,0 0 1 0 0,0 0-1 0 0,0 0 0 0 0,0-1 0 0 0,1 1 0 0 0,-1 0 0 0 0,0 0 0 0 0,0 0 0 0 0,0 0 1 0 0,0 0-1 0 0,0 0 0 0 0,9-26-3864 0 0,-8 23 3814 0 0,6-14-2922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5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1 260 9215 0 0,'6'-20'1510'0'0,"-2"11"-1292"0"0,9-25 1346 0 0,31-55-1 0 0,-31 67-1950 0 0,24-31 1 0 0,-35 49 13 0 0,1 1 0 0 0,0 0 0 0 0,-1 0 1 0 0,1 0-1 0 0,0 1 0 0 0,0-1 0 0 0,1 1 1 0 0,5-4-1 0 0,1 3-3378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5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12031 0 0,'2'0'264'0'0,"-2"3"56"0"0,1-2 352 0 0,1-1-608 0 0,0-1-64 0 0,-1-2 0 0 0,2 0 0 0 0,2-5 0 0 0,1-3 0 0 0,1-1 0 0 0,2-3-448 0 0,0-2-48 0 0,2-2-16 0 0,3-7-1680 0 0,1 2-336 0 0,2 1-72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0,'0'0'707'0'0,"1"13"-438"0"0,1 12-152 0 0,9 67 1085 0 0,-9-83-1230 0 0,0-1 1 0 0,0 1-1 0 0,1 0 1 0 0,0-1 0 0 0,1 0-1 0 0,-1 0 1 0 0,2 0 0 0 0,4 7-1 0 0,-2-6-4012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0,'6'0'240'0'0,"-3"0"56"0"0,2 1-232 0 0,-2 1-64 0 0,0-1 0 0 0,0 2 0 0 0,0 0 408 0 0,2 5 72 0 0,4 4 8 0 0,0 3 8 0 0,0 5 272 0 0,0 0 64 0 0,-1-1 0 0 0,-2-1 8 0 0,-2 2-1176 0 0,-1-3-240 0 0,0-2-40 0 0,0-1-16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24 10135 0 0,'1'-2'126'0'0,"15"-15"1732"0"0,-16 17-1777 0 0,1-1 0 0 0,0 0-1 0 0,0 1 1 0 0,0 0 0 0 0,-1-1 0 0 0,1 1 0 0 0,0 0 0 0 0,0-1-1 0 0,0 1 1 0 0,0 0 0 0 0,0 0 0 0 0,0 0 0 0 0,0-1 0 0 0,0 1-1 0 0,0 0 1 0 0,0 0 0 0 0,0 1 0 0 0,-1-1 0 0 0,1 0-1 0 0,0 0 1 0 0,0 0 0 0 0,2 1 0 0 0,-3 0-50 0 0,1-1-1 0 0,0 0 1 0 0,-1 1-1 0 0,1-1 1 0 0,-1 1-1 0 0,1 0 1 0 0,-1-1-1 0 0,1 1 1 0 0,-1-1 0 0 0,0 1-1 0 0,1 0 1 0 0,-1-1-1 0 0,0 1 1 0 0,1 0-1 0 0,-1-1 1 0 0,0 1-1 0 0,0 0 1 0 0,1-1 0 0 0,-1 1-1 0 0,0 0 1 0 0,0 0-1 0 0,0-1 1 0 0,0 1-1 0 0,0 1 1 0 0,-2 20 335 0 0,1-20-325 0 0,-2 16 40 0 0,-1 0 0 0 0,-2 0 1 0 0,0-1-1 0 0,-11 25 1 0 0,-40 63-177 0 0,-28 27-112 0 0,65-104 265 0 0,-2 0 0 0 0,-38 35 1 0 0,57-60-94 0 0,0 0 1 0 0,-1 0 0 0 0,1 0-1 0 0,-1-1 1 0 0,0 1 0 0 0,0-1-1 0 0,-8 4 1 0 0,57-32-2033 0 0,-36 21 2067 0 0,63-34-169 0 0,101-38 0 0 0,-150 68 130 0 0,1 2 1 0 0,0 0-1 0 0,0 2 0 0 0,1 0 0 0 0,-1 2 0 0 0,1 1 0 0 0,0 1 0 0 0,46 3 0 0 0,-23 6-219 0 0,-43-7 39 0 0,-1 0 0 0 0,1 1 1 0 0,-1-1-1 0 0,1 1 0 0 0,-1 0 1 0 0,0 0-1 0 0,0 1 0 0 0,5 3 1 0 0,-9-6 109 0 0,0 0 1 0 0,1 0 0 0 0,-1 0 0 0 0,0 0 0 0 0,1 1 0 0 0,-1-1-1 0 0,0 0 1 0 0,0 0 0 0 0,0 1 0 0 0,1-1 0 0 0,-1 0-1 0 0,0 0 1 0 0,0 1 0 0 0,0-1 0 0 0,0 0 0 0 0,1 1-1 0 0,-1-1 1 0 0,0 0 0 0 0,0 1 0 0 0,0-1 0 0 0,0 0 0 0 0,0 1-1 0 0,0-1 1 0 0,0 0 0 0 0,0 1 0 0 0,0-1 0 0 0,0 0-1 0 0,0 1 1 0 0,0-1 0 0 0,0 0 0 0 0,0 1 0 0 0,0-1-1 0 0,0 0 1 0 0,-1 1 0 0 0,-3-1-2423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2303 0 0,'-10'-22'224'0'0,"8"46"1938"0"0,14 121 3042 0 0,0 114-755 0 0,-29-50-2959 0 0,1-24-1211 0 0,16-176-289 0 0,-1 49-260 0 0,1-52 112 0 0,0 0 1 0 0,1-1 0 0 0,0 1 0 0 0,0-1-1 0 0,0 1 1 0 0,1-1 0 0 0,4 10 0 0 0,-6-15 82 0 0,0 1 0 0 0,0-1 1 0 0,1 1-1 0 0,-1-1 1 0 0,0 1-1 0 0,0-1 0 0 0,1 0 1 0 0,-1 1-1 0 0,1-1 1 0 0,-1 1-1 0 0,0-1 0 0 0,1 0 1 0 0,-1 1-1 0 0,1-1 1 0 0,-1 0-1 0 0,1 0 0 0 0,-1 1 1 0 0,1-1-1 0 0,-1 0 1 0 0,1 0-1 0 0,-1 0 0 0 0,1 1 1 0 0,-1-1-1 0 0,1 0 1 0 0,-1 0-1 0 0,1 0 0 0 0,-1 0 1 0 0,1 0-1 0 0,-1 0 1 0 0,1 0-1 0 0,-1 0 0 0 0,1-1 1 0 0,-1 1-1 0 0,1 0 1 0 0,-1 0-1 0 0,1 0 0 0 0,-1 0 1 0 0,1-1-1 0 0,-1 1 1 0 0,1-1-1 0 0,9-6-4208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17 752 4143 0 0,'-7'21'295'0'0,"-3"10"-54"0"0,10-30-174 0 0,1 0-1 0 0,-1-1 1 0 0,0 1-1 0 0,0-1 1 0 0,0 1-1 0 0,0-1 1 0 0,0 1-1 0 0,1-1 0 0 0,-1 1 1 0 0,0-1-1 0 0,0 1 1 0 0,1-1-1 0 0,-1 0 1 0 0,0 1-1 0 0,1-1 1 0 0,-1 1-1 0 0,1-1 0 0 0,-1 0 1 0 0,0 1-1 0 0,1-1 1 0 0,-1 0-1 0 0,1 1 1 0 0,-1-1-1 0 0,1 0 1 0 0,-1 0-1 0 0,1 1 1 0 0,-1-1-1 0 0,1 0 0 0 0,-1 0 1 0 0,1 0-1 0 0,-1 0 1 0 0,1 0-1 0 0,0 0 1 0 0,-1 0-1 0 0,1 0 1 0 0,-1 0-1 0 0,1 0 0 0 0,23-1-328 0 0,-16-2 387 0 0,0 0-1 0 0,0 0 0 0 0,0 0 1 0 0,-1-1-1 0 0,14-8 1 0 0,35-30 1094 0 0,-18 12-664 0 0,-20 17-289 0 0,-1-2-1 0 0,0 0 0 0 0,23-28 1 0 0,36-57 273 0 0,-66 86-408 0 0,14-20 213 0 0,-1 0 0 0 0,-3-2 0 0 0,30-68-1 0 0,-41 81-396 0 0,-1 0 0 0 0,-2 0-1 0 0,0-1 1 0 0,-1 1-1 0 0,-2-1 1 0 0,0 0 0 0 0,-2-45-1 0 0,-1 63 10 0 0,0 1-1 0 0,-1 0 1 0 0,0-1-1 0 0,0 1 0 0 0,-1-1 1 0 0,-3-9-1 0 0,4 14 62 0 0,0-1 1 0 0,0 0-1 0 0,0 1 1 0 0,0-1-1 0 0,0 1 0 0 0,0-1 1 0 0,0 1-1 0 0,-1 0 0 0 0,1-1 1 0 0,0 1-1 0 0,-1 0 0 0 0,1 0 1 0 0,-1 0-1 0 0,0 0 0 0 0,1 0 1 0 0,-1 0-1 0 0,0 1 0 0 0,1-1 1 0 0,-1 0-1 0 0,0 1 0 0 0,0-1 1 0 0,0 1-1 0 0,-3 0 0 0 0,-1 0 3 0 0,-1 0 0 0 0,1 1-1 0 0,-1 0 1 0 0,1 0-1 0 0,0 0 1 0 0,-1 1 0 0 0,1 0-1 0 0,0 1 1 0 0,0-1 0 0 0,0 1-1 0 0,1 0 1 0 0,-1 0-1 0 0,1 1 1 0 0,-1 0 0 0 0,1 0-1 0 0,0 0 1 0 0,1 0 0 0 0,-7 9-1 0 0,-2 2 20 0 0,1 1 1 0 0,0 0-1 0 0,2 1 0 0 0,-16 32 1 0 0,16-25 120 0 0,1 0 1 0 0,1 0-1 0 0,1 0 1 0 0,-7 48-1 0 0,9-27 71 0 0,2 85 0 0 0,5-84 88 0 0,13 70 0 0 0,-10-87-229 0 0,2-1-1 0 0,1 0 0 0 0,20 43 1 0 0,-26-67-183 0 0,0 1 1 0 0,0-1 0 0 0,1 0 0 0 0,0 0 0 0 0,6 8-1 0 0,-9-12 57 0 0,1 1 0 0 0,0 0-1 0 0,-1-1 1 0 0,1 1 0 0 0,-1-1 0 0 0,1 1-1 0 0,0-1 1 0 0,0 1 0 0 0,-1-1-1 0 0,1 1 1 0 0,0-1 0 0 0,0 0 0 0 0,0 1-1 0 0,-1-1 1 0 0,1 0 0 0 0,0 0-1 0 0,0 0 1 0 0,0 0 0 0 0,0 0 0 0 0,0 0-1 0 0,-1 0 1 0 0,1 0 0 0 0,0 0-1 0 0,0 0 1 0 0,0 0 0 0 0,0 0 0 0 0,0 0-1 0 0,-1-1 1 0 0,1 1 0 0 0,0 0-1 0 0,0-1 1 0 0,0 1 0 0 0,-1-1 0 0 0,1 1-1 0 0,0-1 1 0 0,-1 1 0 0 0,1-1-1 0 0,0 1 1 0 0,-1-1 0 0 0,1 0 0 0 0,0 0-1 0 0,4-5-1 0 0,-1 0-1 0 0,0 0 0 0 0,0-1 0 0 0,0 1 1 0 0,4-13-1 0 0,11-38 838 0 0,-17 50-820 0 0,20-69 211 0 0,29-85-1155 0 0,-45 146 754 0 0,1 0 1 0 0,0 1 0 0 0,1-1-1 0 0,1 2 1 0 0,12-16-1 0 0,-15 22 163 0 0,0 0-1 0 0,0 1 1 0 0,1 0 0 0 0,0 0-1 0 0,0 0 1 0 0,0 1 0 0 0,1-1-1 0 0,0 2 1 0 0,0-1 0 0 0,14-4-1 0 0,-19 8-30 0 0,0 0 0 0 0,0 0-1 0 0,0 0 1 0 0,0 1 0 0 0,1 0-1 0 0,-1-1 1 0 0,0 1 0 0 0,0 1-1 0 0,0-1 1 0 0,1 0 0 0 0,-1 1-1 0 0,0-1 1 0 0,0 1 0 0 0,0 0-1 0 0,0 0 1 0 0,0 0 0 0 0,0 1-1 0 0,0-1 1 0 0,0 1 0 0 0,-1-1-1 0 0,1 1 1 0 0,0 0 0 0 0,-1 0-1 0 0,1 0 1 0 0,-1 1 0 0 0,0-1-1 0 0,0 0 1 0 0,0 1 0 0 0,3 4-1 0 0,2 4-139 0 0,-1 1-1 0 0,0-1 0 0 0,-1 1 1 0 0,0 0-1 0 0,0 1 1 0 0,2 12-1 0 0,-2 0 333 0 0,0-1 0 0 0,-2 1 0 0 0,1 32 0 0 0,-7 74 699 0 0,0-78-537 0 0,3-52-270 0 0,-1 19 131 0 0,3 24 0 0 0,-2-38-75 0 0,1-1 0 0 0,-1 0 1 0 0,2 1-1 0 0,-1-1 0 0 0,0 0 1 0 0,1 0-1 0 0,0 0 1 0 0,1 0-1 0 0,4 9 0 0 0,-6-12-57 0 0,0-1 0 0 0,1 0 0 0 0,-1 1 0 0 0,1-1 0 0 0,-1 1-1 0 0,1-1 1 0 0,-1 0 0 0 0,1 0 0 0 0,0 0 0 0 0,-1 0-1 0 0,1 0 1 0 0,0-1 0 0 0,0 1 0 0 0,0 0 0 0 0,0-1 0 0 0,0 1-1 0 0,-1-1 1 0 0,1 0 0 0 0,0 1 0 0 0,0-1 0 0 0,0 0 0 0 0,0 0-1 0 0,0-1 1 0 0,0 1 0 0 0,0 0 0 0 0,0-1 0 0 0,0 1 0 0 0,0-1-1 0 0,0 1 1 0 0,0-1 0 0 0,-1 0 0 0 0,3-1 0 0 0,7-4-166 0 0,0 0 1 0 0,0-1-1 0 0,-1 0 1 0 0,10-9-1 0 0,-8 6 147 0 0,25-18-194 0 0,-1-2-1 0 0,-2-2 1 0 0,-1-1-1 0 0,-1-2 1 0 0,-2-1-1 0 0,48-75 1 0 0,-64 82-53 0 0,-1-2-1 0 0,-1 0 1 0 0,-1-1 0 0 0,7-36 0 0 0,-17 62 240 0 0,1-1 1 0 0,-1 0-1 0 0,-1 1 0 0 0,1-1 0 0 0,-1 0 1 0 0,0 1-1 0 0,-1-1 0 0 0,-1-9 0 0 0,2 14 6 0 0,0 1-1 0 0,-1-1 0 0 0,1 0 0 0 0,-1 1 1 0 0,1-1-1 0 0,-1 1 0 0 0,0-1 1 0 0,0 1-1 0 0,1-1 0 0 0,-1 1 0 0 0,0-1 1 0 0,0 1-1 0 0,0 0 0 0 0,-1 0 0 0 0,1-1 1 0 0,0 1-1 0 0,0 0 0 0 0,-1 0 0 0 0,1 0 1 0 0,-1 0-1 0 0,1 1 0 0 0,-1-1 0 0 0,1 0 1 0 0,-1 0-1 0 0,1 1 0 0 0,-1-1 0 0 0,1 1 1 0 0,-1 0-1 0 0,0-1 0 0 0,1 1 0 0 0,-1 0 1 0 0,0 0-1 0 0,1 0 0 0 0,-1 0 0 0 0,0 0 1 0 0,1 1-1 0 0,-4 0 0 0 0,0 0-92 0 0,-1 1 0 0 0,1 0 1 0 0,0 0-1 0 0,0 0 0 0 0,0 1 0 0 0,0-1 0 0 0,1 1 0 0 0,-1 1 1 0 0,-6 5-1 0 0,-4 5 328 0 0,-15 18-1 0 0,16-14 123 0 0,1-1 0 0 0,0 2 0 0 0,2-1 0 0 0,0 2 0 0 0,1-1 0 0 0,1 1-1 0 0,1 1 1 0 0,1 0 0 0 0,1 0 0 0 0,0 0 0 0 0,2 1 0 0 0,0 0 0 0 0,2-1-1 0 0,0 1 1 0 0,2 0 0 0 0,2 30 0 0 0,-1-43-208 0 0,0-1 0 0 0,1 1 0 0 0,0 0-1 0 0,1 0 1 0 0,0-1 0 0 0,0 1 0 0 0,1-1 0 0 0,7 12 0 0 0,-9-16-114 0 0,1 0 0 0 0,-1-1 0 0 0,1 1 0 0 0,0-1 0 0 0,1 0 0 0 0,-1 1 0 0 0,0-1 0 0 0,1-1 0 0 0,0 1 0 0 0,0-1 0 0 0,-1 1 0 0 0,1-1 0 0 0,1 0 0 0 0,-1 0 0 0 0,0-1 0 0 0,0 0 0 0 0,1 1 0 0 0,7 0 0 0 0,-5-1-142 0 0,1-1-1 0 0,0 0 0 0 0,0 0 0 0 0,12-3 1 0 0,6-3-495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0,'12'50'1773'0'0,"4"21"-611"0"0,6 166 1657 0 0,0 1-165 0 0,-22-232-2665 0 0,1 0 0 0 0,1 0 0 0 0,-1 0-1 0 0,1-1 1 0 0,0 1 0 0 0,5 8 0 0 0,-6-12-227 0 0,0-1 0 0 0,0 1 0 0 0,0 0 0 0 0,0-1 0 0 0,0 1 0 0 0,1-1 0 0 0,-1 1 0 0 0,1-1 0 0 0,-1 0 0 0 0,1 1 0 0 0,0-1 0 0 0,-1 0 0 0 0,1 0 0 0 0,0 0 0 0 0,0 0 0 0 0,-1-1 0 0 0,1 1 0 0 0,0 0 0 0 0,0-1 0 0 0,0 1 0 0 0,0-1 0 0 0,0 0 0 0 0,3 0 0 0 0,10-1-4076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13359 0 0,'-1'6'204'0'0,"0"0"0"0"0,0 1 0 0 0,1-1 0 0 0,0 1 0 0 0,0-1 0 0 0,1 0 0 0 0,0 1 0 0 0,0-1 0 0 0,3 11 0 0 0,2 18 452 0 0,12 119-170 0 0,-4 253-1 0 0,-14-404-596 0 0,0 2 58 0 0,-1 0 1 0 0,1-1-1 0 0,1 1 1 0 0,-1 0 0 0 0,3 8-1 0 0,-3-12-36 0 0,0 0-1 0 0,0-1 1 0 0,0 1 0 0 0,1-1-1 0 0,-1 1 1 0 0,0 0-1 0 0,1-1 1 0 0,-1 1 0 0 0,0-1-1 0 0,1 1 1 0 0,-1-1 0 0 0,1 0-1 0 0,-1 1 1 0 0,1-1-1 0 0,-1 1 1 0 0,1-1 0 0 0,-1 0-1 0 0,1 1 1 0 0,-1-1-1 0 0,2 1 1 0 0,-1-1-207 0 0,0 0-1 0 0,0 0 1 0 0,1 0-1 0 0,-1 0 1 0 0,0 0-1 0 0,0 0 1 0 0,0-1-1 0 0,0 1 1 0 0,0 0 0 0 0,0-1-1 0 0,0 1 1 0 0,0-1-1 0 0,0 1 1 0 0,0-1-1 0 0,0 1 1 0 0,1-2-1 0 0,10-5-3899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 13823 0 0,'-3'6'116'0'0,"0"0"1"0"0,0 0-1 0 0,0 0 0 0 0,1 1 0 0 0,0-1 0 0 0,0 1 0 0 0,1 0 0 0 0,0-1 0 0 0,-1 14 1 0 0,-2 43-1112 0 0,0-27 870 0 0,3 0 0 0 0,0 0 0 0 0,6 47 0 0 0,-3-75 225 0 0,-1 0 1 0 0,1 0-1 0 0,0 0 0 0 0,1 0 1 0 0,0-1-1 0 0,0 0 0 0 0,7 12 1 0 0,-9-17-36 0 0,1 1 1 0 0,0-1 0 0 0,0 0-1 0 0,-1 0 1 0 0,1 0 0 0 0,0 0-1 0 0,1 0 1 0 0,-1 0-1 0 0,0-1 1 0 0,0 1 0 0 0,1-1-1 0 0,-1 1 1 0 0,1-1 0 0 0,0 0-1 0 0,-1 0 1 0 0,1 0 0 0 0,0 0-1 0 0,-1-1 1 0 0,1 1-1 0 0,0-1 1 0 0,0 0 0 0 0,-1 0-1 0 0,1 0 1 0 0,0 0 0 0 0,3 0-1 0 0,3-2 97 0 0,0 0-1 0 0,1-1 0 0 0,-1 0 1 0 0,0-1-1 0 0,-1 1 1 0 0,1-2-1 0 0,-1 1 0 0 0,1-1 1 0 0,-2 0-1 0 0,1-1 0 0 0,0 0 1 0 0,9-10-1 0 0,7-9 161 0 0,41-55 0 0 0,-52 64-322 0 0,-2 0 0 0 0,0-1 0 0 0,-1 0 0 0 0,0-1 0 0 0,11-30 0 0 0,-20 45-26 0 0,0 0 0 0 0,-1 0 0 0 0,1 0 0 0 0,-1 0 0 0 0,0 0 0 0 0,0-1 0 0 0,0 1 0 0 0,0 0 0 0 0,0 0-1 0 0,-1 0 1 0 0,1 0 0 0 0,-1-1 0 0 0,0 1 0 0 0,0 0 0 0 0,0 0 0 0 0,0 0 0 0 0,-1 1 0 0 0,1-1 0 0 0,-1 0 0 0 0,0 0 0 0 0,0 1 0 0 0,0-1 0 0 0,0 1 0 0 0,0 0 0 0 0,0-1 0 0 0,-1 1 0 0 0,1 0 0 0 0,-1 0 0 0 0,-3-1 0 0 0,-7-5-53 0 0,-1 0 0 0 0,0 2 0 0 0,0-1-1 0 0,-25-5 1 0 0,35 10 98 0 0,-31-10-104 0 0,-42-12 365 0 0,66 21-292 0 0,1 1 1 0 0,-1 0 0 0 0,1 1-1 0 0,-1 0 1 0 0,-14 1 0 0 0,15 1-176 0 0,0 1 0 0 0,0 1-1 0 0,0-1 1 0 0,0 1 0 0 0,1 1 0 0 0,-1 0 0 0 0,1 0-1 0 0,0 1 1 0 0,-11 8 0 0 0,10-4-29 0 0,10-9 143 0 0,0 0-1 0 0,-1 1 0 0 0,1-1 0 0 0,0 0 0 0 0,0 0 0 0 0,0 0 1 0 0,0 0-1 0 0,0 0 0 0 0,-1 0 0 0 0,1 0 0 0 0,0 1 1 0 0,0-1-1 0 0,0 0 0 0 0,0 0 0 0 0,0 0 0 0 0,0 0 0 0 0,0 1 1 0 0,0-1-1 0 0,0 0 0 0 0,-1 0 0 0 0,1 0 0 0 0,0 0 0 0 0,0 1 1 0 0,0-1-1 0 0,0 0 0 0 0,0 0 0 0 0,0 0 0 0 0,0 1 1 0 0,0-1-1 0 0,0 0 0 0 0,0 0 0 0 0,0 0 0 0 0,1 1 0 0 0,-1-1 1 0 0,0 0-1 0 0,0 0 0 0 0,0 0 0 0 0,0 0 0 0 0,0 1 1 0 0,0-1-1 0 0,0 0 0 0 0,0 0 0 0 0,0 0 0 0 0,1 0 0 0 0,-1 0 1 0 0,0 0-1 0 0,0 1 0 0 0,0-1 0 0 0,0 0 0 0 0,0 0 0 0 0,1 0 1 0 0,-1 0-1 0 0,0 0 0 0 0,0 0 0 0 0,0 0 0 0 0,0 0 1 0 0,1 0-1 0 0,-1 0 0 0 0,0 0 0 0 0,0 0 0 0 0,0 0 0 0 0,1 0 1 0 0,-1 0-1 0 0,0 0 0 0 0,0 0 0 0 0,0 0 0 0 0,1 0 0 0 0,-1 0 1 0 0,10-1-4465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2303 0 0,'-6'-23'224'0'0,"18"51"3058"0"0,-1 9-1377 0 0,-2 1 1 0 0,9 66-1 0 0,-8 79 1001 0 0,-28 119-1688 0 0,5-165-4160 0 0,13-127 177 0 0,0-15-930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14743 0 0,'-9'12'648'0'0,"4"-2"144"0"0,2-1-632 0 0,1-2-160 0 0,2-1 0 0 0,-1-1 0 0 0,-2 1-192 0 0,0 6-64 0 0,0 5-8 0 0,-3 7-8 0 0,-2 5-184 0 0,1-2-40 0 0,1-2-8 0 0,-1-3 0 0 0,1-2 288 0 0,3-3 56 0 0,0-4 16 0 0,0 0-5024 0 0</inkml:trace>
  <inkml:trace contextRef="#ctx0" brushRef="#br0" timeOffset="1">239 1 10135 0 0,'-14'12'896'0'0,"3"-3"-712"0"0,4 0-184 0 0,2-1 0 0 0,5-2 1080 0 0,0 0 176 0 0,0 1 40 0 0,0 7 8 0 0,-1 7-1048 0 0,-2 11-256 0 0,-2 6 0 0 0,0 3 0 0 0,1-2-416 0 0,-2-4-120 0 0,1-3-16 0 0,2-3-3496 0 0,0-3-696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7367 0 0,'17'-9'97'0'0,"45"-19"9126"0"0,-19 12-9010 0 0,2 3 0 0 0,0 1 0 0 0,0 3-1 0 0,83-7 1 0 0,6 13-1030 0 0,-77 10-2532 0 0,-41-5-1701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15199 0 0,'-7'-1'1654'0'0,"12"4"-1275"0"0,6 3 4 0 0,-4 1-351 0 0,-1 0-1 0 0,0 0 1 0 0,0 1-1 0 0,0 0 1 0 0,-1 0 0 0 0,0 0-1 0 0,-1 1 1 0 0,6 15-1 0 0,1 6-14 0 0,7 39 0 0 0,-1 11-13 0 0,9 35-175 0 0,-20-95-225 0 0,1 0-1 0 0,0-1 1 0 0,16 29 0 0 0,-10-28-1234 0 0,1-6-3714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0,'4'1'118'0'0,"-1"0"0"0"0,1 1 0 0 0,-1-1 0 0 0,0 1 0 0 0,0 0 0 0 0,0 0 0 0 0,0 0 0 0 0,0 0 0 0 0,0 0 0 0 0,-1 1 0 0 0,1-1 0 0 0,-1 1-1 0 0,1 0 1 0 0,1 2 0 0 0,6 10 238 0 0,14 25-1 0 0,-14-21-73 0 0,21 36 577 0 0,-3 1 0 0 0,40 119 0 0 0,-60-146-836 0 0,5 34 1 0 0,-2-9-3866 0 0,-9-45-1198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5063 0 0,'2'1'162'0'0,"-1"1"0"0"0,0-1 0 0 0,0 0 0 0 0,0 1 0 0 0,0-1 0 0 0,0 0-1 0 0,-1 1 1 0 0,1-1 0 0 0,0 1 0 0 0,-1-1 0 0 0,1 1 0 0 0,-1-1 0 0 0,1 1-1 0 0,-1 0 1 0 0,0-1 0 0 0,0 1 0 0 0,1 0 0 0 0,-1-1 0 0 0,0 1 0 0 0,-1 0-1 0 0,1-1 1 0 0,0 1 0 0 0,-1 2 0 0 0,-1 5 1284 0 0,-1 0-1 0 0,0 0 1 0 0,-4 9 0 0 0,1-3-2002 0 0,-4 9 1167 0 0,-13 24 0 0 0,12-27-910 0 0,-12 32 0 0 0,23-52 267 0 0,-1 0 0 0 0,1 0 0 0 0,0 0 0 0 0,-1 0 0 0 0,1 0 0 0 0,0 0 0 0 0,0 0 0 0 0,0 0-1 0 0,0 0 1 0 0,0 0 0 0 0,0 0 0 0 0,0 0 0 0 0,0 0 0 0 0,0 0 0 0 0,0 0 0 0 0,0 0 0 0 0,0 0 0 0 0,1 0-1 0 0,-1 0 1 0 0,1 1 0 0 0,0-1 7 0 0,0 0 0 0 0,0-1 0 0 0,0 1 0 0 0,0-1 0 0 0,0 1 0 0 0,0-1 0 0 0,0 0-1 0 0,0 1 1 0 0,0-1 0 0 0,0 0 0 0 0,0 0 0 0 0,0 0 0 0 0,0 0 0 0 0,0 0 0 0 0,0 0 0 0 0,0 0 0 0 0,0 0-1 0 0,0 0 1 0 0,2-1 0 0 0,19-3 335 0 0,1-1 1 0 0,-1-1-1 0 0,31-14 0 0 0,-5 3 64 0 0,-6 3-200 0 0,50-9 1 0 0,-75 20-236 0 0,0 0 0 0 0,1 2 1 0 0,-1 0-1 0 0,1 1 1 0 0,32 3-1 0 0,-42-1-79 0 0,1 0 0 0 0,-1 1 0 0 0,0-1 0 0 0,0 2-1 0 0,0-1 1 0 0,-1 1 0 0 0,1 0 0 0 0,-1 1 0 0 0,0-1 0 0 0,0 2 0 0 0,9 8-1 0 0,-13-11 38 0 0,0 0-1 0 0,0 1 0 0 0,0 0 0 0 0,0-1 0 0 0,-1 1 0 0 0,1 0 0 0 0,-1 0 0 0 0,0 1 0 0 0,2 7 0 0 0,-3-8 88 0 0,0-1-1 0 0,-1 0 1 0 0,0 1-1 0 0,1-1 0 0 0,-1 0 1 0 0,0 1-1 0 0,-1-1 0 0 0,1 0 1 0 0,-1 1-1 0 0,1-1 0 0 0,-1 0 1 0 0,0 0-1 0 0,0 1 0 0 0,-3 5 1 0 0,-1 0-80 0 0,-1-1 1 0 0,0 1 0 0 0,0-1-1 0 0,-1 0 1 0 0,0-1 0 0 0,0 1-1 0 0,0-1 1 0 0,-13 8 0 0 0,-9 5-423 0 0,-34 18 0 0 0,45-29 346 0 0,0 0 0 0 0,-1-1 0 0 0,-22 6 0 0 0,9-5-3268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12895 0 0,'28'-11'576'0'0,"-6"2"112"0"0,3 1-552 0 0,-5 1-136 0 0,-7 2 0 0 0,-1 2 0 0 0,7-1 224 0 0,8-5 8 0 0,17-5 8 0 0,9-4 0 0 0,5-1-552 0 0,-5 0-104 0 0,-5 2-32 0 0,-5 2 0 0 0,-5 3-40 0 0,-5 1-16 0 0,-3 2 0 0 0,-1 0-4392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3679 0 0,'3'-4'472'0'0,"1"1"-1"0"0,-1-1 0 0 0,1 1 1 0 0,-1 0-1 0 0,1 0 0 0 0,0 0 1 0 0,0 1-1 0 0,0-1 0 0 0,1 1 1 0 0,4-2-1 0 0,7-2 3039 0 0,26-6-1 0 0,-11 3-3662 0 0,33-11 2323 0 0,85-15 0 0 0,-125 31-2441 0 0,1 0 1 0 0,0 3-1 0 0,0 0 1 0 0,0 1-1 0 0,0 1 1 0 0,44 8 0 0 0,-61-6-579 0 0,0-1 0 0 0,0 2 0 0 0,0-1 0 0 0,11 7 0 0 0,10 5-2742 0 0,-25-14 2673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2 298 9671 0 0,'0'0'41'0'0,"0"0"-1"0"0,0 1 0 0 0,-1-1 0 0 0,1 0 0 0 0,0 1 1 0 0,0-1-1 0 0,0 0 0 0 0,0 1 0 0 0,0-1 0 0 0,0 1 0 0 0,0-1 1 0 0,0 0-1 0 0,0 1 0 0 0,0-1 0 0 0,0 1 0 0 0,0-1 1 0 0,0 0-1 0 0,0 1 0 0 0,0-1 0 0 0,0 0 0 0 0,0 1 1 0 0,0-1-1 0 0,1 0 0 0 0,-1 1 0 0 0,0-1 0 0 0,0 0 1 0 0,1 1-1 0 0,5 13-22 0 0,12 26 1522 0 0,-1 0 0 0 0,19 70 0 0 0,-16-49-285 0 0,-4-7-734 0 0,-8-26-361 0 0,1 1 0 0 0,20 41 0 0 0,-28-67-268 0 0,1-1 0 0 0,-1 1 0 0 0,1-1-1 0 0,0 0 1 0 0,-1 1 0 0 0,1-1 0 0 0,0 0 0 0 0,0 0-1 0 0,1 0 1 0 0,-1 0 0 0 0,0-1 0 0 0,1 1 0 0 0,-1-1-1 0 0,1 1 1 0 0,-1-1 0 0 0,1 0 0 0 0,-1 0 0 0 0,1 0-1 0 0,0 0 1 0 0,0-1 0 0 0,0 1 0 0 0,-1-1-1 0 0,5 1 1 0 0,1-1-558 0 0,-1-1 1 0 0,1 0-1 0 0,0 0 0 0 0,-1 0 0 0 0,1-1 0 0 0,-1 0 0 0 0,12-5 0 0 0,-2 0-3054 0 0</inkml:trace>
  <inkml:trace contextRef="#ctx0" brushRef="#br0" timeOffset="1">835 0 14279 0 0,'0'3'140'0'0,"0"0"0"0"0,0-1 1 0 0,0 1-1 0 0,0 0 0 0 0,0 0 0 0 0,0-1 0 0 0,1 1 0 0 0,0 0 0 0 0,-1-1 0 0 0,1 1 0 0 0,0-1 0 0 0,0 1 1 0 0,2 2-1 0 0,3 12 562 0 0,27 83 266 0 0,20 80-121 0 0,-47-151-919 0 0,0-1-1 0 0,-3 1 1 0 0,0 0 0 0 0,-2 44 0 0 0,-5-35-1309 0 0,2-25 13 0 0,0 0 0 0 0,2 1-1 0 0,1 23 1 0 0,1-27-404 0 0,3-1-1968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74 10591 0 0,'-4'7'120'0'0,"0"-1"-1"0"0,1 1 0 0 0,0 0 0 0 0,0 0 1 0 0,1 1-1 0 0,0-1 0 0 0,0 1 0 0 0,0-1 1 0 0,0 16-1 0 0,-2 5-16 0 0,-20 78 150 0 0,-7 44 395 0 0,28-127-341 0 0,1 0 0 0 0,0 0 0 0 0,2-1 0 0 0,4 37 0 0 0,-3-52-134 0 0,0 0-1 0 0,1 0 0 0 0,0 0 0 0 0,0 0 1 0 0,0-1-1 0 0,1 1 0 0 0,0-1 0 0 0,1 1 1 0 0,-1-1-1 0 0,8 9 0 0 0,-8-12-84 0 0,0 1 0 0 0,0-1-1 0 0,0-1 1 0 0,0 1 0 0 0,1 0-1 0 0,-1-1 1 0 0,1 0 0 0 0,0 1 0 0 0,0-2-1 0 0,0 1 1 0 0,0 0 0 0 0,0-1-1 0 0,0 1 1 0 0,0-1 0 0 0,1-1-1 0 0,-1 1 1 0 0,0 0 0 0 0,8-1 0 0 0,-1-1 37 0 0,1 0 1 0 0,-1-1 0 0 0,0 0-1 0 0,0-1 1 0 0,0 0-1 0 0,0 0 1 0 0,0-1 0 0 0,17-10-1 0 0,79-53 765 0 0,-86 53-734 0 0,25-18 101 0 0,68-60 0 0 0,-96 75-256 0 0,-1-1-1 0 0,0-1 0 0 0,-2 0 0 0 0,0-1 0 0 0,-1-1 0 0 0,13-24 1 0 0,-24 38-111 0 0,1-1 1 0 0,-1 0-1 0 0,-1 1 1 0 0,1-1-1 0 0,-1 0 1 0 0,0 0-1 0 0,-1-1 1 0 0,0 1 0 0 0,-1 0-1 0 0,1-11 1 0 0,-2 13 52 0 0,0-1 0 0 0,0 1 0 0 0,-1 0 0 0 0,1 0 0 0 0,-1 0 0 0 0,0 0 0 0 0,-1 0 1 0 0,0 1-1 0 0,0-1 0 0 0,0 1 0 0 0,0-1 0 0 0,-1 1 0 0 0,0 0 0 0 0,-4-4 0 0 0,-3-1 74 0 0,0 0 0 0 0,-1 1 0 0 0,0 0 0 0 0,-1 1 0 0 0,1 1 0 0 0,-1 0 0 0 0,-1 0 0 0 0,1 1 0 0 0,-1 1 0 0 0,-15-4 0 0 0,-12-1 399 0 0,0 2 0 0 0,-54-4 0 0 0,-155 1 1744 0 0,245 11-2584 0 0,0 1 1 0 0,0-1-1 0 0,0 1 1 0 0,-7 2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89 455 0 0,'-10'-6'352'0'0,"0"-1"-1"0"0,0 0 0 0 0,0-1 0 0 0,-10-11 1 0 0,-3-2 117 0 0,7 7-193 0 0,11 8 213 0 0,9 6 1031 0 0,-2 2-1245 0 0,0 0 0 0 0,-1 0-1 0 0,1 1 1 0 0,-1-1 0 0 0,1 0 0 0 0,-1 1-1 0 0,0-1 1 0 0,1 1 0 0 0,-1-1-1 0 0,-1 1 1 0 0,1 0 0 0 0,0 2 0 0 0,1-2-326 0 0,1 7 501 0 0,0 0-1 0 0,-1 0 0 0 0,0 0 0 0 0,0 1 0 0 0,0 15 0 0 0,-5 51 391 0 0,0-5-559 0 0,4-51-243 0 0,-1 5 69 0 0,1 0 1 0 0,9 47-1 0 0,-9-71-71 0 0,-1 0 0 0 0,1-1-1 0 0,-1 1 1 0 0,1-1 0 0 0,-1 1 0 0 0,1-1-1 0 0,0 0 1 0 0,-1 1 0 0 0,1-1 0 0 0,0 0-1 0 0,0 1 1 0 0,0-1 0 0 0,2 2-1 0 0,-2-3-30 0 0,0 1-1 0 0,0-1 0 0 0,-1 1 0 0 0,1-1 0 0 0,0 0 1 0 0,0 1-1 0 0,0-1 0 0 0,0 0 0 0 0,-1 0 0 0 0,1 0 1 0 0,0 0-1 0 0,0 0 0 0 0,0 0 0 0 0,0 0 0 0 0,0 0 1 0 0,0 0-1 0 0,0 0 0 0 0,1-1 0 0 0,3-1-104 0 0,0 0 1 0 0,0-1-1 0 0,0 1 0 0 0,0-1 0 0 0,0-1 0 0 0,5-4 0 0 0,14-8-675 0 0,-4 9 729 0 0,1 0 1 0 0,0 1 0 0 0,0 2 0 0 0,0 0 0 0 0,29-2 0 0 0,7-1 10 0 0,86-14 34 0 0,1 7 1 0 0,232 6-1 0 0,-113 13-130 0 0,67 5 519 0 0,-91 25-152 0 0,-20-1-73 0 0,-45-19 187 0 0,497 50 620 0 0,-567-55-1053 0 0,171-4 0 0 0,132-3-374 0 0,-226 2 409 0 0,112 8 25 0 0,82 8 333 0 0,-86-15-258 0 0,57 0-30 0 0,-158-3 42 0 0,120-6-64 0 0,140-18 64 0 0,-216 11-158 0 0,54-1 156 0 0,-283 11-64 0 0,334-9-84 0 0,-195-8 101 0 0,94-9 45 0 0,-180 22 34 0 0,-1-3 0 0 0,-1-3 0 0 0,1-2-1 0 0,65-24 1 0 0,-93 27-23 0 0,45-20 30 0 0,-64 26-59 0 0,-2-1 1 0 0,1 0-1 0 0,0 0 1 0 0,-1-1 0 0 0,0 0-1 0 0,0 0 1 0 0,9-10-1 0 0,-13 12-9 0 0,0-1 0 0 0,0 1-1 0 0,0-1 1 0 0,-1 0-1 0 0,1 0 1 0 0,-1 0 0 0 0,0 1-1 0 0,0-2 1 0 0,0 1-1 0 0,0 0 1 0 0,-1 0 0 0 0,0 0-1 0 0,0 0 1 0 0,0 0-1 0 0,0 0 1 0 0,0 0 0 0 0,-1-1-1 0 0,0 1 1 0 0,-2-7 0 0 0,-3-7 159 0 0,-1 0 1 0 0,0 1 0 0 0,-10-17 0 0 0,13 25-300 0 0,-1 0 0 0 0,-1 0-1 0 0,0 1 1 0 0,0 0 0 0 0,-11-12-1 0 0,5 9-616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9671 0 0,'-8'-2'331'0'0,"-3"-3"365"0"0,13 4-348 0 0,8 0-11 0 0,387 9 8518 0 0,-322-5-8651 0 0,15-5-1566 0 0,-78 1 395 0 0,-1-1 0 0 0,0 0 0 0 0,1-1 0 0 0,-1 0 0 0 0,19-8 0 0 0,-18 4-3976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7831 0 0,'-1'1'262'0'0,"1"0"-1"0"0,-1 0 1 0 0,1 0-1 0 0,-1 0 1 0 0,1 0-1 0 0,0 0 0 0 0,-1 0 1 0 0,1 0-1 0 0,0 0 1 0 0,0 0-1 0 0,-1 0 1 0 0,1 0-1 0 0,0 1 1 0 0,0-1-1 0 0,0 0 0 0 0,1 0 1 0 0,-1 0-1 0 0,0 0 1 0 0,1 2-1 0 0,8 25 1615 0 0,-6-18-1106 0 0,-1-5-635 0 0,3 9 329 0 0,-4-14-440 0 0,-1 1 1 0 0,0-1-1 0 0,1 0 0 0 0,-1 1 0 0 0,0-1 1 0 0,1 0-1 0 0,-1 1 0 0 0,0-1 0 0 0,1 0 0 0 0,-1 0 1 0 0,1 1-1 0 0,-1-1 0 0 0,1 0 0 0 0,-1 0 1 0 0,1 0-1 0 0,-1 0 0 0 0,1 1 0 0 0,-1-1 0 0 0,1 0 1 0 0,-1 0-1 0 0,1 0 0 0 0,-1 0 0 0 0,1 0 1 0 0,-1 0-1 0 0,1 0 0 0 0,0-1 0 0 0,0 1-9 0 0,-1 0 0 0 0,1 1 0 0 0,0-1 1 0 0,-1 0-1 0 0,1 0 0 0 0,0 1 0 0 0,-1-1 0 0 0,1 0 0 0 0,-1 1 0 0 0,1-1 0 0 0,0 0 0 0 0,-1 1 0 0 0,1-1 0 0 0,-1 1 1 0 0,1-1-1 0 0,-1 1 0 0 0,1-1 0 0 0,-1 1 0 0 0,0-1 0 0 0,1 1 0 0 0,-1 0 0 0 0,0-1 0 0 0,1 1 0 0 0,-1 0 0 0 0,10 22-69 0 0,-7-17 70 0 0,15 41-3611 0 0,-15-36-1493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7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11975 0 0,'3'1'256'0'0,"0"3"64"0"0,2-1 0 0 0,-1 1 32 0 0,2 1-288 0 0,-3-2-64 0 0,2 3 0 0 0,4 6 0 0 0,5 6 272 0 0,4 6 40 0 0,1 1 8 0 0,0-3 0 0 0,-3-3-664 0 0,0-4-128 0 0,-3-5-24 0 0,1-11-8 0 0,1-8 392 0 0,-3 10 112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25 234 6911 0 0,'-10'1'1032'0'0,"-2"-1"2251"0"0,11 0-3223 0 0,1 0 1 0 0,0-1-1 0 0,0 1 0 0 0,-1-1 1 0 0,1 1-1 0 0,0 0 0 0 0,0-1 1 0 0,0 1-1 0 0,0-1 0 0 0,-1 1 1 0 0,1-1-1 0 0,0 1 0 0 0,0-1 1 0 0,0 1-1 0 0,0 0 1 0 0,0-1-1 0 0,0 1 0 0 0,0-1 1 0 0,0 1-1 0 0,0-1 0 0 0,0 1 1 0 0,0-1-1 0 0,1 1 0 0 0,-1 0 1 0 0,0-1-1 0 0,0 1 0 0 0,0-1 1 0 0,1 1-1 0 0,-1-1 0 0 0,0 1 1 0 0,6-12 508 0 0,0 0 0 0 0,1 0 0 0 0,0 1 0 0 0,16-18 0 0 0,-3 3 120 0 0,29-37 169 0 0,-42 55-1363 0 0,0 0 0 0 0,1 1 0 0 0,0 0 0 0 0,1 0 0 0 0,11-7 0 0 0,-10 8-4803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8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3 128 5527 0 0,'-1'-2'488'0'0,"-1"1"-392"0"0,2-1-96 0 0,0-1 0 0 0,3 0 1152 0 0,-1 0 200 0 0,1-2 48 0 0,1-2 8 0 0,4-4-96 0 0,3-4-8 0 0,2-2-8 0 0,-1 2 0 0 0,2 0-944 0 0,-3 3-192 0 0,2 3-40 0 0,-1 1-7016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0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2303 0 0,'-6'-16'8770'0'0,"15"47"-7893"0"0,6 44-1 0 0,0-2-5832 0 0,-12-65 1557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5527 0 0,'-3'3'240'0'0,"2"-1"56"0"0,1-1-232 0 0,0 1-64 0 0,0 1 0 0 0,0 0 0 0 0,3 1 424 0 0,-2 3 80 0 0,2 5 8 0 0,2 4 8 0 0,0 7-8 0 0,1 1-8 0 0,0-1 0 0 0,1 1 0 0 0,1 1-376 0 0,1-3-64 0 0,0-2-64 0 0,-1-3-4104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5063 0 0,'-2'3'0'0'0,"1"-1"-1"0"0,-1 1 0 0 0,1-1 0 0 0,0 1 1 0 0,-1-1-1 0 0,1 1 0 0 0,-1 3 0 0 0,-6 14 291 0 0,-2-4 134 0 0,-125 195 5275 0 0,86-143-5615 0 0,22-31 440 0 0,0 1 0 0 0,-37 75 0 0 0,62-109-488 0 0,1 1-1 0 0,-1 0 1 0 0,0 0 0 0 0,1 0 0 0 0,0 0-1 0 0,1 0 1 0 0,-1 0 0 0 0,1 7 0 0 0,0-11-38 0 0,0 1 1 0 0,0-1-1 0 0,0 1 1 0 0,0-1-1 0 0,0 1 0 0 0,1-1 1 0 0,-1 1-1 0 0,1-1 1 0 0,-1 0-1 0 0,1 1 1 0 0,0-1-1 0 0,-1 0 1 0 0,1 1-1 0 0,0-1 1 0 0,0 0-1 0 0,0 0 0 0 0,0 0 1 0 0,0 0-1 0 0,0 0 1 0 0,0 0-1 0 0,0 0 1 0 0,0 0-1 0 0,1 0 1 0 0,-1 0-1 0 0,0-1 0 0 0,0 1 1 0 0,1-1-1 0 0,-1 1 1 0 0,1-1-1 0 0,-1 1 1 0 0,0-1-1 0 0,3 1 1 0 0,4-1 53 0 0,0 1 1 0 0,0-1 0 0 0,0 0 0 0 0,0-1 0 0 0,0 0 0 0 0,0 0 0 0 0,8-3 0 0 0,55-20 552 0 0,-56 18-503 0 0,16-6 149 0 0,103-34 330 0 0,-118 41-697 0 0,0 2 1 0 0,0 0-1 0 0,1 1 1 0 0,-1 0-1 0 0,1 2 1 0 0,22 1-1 0 0,-37-1 46 0 0,0 0-1 0 0,0 1 1 0 0,0-1 0 0 0,-1 1-1 0 0,1-1 1 0 0,0 1 0 0 0,-1 0-1 0 0,1-1 1 0 0,-1 1 0 0 0,1 0 0 0 0,-1 0-1 0 0,1 0 1 0 0,2 3 0 0 0,-4-4-51 0 0,0 1 0 0 0,1-1 0 0 0,-1 1 0 0 0,0-1 1 0 0,0 1-1 0 0,1-1 0 0 0,-1 1 0 0 0,0-1 0 0 0,0 1 1 0 0,0 0-1 0 0,1-1 0 0 0,-1 1 0 0 0,0-1 0 0 0,0 1 0 0 0,0 0 1 0 0,0-1-1 0 0,0 1 0 0 0,0 0 0 0 0,0-1 0 0 0,-1 1 1 0 0,1-1-1 0 0,0 1 0 0 0,0-1 0 0 0,0 1 0 0 0,0 0 1 0 0,-1-1-1 0 0,1 1 0 0 0,0-1 0 0 0,-1 1 0 0 0,1-1 1 0 0,0 1-1 0 0,-1-1 0 0 0,1 1 0 0 0,-1-1 0 0 0,1 0 0 0 0,-1 1 1 0 0,1-1-1 0 0,-1 1 0 0 0,1-1 0 0 0,-1 0 0 0 0,1 0 1 0 0,-1 1-1 0 0,0-1 0 0 0,-6 5-3442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0,'1'0'29'0'0,"0"1"0"0"0,0 0-1 0 0,0 0 1 0 0,0 0 0 0 0,0 0-1 0 0,0 0 1 0 0,0 0 0 0 0,0 0-1 0 0,0 0 1 0 0,0 0 0 0 0,0 0-1 0 0,-1 1 1 0 0,1-1 0 0 0,0 0-1 0 0,-1 0 1 0 0,1 1-1 0 0,-1-1 1 0 0,1 2 0 0 0,0 1 12 0 0,12 31 578 0 0,-2 0-1 0 0,10 57 1 0 0,1 78 3493 0 0,-8 270 301 0 0,-14-360-4982 0 0,0-70 393 0 0,0-6-15 0 0,0 1 0 0 0,0-1 0 0 0,0 1 0 0 0,0-1 0 0 0,1 0 0 0 0,0 1 0 0 0,2 6 0 0 0,-3-11 159 0 0,0 1 0 0 0,0-1 1 0 0,0 0-1 0 0,0 0 1 0 0,0 0-1 0 0,0 0 1 0 0,0 0-1 0 0,0 0 1 0 0,0 1-1 0 0,0-1 0 0 0,0 0 1 0 0,0 0-1 0 0,1 0 1 0 0,-1 0-1 0 0,0 0 1 0 0,0 0-1 0 0,0 0 0 0 0,0 1 1 0 0,0-1-1 0 0,0 0 1 0 0,0 0-1 0 0,0 0 1 0 0,1 0-1 0 0,-1 0 1 0 0,0 0-1 0 0,0 0 0 0 0,0 0 1 0 0,0 0-1 0 0,0 0 1 0 0,1 0-1 0 0,-1 0 1 0 0,0 0-1 0 0,0 0 0 0 0,0 0 1 0 0,0 0-1 0 0,0 0 1 0 0,1 0-1 0 0,3-5-1699 0 0,2-7-3344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9671 0 0,'0'-4'77'0'0,"-1"0"0"0"0,1 0 0 0 0,0 0 0 0 0,0-1 0 0 0,0 1 0 0 0,1 0 0 0 0,-1 0 0 0 0,1 0 1 0 0,0 0-1 0 0,0 0 0 0 0,0 0 0 0 0,3-5 0 0 0,0-4-221 0 0,-3 11 94 0 0,0-1 0 0 0,0 1-1 0 0,-1 0 1 0 0,1-1 0 0 0,1 1 0 0 0,-1 0 0 0 0,0 0 0 0 0,2-3 0 0 0,-2 5 59 0 0,-1 0 1 0 0,1-1-1 0 0,-1 1 0 0 0,1 0 1 0 0,-1-1-1 0 0,1 1 0 0 0,-1 0 1 0 0,1 0-1 0 0,0-1 0 0 0,-1 1 1 0 0,1 0-1 0 0,-1 0 0 0 0,1 0 1 0 0,0 0-1 0 0,-1 0 0 0 0,1 0 1 0 0,0 0-1 0 0,-1 0 0 0 0,1 0 1 0 0,-1 0-1 0 0,1 0 0 0 0,0 1 1 0 0,-1-1-1 0 0,1 0 0 0 0,-1 0 1 0 0,1 0-1 0 0,-1 1 0 0 0,1-1 1 0 0,0 0-1 0 0,-1 1 0 0 0,1-1 1 0 0,-1 1-1 0 0,0-1 0 0 0,1 0 1 0 0,-1 1-1 0 0,1-1 0 0 0,-1 1 1 0 0,1 0-1 0 0,5 6 244 0 0,1 0 0 0 0,-2 0 0 0 0,1 1 1 0 0,-1 0-1 0 0,8 16 0 0 0,17 46 1267 0 0,-16-29-1101 0 0,-1 0 0 0 0,-3 1 0 0 0,6 49 0 0 0,6 134 287 0 0,-13-117-370 0 0,-5-52-343 0 0,11 79-554 0 0,-11-122 321 0 0,-2-19-502 0 0,-2-21-1096 0 0,0 24 1601 0 0,3-48-588 0 0,2 0 0 0 0,2 0 0 0 0,21-75 0 0 0,-24 112 625 0 0,27-93-1907 0 0,-27 97 1932 0 0,0-1 1 0 0,1 1-1 0 0,0 0 0 0 0,1 0 1 0 0,0 0-1 0 0,1 1 1 0 0,11-14-1 0 0,-17 22 230 0 0,1 0 0 0 0,-1 0 0 0 0,0 0 0 0 0,0 0 0 0 0,0 1 0 0 0,0-1 0 0 0,1 0 0 0 0,-1 0-1 0 0,0 1 1 0 0,1-1 0 0 0,-1 1 0 0 0,1-1 0 0 0,-1 1 0 0 0,0 0 0 0 0,1-1 0 0 0,-1 1 0 0 0,1 0 0 0 0,-1 0 0 0 0,1 0 0 0 0,-1 0 0 0 0,1 0 0 0 0,-1 0 0 0 0,1 1 0 0 0,-1-1-1 0 0,1 0 1 0 0,-1 1 0 0 0,0-1 0 0 0,1 1 0 0 0,-1-1 0 0 0,0 1 0 0 0,1 0 0 0 0,-1 0 0 0 0,0-1 0 0 0,0 1 0 0 0,0 0 0 0 0,1 0 0 0 0,-1 0 0 0 0,1 2 0 0 0,4 4 113 0 0,-1-1 0 0 0,1 1 1 0 0,-1 0-1 0 0,-1 0 1 0 0,6 11-1 0 0,12 28 1173 0 0,19 59-1 0 0,8 53 2088 0 0,-26-82-2199 0 0,1 15-403 0 0,-24-91-863 0 0,0 1 0 0 0,0-1-1 0 0,0 0 1 0 0,0 0 0 0 0,0 1-1 0 0,0-1 1 0 0,0 0 0 0 0,0 0 0 0 0,0 1-1 0 0,0-1 1 0 0,1 0 0 0 0,-1 0-1 0 0,0 0 1 0 0,0 1 0 0 0,0-1 0 0 0,0 0-1 0 0,0 0 1 0 0,1 1 0 0 0,-1-1-1 0 0,0 0 1 0 0,0 0 0 0 0,0 0-1 0 0,0 0 1 0 0,1 1 0 0 0,-1-1 0 0 0,0 0-1 0 0,0 0 1 0 0,1 0 0 0 0,-1 0-1 0 0,0 0 1 0 0,0 0 0 0 0,0 0 0 0 0,1 0-1 0 0,-1 0 1 0 0,0 0 0 0 0,0 0-1 0 0,1 0 1 0 0,-1 0 0 0 0,0 0-1 0 0,0 0 1 0 0,1 0 0 0 0,-1 0 0 0 0,0 0-1 0 0,0 0 1 0 0,1 0 0 0 0,-1 0-1 0 0,0 0 1 0 0,0 0 0 0 0,1 0 0 0 0,-1 0-1 0 0,0-1 1 0 0,0 1 0 0 0,0 0-1 0 0,1 0 1 0 0,-1 0 0 0 0,0 0-1 0 0,0-1 1 0 0,0 1 0 0 0,0 0 0 0 0,1 0-1 0 0,-1 0 1 0 0,0-1 0 0 0,0 1-1 0 0,0 0 1 0 0,0 0 0 0 0,0 0 0 0 0,0-1-1 0 0,6-6-5202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42 400 7511 0 0,'0'0'17'0'0,"0"1"0"0"0,1-1-1 0 0,-1 0 1 0 0,0 1-1 0 0,1-1 1 0 0,-1 0-1 0 0,0 0 1 0 0,1 1 0 0 0,-1-1-1 0 0,1 0 1 0 0,-1 0-1 0 0,0 0 1 0 0,1 0-1 0 0,-1 1 1 0 0,1-1 0 0 0,-1 0-1 0 0,0 0 1 0 0,1 0-1 0 0,-1 0 1 0 0,1 0-1 0 0,-1 0 1 0 0,1 0 0 0 0,-1 0-1 0 0,0 0 1 0 0,1 0-1 0 0,-1 0 1 0 0,1-1-1 0 0,-1 1 1 0 0,0 0 0 0 0,1 0-1 0 0,-1 0 1 0 0,1 0-1 0 0,-1-1 1 0 0,0 1-1 0 0,1 0 1 0 0,-1 0 0 0 0,0-1-1 0 0,1 1 1 0 0,-1 0-1 0 0,1-1 1 0 0,14-14 87 0 0,9-16 559 0 0,-2-2-1 0 0,31-62 0 0 0,-46 82-623 0 0,-2 0 1 0 0,0-1-1 0 0,0 1 0 0 0,-1-1 0 0 0,-1 0 0 0 0,0 0 1 0 0,-1-1-1 0 0,0 1 0 0 0,-2-1 0 0 0,1 1 0 0 0,-3-15 1 0 0,2 26-159 0 0,-1 0 0 0 0,1 1 0 0 0,-1-1 0 0 0,1 0 1 0 0,-1 1-1 0 0,0-1 0 0 0,0 0 0 0 0,-1 1 0 0 0,1-1 0 0 0,0 1 1 0 0,-1 0-1 0 0,-2-4 0 0 0,3 5 61 0 0,0 1 0 0 0,0-1 0 0 0,0 0 1 0 0,0 1-1 0 0,0-1 0 0 0,0 1 0 0 0,0-1 0 0 0,-1 1 1 0 0,1-1-1 0 0,0 1 0 0 0,0 0 0 0 0,0 0 0 0 0,0-1 1 0 0,-1 1-1 0 0,1 0 0 0 0,0 0 0 0 0,0 0 0 0 0,-1 1 1 0 0,1-1-1 0 0,0 0 0 0 0,0 0 0 0 0,0 1 0 0 0,0-1 1 0 0,-1 0-1 0 0,1 1 0 0 0,0-1 0 0 0,0 1 0 0 0,0 0 0 0 0,0-1 1 0 0,0 1-1 0 0,-1 1 0 0 0,-7 4 74 0 0,1 1-1 0 0,0 0 1 0 0,0 1 0 0 0,0 0-1 0 0,1 0 1 0 0,0 0 0 0 0,0 1-1 0 0,1 0 1 0 0,1 1 0 0 0,-1-1-1 0 0,2 1 1 0 0,-1 0 0 0 0,-3 12-1 0 0,-3 15 477 0 0,1 1 0 0 0,-7 51 0 0 0,14-68-348 0 0,-13 95 372 0 0,15-101-362 0 0,1 1 1 0 0,0-1 0 0 0,1 1-1 0 0,1 0 1 0 0,5 20 0 0 0,-7-33-103 0 0,1 0 0 0 0,0-1 0 0 0,0 1 0 0 0,0 0 0 0 0,0-1 0 0 0,0 1 0 0 0,1-1 0 0 0,-1 1 0 0 0,1-1 1 0 0,0 0-1 0 0,-1 1 0 0 0,1-1 0 0 0,3 2 0 0 0,-4-3-3 0 0,1 0 0 0 0,-1 0 0 0 0,1-1 0 0 0,0 1 0 0 0,-1 0 0 0 0,1-1 0 0 0,0 1 0 0 0,-1-1 0 0 0,1 0 0 0 0,0 1 0 0 0,-1-1 0 0 0,1 0 0 0 0,0 0 0 0 0,0 0 0 0 0,-1 0 0 0 0,1-1 0 0 0,0 1 0 0 0,0 0 0 0 0,-1-1 0 0 0,1 1 0 0 0,0-1 0 0 0,2-1 0 0 0,5-2 143 0 0,1-1 1 0 0,-1 0-1 0 0,0-1 0 0 0,0 1 1 0 0,9-10-1 0 0,39-39-683 0 0,-42 39-95 0 0,12-13-3933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18 167 5527 0 0,'-4'-1'187'0'0,"-8"-4"143"0"0,11 5-293 0 0,1-1 0 0 0,0 1 0 0 0,0-1 0 0 0,0 1 0 0 0,0-1 0 0 0,0 1 0 0 0,0-1 0 0 0,0 1-1 0 0,0-1 1 0 0,0 0 0 0 0,0 1 0 0 0,0-1 0 0 0,0 1 0 0 0,1-1 0 0 0,-1 1 0 0 0,0-1 0 0 0,0 1 0 0 0,0-1 0 0 0,1 1-1 0 0,-1 0 1 0 0,0-1 0 0 0,1 1 0 0 0,-1-1 0 0 0,9-20 1019 0 0,-8 17-918 0 0,1 0 1 0 0,-1 0-1 0 0,1 0 0 0 0,0 1 0 0 0,4-6 0 0 0,0 1 160 0 0,1 1 0 0 0,0 0 0 0 0,1 1 0 0 0,-1 0 0 0 0,1 0 0 0 0,0 0 1 0 0,1 1-1 0 0,0 0 0 0 0,-1 1 0 0 0,17-6 0 0 0,-5 3 515 0 0,0 1 0 0 0,1 1 0 0 0,0 1 0 0 0,21-2 0 0 0,-32 5-464 0 0,0 1-1 0 0,0 0 0 0 0,1 0 0 0 0,-1 1 1 0 0,0 0-1 0 0,0 1 0 0 0,17 4 0 0 0,-23-4-331 0 0,-1-1-1 0 0,1 1 0 0 0,0-1 0 0 0,-1 1 0 0 0,1 0 1 0 0,-1 1-1 0 0,0-1 0 0 0,0 0 0 0 0,0 1 0 0 0,0 0 1 0 0,0 0-1 0 0,0 0 0 0 0,-1 0 0 0 0,1 0 0 0 0,-1 0 1 0 0,0 0-1 0 0,0 1 0 0 0,0-1 0 0 0,-1 1 0 0 0,1 0 0 0 0,-1 0 1 0 0,1 5-1 0 0,0 2-98 0 0,-1 0 1 0 0,0 0-1 0 0,-1 0 1 0 0,0 0-1 0 0,0 1 1 0 0,-2-1-1 0 0,1 0 1 0 0,-2 0-1 0 0,-5 19 1 0 0,-1-5-71 0 0,-1-1 0 0 0,-1 0 0 0 0,-15 24 0 0 0,7-17 48 0 0,-2-1 0 0 0,-1 0 0 0 0,-2-2 0 0 0,-35 34 0 0 0,56-58 111 0 0,1-3 3 0 0,1 1 1 0 0,0-1-1 0 0,-1 1 0 0 0,1-1 1 0 0,-1 0-1 0 0,0 1 1 0 0,1-1-1 0 0,-1 0 0 0 0,0 0 1 0 0,1-1-1 0 0,-1 1 0 0 0,0 0 1 0 0,-3 0-1 0 0,22-14 21 0 0,5 1-271 0 0,0 1 0 0 0,1 0 0 0 0,0 2 0 0 0,24-6-1 0 0,-33 11 211 0 0,1 1 0 0 0,-1 0 0 0 0,1 1 0 0 0,0 1 0 0 0,0 0-1 0 0,0 1 1 0 0,-1 1 0 0 0,17 2 0 0 0,-25-1 18 0 0,0-1 0 0 0,0 1 0 0 0,0 0 0 0 0,-1 0 0 0 0,1 0 0 0 0,0 1-1 0 0,-1 0 1 0 0,0 0 0 0 0,0 0 0 0 0,0 1 0 0 0,0 0 0 0 0,0 0 0 0 0,0 0 0 0 0,-1 1 0 0 0,0-1 0 0 0,0 1 0 0 0,0 0 0 0 0,-1 0 0 0 0,0 0 0 0 0,0 1-1 0 0,0-1 1 0 0,0 1 0 0 0,-1 0 0 0 0,0 0 0 0 0,2 11 0 0 0,-1-4 113 0 0,-1 0 0 0 0,-1 1 0 0 0,0-1 0 0 0,-1 0 0 0 0,0 0 0 0 0,-1 1 0 0 0,-1-1 0 0 0,0 0-1 0 0,0 0 1 0 0,-2 0 0 0 0,-5 14 0 0 0,1-6 99 0 0,-2 0 0 0 0,-1-1 0 0 0,0-1 1 0 0,-1 0-1 0 0,-1-1 0 0 0,-1 0 0 0 0,0-1 0 0 0,-2 0 0 0 0,-22 19 0 0 0,26-26-92 0 0,-1 0 1 0 0,0 0-1 0 0,-1-1 0 0 0,0 0 1 0 0,-1-2-1 0 0,1 0 0 0 0,-2 0 1 0 0,1-1-1 0 0,-1-1 0 0 0,1-1 1 0 0,-1 0-1 0 0,0-1 0 0 0,-25 2 1 0 0,29-5-59 0 0,-1 0 1 0 0,0-1 0 0 0,1-1 0 0 0,-1 0 0 0 0,1-1 0 0 0,-20-6 0 0 0,27 7-183 0 0,-1 0 0 0 0,1 0 0 0 0,0-1 1 0 0,0 0-1 0 0,0 0 0 0 0,0 0 1 0 0,1 0-1 0 0,0-1 0 0 0,-1 0 1 0 0,1 1-1 0 0,0-2 0 0 0,1 1 0 0 0,-1 0 1 0 0,1-1-1 0 0,0 0 0 0 0,0 1 1 0 0,-3-7-1 0 0,6 10-15 0 0,-1-1 1 0 0,1 1 0 0 0,0 0-1 0 0,-1-1 1 0 0,1 1 0 0 0,0 0-1 0 0,0-1 1 0 0,0 1-1 0 0,0-1 1 0 0,0 1 0 0 0,0 0-1 0 0,0-1 1 0 0,1 1 0 0 0,-1 0-1 0 0,0-1 1 0 0,1 1-1 0 0,-1 0 1 0 0,1 0 0 0 0,0-1-1 0 0,-1 1 1 0 0,1 0-1 0 0,0 0 1 0 0,0 0 0 0 0,0 0-1 0 0,0 0 1 0 0,-1 0 0 0 0,1 0-1 0 0,1 0 1 0 0,-1 0-1 0 0,0 0 1 0 0,0 1 0 0 0,2-2-1 0 0,12-8-4957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0,'0'1'196'0'0,"0"0"1"0"0,0-1-1 0 0,0 1 0 0 0,0 0 0 0 0,0-1 0 0 0,0 1 0 0 0,0 0 0 0 0,0-1 0 0 0,0 1 0 0 0,1 0 0 0 0,-1-1 0 0 0,0 1 0 0 0,0-1 0 0 0,1 1 0 0 0,-1 0 0 0 0,0-1 1 0 0,1 1-1 0 0,-1-1 0 0 0,0 1 0 0 0,1-1 0 0 0,-1 1 0 0 0,1-1 0 0 0,-1 1 0 0 0,2 0 0 0 0,1 2 364 0 0,3 8-116 0 0,0 0 1 0 0,0 1 0 0 0,-1-1-1 0 0,6 25 1 0 0,9 52 1041 0 0,-16-68-1025 0 0,9 49 400 0 0,-3 1 0 0 0,2 107 0 0 0,-12-127-1119 0 0,-1-6-613 0 0,7 68 0 0 0,-6-112 827 0 0,0 1 1 0 0,0 0-1 0 0,0-1 1 0 0,0 1-1 0 0,0 0 1 0 0,0-1-1 0 0,0 1 1 0 0,1 0-1 0 0,-1-1 1 0 0,0 1-1 0 0,0-1 0 0 0,1 1 1 0 0,-1-1-1 0 0,0 1 1 0 0,1 0-1 0 0,-1-1 1 0 0,0 1-1 0 0,2 0 1 0 0,-2-1-7 0 0,0 0 0 0 0,0-1 0 0 0,1 1 0 0 0,-1 0 1 0 0,0 0-1 0 0,1 0 0 0 0,-1 0 0 0 0,0 0 0 0 0,0-1 0 0 0,1 1 1 0 0,-1 0-1 0 0,0 0 0 0 0,0 0 0 0 0,1-1 0 0 0,-1 1 1 0 0,0 0-1 0 0,0 0 0 0 0,0-1 0 0 0,1 1 0 0 0,-1 0 0 0 0,0 0 1 0 0,0-1-1 0 0,0 1 0 0 0,0-1 0 0 0,9-24-2031 0 0,-9 25 2062 0 0,7-23-2880 0 0,-1-3-660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0,'7'22'951'0'0,"8"37"-1"0"0,-9-35-563 0 0,65 401 5618 0 0,-52-291-4926 0 0,-17-123-1139 0 0,-1 0-1 0 0,2-1 1 0 0,-1 1 0 0 0,1-1-1 0 0,1 1 1 0 0,6 11 0 0 0,-10-21 3 0 0,0-1 1 0 0,0 1 0 0 0,1-1 0 0 0,-1 1 0 0 0,0-1 0 0 0,1 0 0 0 0,-1 1 0 0 0,0-1 0 0 0,1 1 0 0 0,-1-1 0 0 0,1 0 0 0 0,-1 1 0 0 0,1-1 0 0 0,-1 0-1 0 0,1 1 1 0 0,-1-1 0 0 0,1 0 0 0 0,-1 0 0 0 0,1 1 0 0 0,-1-1 0 0 0,1 0 0 0 0,-1 0 0 0 0,1 0 0 0 0,-1 0 0 0 0,1 0 0 0 0,0 0 0 0 0,-1 0-1 0 0,1 0 1 0 0,-1 0 0 0 0,1 0 0 0 0,-1 0 0 0 0,1 0 0 0 0,-1 0 0 0 0,1 0 0 0 0,0-1 0 0 0,-1 1 0 0 0,1 0 0 0 0,-1 0 0 0 0,1-1 0 0 0,-1 1-1 0 0,1 0 1 0 0,-1-1 0 0 0,0 1 0 0 0,1 0 0 0 0,-1-1 0 0 0,1 1 0 0 0,-1-1 0 0 0,0 1 0 0 0,1 0 0 0 0,-1-1 0 0 0,0 1 0 0 0,1-2 0 0 0,6-6-1506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5983 0 0,'-2'5'88'0'0,"0"0"-1"0"0,0 1 0 0 0,0 0 1 0 0,1-1-1 0 0,0 1 0 0 0,0 0 1 0 0,0 8-1 0 0,3 43-236 0 0,-1-36 266 0 0,3 26 1272 0 0,1 0 0 0 0,19 69 0 0 0,-18-91-562 0 0,2-1 0 0 0,1 0 0 0 0,0 0 0 0 0,2-1 0 0 0,1-1 0 0 0,19 29 0 0 0,-29-48-750 0 0,-1-1 0 0 0,1 0 1 0 0,0 0-1 0 0,-1 0 0 0 0,1-1 0 0 0,0 1 1 0 0,0 0-1 0 0,0-1 0 0 0,1 1 0 0 0,3 1 0 0 0,-5-3-51 0 0,0 1-1 0 0,0-1 0 0 0,0 0 0 0 0,0 0 0 0 0,1 0 0 0 0,-1 1 0 0 0,0-1 0 0 0,0 0 1 0 0,0-1-1 0 0,1 1 0 0 0,-1 0 0 0 0,0 0 0 0 0,0 0 0 0 0,0-1 0 0 0,0 1 0 0 0,0-1 1 0 0,0 1-1 0 0,0-1 0 0 0,0 1 0 0 0,0-1 0 0 0,0 1 0 0 0,0-1 0 0 0,0 0 0 0 0,0 0 0 0 0,1-1 1 0 0,8-8 122 0 0,-1 0 1 0 0,-1-1 0 0 0,1-1-1 0 0,-2 1 1 0 0,0-1 0 0 0,0 0 0 0 0,-1-1-1 0 0,-1 0 1 0 0,0 0 0 0 0,4-15 0 0 0,0-9-620 0 0,-1 1 1 0 0,3-58 0 0 0,-10 83 206 0 0,0-1-1 0 0,-1 1 1 0 0,0 0-1 0 0,-1 0 1 0 0,0 0 0 0 0,-1 0-1 0 0,-5-20 1 0 0,5 28 168 0 0,1-1 0 0 0,-1 0 0 0 0,0 0 0 0 0,0 1 0 0 0,0-1-1 0 0,-1 1 1 0 0,1-1 0 0 0,-1 1 0 0 0,0 0 0 0 0,0 0 0 0 0,0 0 0 0 0,0 0 0 0 0,0 1 0 0 0,-1-1 0 0 0,1 1-1 0 0,-1 0 1 0 0,1 0 0 0 0,-1 0 0 0 0,0 1 0 0 0,0-1 0 0 0,0 1 0 0 0,0 0 0 0 0,-6-1 0 0 0,-4 0 83 0 0,0 2 0 0 0,0 0 1 0 0,0 0-1 0 0,0 1 1 0 0,-25 6-1 0 0,-29 2-683 0 0,60-9-133 0 0,0 0 1 0 0,0-1 0 0 0,-12-2-1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0,'-2'4'313'0'0,"0"1"0"0"0,1 0 0 0 0,-1 0-1 0 0,1 0 1 0 0,0 0 0 0 0,1 0 0 0 0,-1 0-1 0 0,1 0 1 0 0,0 1 0 0 0,0-1 0 0 0,2 9 0 0 0,4 20 91 0 0,-1 0 0 0 0,-1 45 1 0 0,-7 70-90 0 0,2-135-187 0 0,1 404 2631 0 0,0-413-2891 0 0,1 1-1 0 0,0-1 0 0 0,0 0 0 0 0,3 8 0 0 0,-4-12 53 0 0,0-1-1 0 0,1 1 0 0 0,-1-1 0 0 0,0 1 1 0 0,1 0-1 0 0,-1-1 0 0 0,0 1 0 0 0,1-1 0 0 0,-1 1 1 0 0,1-1-1 0 0,-1 1 0 0 0,1-1 0 0 0,-1 1 1 0 0,1-1-1 0 0,-1 0 0 0 0,1 1 0 0 0,-1-1 0 0 0,1 0 1 0 0,0 1-1 0 0,0-1-86 0 0,-1 0 0 0 0,1 0 0 0 0,0 0 0 0 0,0-1 0 0 0,-1 1 0 0 0,1 0 0 0 0,0 0 0 0 0,-1 0 0 0 0,1-1 0 0 0,-1 1 0 0 0,1 0 0 0 0,0-1 0 0 0,-1 1 0 0 0,1-1 0 0 0,-1 1 0 0 0,1 0 0 0 0,-1-1 0 0 0,1 1 0 0 0,-1-1 1 0 0,1 1-1 0 0,-1-1 0 0 0,1-1 0 0 0,5-6-5771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72 109 14279 0 0,'0'0'1103'0'0,"0"14"-1919"0"0,-7 13-592 0 0,-16 41 0 0 0,-3 12 2083 0 0,24-71-571 0 0,-10 50 1268 0 0,11-54-1174 0 0,1 0 0 0 0,0 1 0 0 0,0-1 0 0 0,0 0 0 0 0,0 1 0 0 0,1-1 0 0 0,0 0 0 0 0,0 0 0 0 0,2 6 0 0 0,-2-9-178 0 0,0 0 1 0 0,0 0 0 0 0,1 0 0 0 0,-1 0 0 0 0,0 0 0 0 0,1 0-1 0 0,-1-1 1 0 0,1 1 0 0 0,0 0 0 0 0,0-1 0 0 0,-1 1 0 0 0,1-1-1 0 0,0 0 1 0 0,0 0 0 0 0,0 0 0 0 0,0 0 0 0 0,1 0 0 0 0,-1 0-1 0 0,0 0 1 0 0,0 0 0 0 0,1-1 0 0 0,-1 1 0 0 0,0-1 0 0 0,1 0-1 0 0,-1 0 1 0 0,4 0 0 0 0,6-1-65 0 0,-1 0 1 0 0,0 0-1 0 0,0-1 1 0 0,12-4-1 0 0,-20 5 34 0 0,42-12-394 0 0,48-11 167 0 0,-81 22 170 0 0,0 0-1 0 0,1 1 1 0 0,-1 1 0 0 0,1 0-1 0 0,18 2 1 0 0,-28-2 3 0 0,-1 0 0 0 0,1 1 0 0 0,0-1-1 0 0,0 1 1 0 0,0 0 0 0 0,-1 0 0 0 0,1 0 0 0 0,0 0 0 0 0,-1 1 0 0 0,1-1-1 0 0,-1 1 1 0 0,1-1 0 0 0,-1 1 0 0 0,0 0 0 0 0,0 0 0 0 0,0 0 0 0 0,0 0 0 0 0,0 0-1 0 0,2 3 1 0 0,-3-1 60 0 0,1-1 0 0 0,-1 1-1 0 0,1 0 1 0 0,-1 0 0 0 0,0 0 0 0 0,-1-1-1 0 0,1 1 1 0 0,-1 0 0 0 0,1 0-1 0 0,-1 0 1 0 0,0 0 0 0 0,-1 0 0 0 0,0 6-1 0 0,-1 4 216 0 0,-1 0-1 0 0,-1-1 0 0 0,0 1 1 0 0,-1-1-1 0 0,0 0 1 0 0,-1 0-1 0 0,0-1 1 0 0,-13 19-1 0 0,7-15-998 0 0,0 0 0 0 0,-1-1 0 0 0,-1-1 1 0 0,0 0-1 0 0,-25 18 0 0 0,14-14-3415 0 0</inkml:trace>
  <inkml:trace contextRef="#ctx0" brushRef="#br0" timeOffset="1">57 60 19351 0 0,'0'1'59'0'0,"0"0"0"0"0,0-1-1 0 0,1 1 1 0 0,-1 0 0 0 0,0-1-1 0 0,1 1 1 0 0,-1-1 0 0 0,1 1-1 0 0,-1-1 1 0 0,1 1 0 0 0,-1-1-1 0 0,1 1 1 0 0,-1-1 0 0 0,1 1-1 0 0,-1-1 1 0 0,1 1-1 0 0,0-1 1 0 0,-1 0 0 0 0,1 1-1 0 0,-1-1 1 0 0,1 0 0 0 0,0 0-1 0 0,0 1 1 0 0,-1-1 0 0 0,1 0-1 0 0,0 0 1 0 0,-1 0 0 0 0,1 0-1 0 0,0 0 1 0 0,-1 0 0 0 0,1 0-1 0 0,0 0 1 0 0,0 0 0 0 0,-1 0-1 0 0,1-1 1 0 0,0 1 0 0 0,0 0-1 0 0,6-2-262 0 0,-1 0 0 0 0,0-1-1 0 0,8-3 1 0 0,-5 2 232 0 0,26-13-441 0 0,-17 8 228 0 0,31-11 1 0 0,-44 18 125 0 0,0 1 0 0 0,0 0 0 0 0,0 0 0 0 0,0 0 0 0 0,0 0 0 0 0,0 1 0 0 0,0 0 0 0 0,0 0 1 0 0,0 0-1 0 0,0 1 0 0 0,8 1 0 0 0,-11-1-211 0 0,0 0 1 0 0,0 0-1 0 0,0 0 1 0 0,0 1-1 0 0,0-1 1 0 0,0 0-1 0 0,-1 1 1 0 0,4 2-1 0 0,2 3-2491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6911 0 0,'-5'25'463'0'0,"-2"1"-1"0"0,0-1 1 0 0,-21 44-1 0 0,8-20 444 0 0,1-2 65 0 0,8-22-611 0 0,1 1-1 0 0,1 0 1 0 0,-7 36 0 0 0,16-58-559 0 0,-2 11 51 0 0,5-6-3097 0 0,1-5-409 0 0</inkml:trace>
  <inkml:trace contextRef="#ctx0" brushRef="#br0" timeOffset="1">237 146 9671 0 0,'0'0'48'0'0,"1"-1"0"0"0,-1 1-1 0 0,0 0 1 0 0,0-1 0 0 0,1 1-1 0 0,-1 0 1 0 0,0-1-1 0 0,1 1 1 0 0,-1 0 0 0 0,1-1-1 0 0,-1 1 1 0 0,0 0 0 0 0,1-1-1 0 0,-1 1 1 0 0,1 0-1 0 0,-1 0 1 0 0,0 0 0 0 0,1-1-1 0 0,-1 1 1 0 0,1 0 0 0 0,-1 0-1 0 0,1 0 1 0 0,-1 0 0 0 0,1 0-1 0 0,-1 0 1 0 0,1 0-1 0 0,-1 0 1 0 0,1 0 0 0 0,-1 0-1 0 0,1 0 1 0 0,-1 0 0 0 0,1 0-1 0 0,-1 1 1 0 0,1-1-1 0 0,-1 0 1 0 0,0 0 0 0 0,1 0-1 0 0,0 1 1 0 0,0 1 115 0 0,0 0 1 0 0,1 0-1 0 0,-1 0 0 0 0,0 0 0 0 0,0 0 1 0 0,-1 0-1 0 0,2 4 0 0 0,1 7 364 0 0,-1-1 0 0 0,0 1 0 0 0,0 0 0 0 0,-1-1 0 0 0,-2 19 0 0 0,-8 65 800 0 0,8-88-1261 0 0,-21 110-763 0 0,16-96-5253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12895 0 0,'2'0'157'0'0,"0"0"0"0"0,0 0 0 0 0,-1 0 0 0 0,1 0 0 0 0,0 0 0 0 0,0-1 0 0 0,0 1 0 0 0,0 0 0 0 0,-1-1 0 0 0,1 0 0 0 0,0 1 0 0 0,0-1-1 0 0,-1 0 1 0 0,1 0 0 0 0,0 0 0 0 0,2-2 0 0 0,6-3 181 0 0,16-4-460 0 0,-1 0 0 0 0,2 2 0 0 0,-1 0 0 0 0,1 2 0 0 0,0 1 0 0 0,42-2 0 0 0,26-3 379 0 0,-78 7-2252 0 0,27-8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15663 0 0,'-5'4'490'0'0,"-3"2"315"0"0,9-4-517 0 0,4-3-175 0 0,-2 0-109 0 0,0 1 0 0 0,1-1 1 0 0,-1 1-1 0 0,1 0 0 0 0,0 0 0 0 0,-1 0 0 0 0,1 0 0 0 0,-1 1 0 0 0,1 0 1 0 0,-1-1-1 0 0,0 1 0 0 0,1 0 0 0 0,-1 1 0 0 0,0-1 0 0 0,0 1 0 0 0,1-1 0 0 0,-1 1 1 0 0,0 0-1 0 0,-1 0 0 0 0,1 0 0 0 0,0 1 0 0 0,-1-1 0 0 0,1 0 0 0 0,-1 1 1 0 0,1 0-1 0 0,-1 0 0 0 0,2 3 0 0 0,2 5 24 0 0,1-1 0 0 0,-1 2 1 0 0,-1-1-1 0 0,0 1 0 0 0,-1 0 0 0 0,4 16 1 0 0,-2 0 353 0 0,-1 0 1 0 0,2 40 0 0 0,-6 57-245 0 0,-1-78-978 0 0,0-26-96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5527 0 0,'0'-2'180'0'0,"1"0"0"0"0,-1 1 0 0 0,1-1-1 0 0,-1 0 1 0 0,1 1 0 0 0,0-1 0 0 0,0 1-1 0 0,0-1 1 0 0,0 1 0 0 0,0-1-1 0 0,0 1 1 0 0,0 0 0 0 0,0-1 0 0 0,0 1-1 0 0,1 0 1 0 0,-1 0 0 0 0,1 0 0 0 0,-1 0-1 0 0,0 0 1 0 0,1 0 0 0 0,0 1-1 0 0,-1-1 1 0 0,1 0 0 0 0,-1 1 0 0 0,1-1-1 0 0,0 1 1 0 0,-1 0 0 0 0,1-1 0 0 0,3 1-1 0 0,-2 0-82 0 0,-1 0-1 0 0,0 0 0 0 0,1 0 0 0 0,-1 1 1 0 0,0-1-1 0 0,1 1 0 0 0,-1-1 1 0 0,0 1-1 0 0,0 0 0 0 0,1 0 1 0 0,-1 0-1 0 0,0 0 0 0 0,0 0 0 0 0,0 1 1 0 0,0-1-1 0 0,-1 0 0 0 0,1 1 1 0 0,0 0-1 0 0,0-1 0 0 0,-1 1 0 0 0,1 0 1 0 0,0 2-1 0 0,2 3 47 0 0,0 0 0 0 0,-1 0 0 0 0,0 1 0 0 0,-1-1-1 0 0,0 1 1 0 0,2 8 0 0 0,4 50 516 0 0,-5-38-430 0 0,9 178 1855 0 0,-3-33-2352 0 0,-8-170 162 0 0,-1 4-795 0 0,1 0 0 0 0,0 0-1 0 0,0 0 1 0 0,4 12 0 0 0,0-12-3758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1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 5983 0 0,'-1'0'-112'0'0,"0"1"0"0"0,0-1-1 0 0,0 1 1 0 0,0-1 0 0 0,0 1 0 0 0,0-1-1 0 0,0 1 1 0 0,0 0 0 0 0,0-1-1 0 0,0 1 1 0 0,0 0 0 0 0,0 0-1 0 0,0 0 1 0 0,0 0 0 0 0,1 0-1 0 0,-1 0 1 0 0,0 0 0 0 0,1 0 0 0 0,-2 1-1 0 0,-12 26 101 0 0,12-24 37 0 0,-14 35 1261 0 0,1 0-1 0 0,2 1 1 0 0,2 1-1 0 0,1 0 1 0 0,2 1-1 0 0,2-1 0 0 0,-1 65 1 0 0,8-91-1025 0 0,-1-1 1 0 0,2 1-1 0 0,0 0 0 0 0,1-1 1 0 0,0 0-1 0 0,1 0 0 0 0,1 0 0 0 0,0 0 1 0 0,1-1-1 0 0,9 18 0 0 0,-10-23-206 0 0,0 0 0 0 0,1-1-1 0 0,0 1 1 0 0,0-1-1 0 0,1-1 1 0 0,-1 1 0 0 0,1-1-1 0 0,1 0 1 0 0,-1-1-1 0 0,1 1 1 0 0,0-1 0 0 0,0-1-1 0 0,1 0 1 0 0,-1 0-1 0 0,1-1 1 0 0,0 0 0 0 0,11 3-1 0 0,-14-5-113 0 0,0 0-1 0 0,0-1 1 0 0,0 1-1 0 0,0-1 1 0 0,-1 0-1 0 0,1-1 1 0 0,0 1-1 0 0,0-1 1 0 0,0 0-1 0 0,0-1 1 0 0,-1 1 0 0 0,1-1-1 0 0,0 0 1 0 0,5-3-1 0 0,-4 0-35 0 0,1 0 1 0 0,-1 0-1 0 0,0 0 1 0 0,-1-1-1 0 0,1 0 0 0 0,-1 0 1 0 0,0 0-1 0 0,8-13 1 0 0,-2 0 34 0 0,-1-1-1 0 0,0 0 1 0 0,-2 0 0 0 0,-1-1 0 0 0,0 0 0 0 0,7-37 0 0 0,-7 22 81 0 0,-3 0 0 0 0,0 0 0 0 0,-3-1 0 0 0,-1 0 0 0 0,-1 1 0 0 0,-3-1 0 0 0,-6-38 0 0 0,7 65-7 0 0,0 0 0 0 0,-1 1 1 0 0,0-1-1 0 0,0 1 0 0 0,-1 0 0 0 0,0 0 0 0 0,-1 0 0 0 0,0 0 0 0 0,-8-10 0 0 0,10 16 0 0 0,1 0 0 0 0,-1 0 0 0 0,0 0 0 0 0,0 0 0 0 0,-1 0 0 0 0,1 1 0 0 0,0 0 0 0 0,-1-1 0 0 0,0 1 0 0 0,1 0 0 0 0,-1 1 0 0 0,0-1 0 0 0,0 1 0 0 0,0 0 0 0 0,0 0 0 0 0,0 0 0 0 0,0 0 0 0 0,0 1 0 0 0,0-1 0 0 0,0 1 0 0 0,-1 0 0 0 0,1 0 0 0 0,0 1 0 0 0,-7 1 0 0 0,-4 2 142 0 0,0 0 0 0 0,1 2-1 0 0,-1 0 1 0 0,-24 14 0 0 0,-52 39-71 0 0,45-28-376 0 0,21-14 124 0 0,15-9-63 0 0,-1-1 0 0 0,-17 9 0 0 0,14-12-1125 0 0,5-7-3985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3223 0 0,'-1'-3'131'0'0,"0"-1"-1"0"0,1 0 1 0 0,-1 1 0 0 0,1-1-1 0 0,0 1 1 0 0,0-1-1 0 0,0 0 1 0 0,0 1-1 0 0,1-1 1 0 0,-1 1-1 0 0,1-1 1 0 0,0 0-1 0 0,0 1 1 0 0,1 0-1 0 0,-1-1 1 0 0,1 1-1 0 0,-1 0 1 0 0,4-5-1 0 0,-5 8-73 0 0,1 0-1 0 0,-1-1 0 0 0,0 1 0 0 0,1-1 0 0 0,-1 1 1 0 0,0 0-1 0 0,1 0 0 0 0,-1-1 0 0 0,1 1 1 0 0,-1 0-1 0 0,0 0 0 0 0,1-1 0 0 0,-1 1 0 0 0,1 0 1 0 0,-1 0-1 0 0,1 0 0 0 0,-1 0 0 0 0,1 0 0 0 0,-1 0 1 0 0,1 0-1 0 0,-1 0 0 0 0,1 0 0 0 0,-1 0 1 0 0,1 0-1 0 0,-1 0 0 0 0,0 0 0 0 0,1 0 0 0 0,-1 0 1 0 0,1 0-1 0 0,-1 0 0 0 0,1 1 0 0 0,-1-1 0 0 0,1 0 1 0 0,-1 0-1 0 0,0 1 0 0 0,1-1 0 0 0,-1 0 1 0 0,1 1-1 0 0,-1-1 0 0 0,0 0 0 0 0,1 1 0 0 0,-1-1 1 0 0,0 0-1 0 0,0 1 0 0 0,1-1 0 0 0,-1 1 0 0 0,0-1 1 0 0,0 0-1 0 0,0 1 0 0 0,1-1 0 0 0,-1 2 1 0 0,9 25 1109 0 0,-9-25-1061 0 0,8 45 1224 0 0,5 96 1 0 0,-12-98-930 0 0,3 1 0 0 0,14 65 0 0 0,-18-110-402 0 0,0 0 1 0 0,0 1 0 0 0,1-1 0 0 0,-1 0 0 0 0,1 1-1 0 0,-1-1 1 0 0,1 0 0 0 0,-1 0 0 0 0,1 1 0 0 0,0-1-1 0 0,-1 0 1 0 0,1 0 0 0 0,0 0 0 0 0,0 0-1 0 0,0 0 1 0 0,0 0 0 0 0,0 0 0 0 0,0 0 0 0 0,0-1-1 0 0,0 1 1 0 0,2 1 0 0 0,-1-2-2 0 0,-1 0 1 0 0,1 0-1 0 0,0 0 1 0 0,0 0-1 0 0,-1 0 1 0 0,1 0-1 0 0,0 0 1 0 0,0 0-1 0 0,-1-1 1 0 0,1 1-1 0 0,0-1 1 0 0,-1 0-1 0 0,1 1 1 0 0,-1-1-1 0 0,1 0 1 0 0,1-1-1 0 0,33-18 13 0 0,-16 8 4 0 0,0 2-1 0 0,0 0 1 0 0,31-10-1 0 0,17 3-13 0 0,0 4 0 0 0,1 2 0 0 0,80-1 0 0 0,82 9 1 0 0,-134 4-96 0 0,-5-1-52 0 0,224 3-108 0 0,-111 17 613 0 0,1 0 972 0 0,-162-20-1018 0 0,82-11-1 0 0,21-1-631 0 0,-33 11 255 0 0,245 10 443 0 0,-265-2-379 0 0,55 8 402 0 0,20 6 772 0 0,-135-19-970 0 0,0-2-1 0 0,0-1 1 0 0,34-6 0 0 0,-51 4-119 0 0,61-6 79 0 0,-67 9-151 0 0,0 0 0 0 0,0 0 0 0 0,0 1 1 0 0,0 1-1 0 0,13 3 0 0 0,-12-2-5 0 0,-10-2 0 0 0,1 1 0 0 0,-1-2 0 0 0,1 1 0 0 0,-1 0 0 0 0,1 0 1 0 0,0-1-1 0 0,-1 1 0 0 0,1-1 0 0 0,0 0 0 0 0,-1 0 0 0 0,1 0 0 0 0,0 0 1 0 0,0-1-1 0 0,-1 1 0 0 0,1-1 0 0 0,2 0 0 0 0,-4 0-4 0 0,0 0 1 0 0,0 0-1 0 0,-1 0 0 0 0,1 0 0 0 0,0 0 0 0 0,-1 0 1 0 0,1 0-1 0 0,-1 0 0 0 0,1 0 0 0 0,-1 0 0 0 0,1-1 1 0 0,-1 1-1 0 0,0 0 0 0 0,0 0 0 0 0,1 0 0 0 0,-1-3 1 0 0,0-19 129 0 0,-6-46 208 0 0,3 42-427 0 0,1 0 1 0 0,1 0-1 0 0,1 0 1 0 0,4-29 0 0 0,-3 51-176 0 0,0 1 1 0 0,1-1 0 0 0,-1 0 0 0 0,1 1 0 0 0,0 0-1 0 0,4-6 1 0 0,1-2-916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11975 0 0,'2'0'68'0'0,"0"1"0"0"0,0-1 0 0 0,0 0 0 0 0,0 1 0 0 0,0-1 0 0 0,-1 1 0 0 0,1 0 0 0 0,0 0 0 0 0,0 0 0 0 0,-1 0 0 0 0,1 0 0 0 0,2 1 0 0 0,18 18 517 0 0,-15-13-526 0 0,0 0-158 0 0,0 1-1 0 0,-1 0 1 0 0,1 0-1 0 0,-2 0 0 0 0,1 1 1 0 0,-1-1-1 0 0,0 1 1 0 0,-1 1-1 0 0,0-1 1 0 0,0 1-1 0 0,-1-1 0 0 0,-1 1 1 0 0,4 20-1 0 0,-4-1-263 0 0,-1 0-1 0 0,-1-1 1 0 0,-7 49-1 0 0,6-70 375 0 0,0 0-1 0 0,1 1 1 0 0,0-1 0 0 0,0 0-1 0 0,1 1 1 0 0,0-1-1 0 0,4 14 1 0 0,-5-19 36 0 0,1 0 0 0 0,0 0 1 0 0,0 0-1 0 0,0 1 0 0 0,1-1 0 0 0,-1 0 1 0 0,0 0-1 0 0,1 0 0 0 0,-1-1 1 0 0,1 1-1 0 0,0 0 0 0 0,0-1 0 0 0,-1 1 1 0 0,1-1-1 0 0,0 1 0 0 0,0-1 0 0 0,1 0 1 0 0,-1 0-1 0 0,0 0 0 0 0,0 0 0 0 0,0 0 1 0 0,1 0-1 0 0,-1-1 0 0 0,0 1 1 0 0,1-1-1 0 0,-1 0 0 0 0,4 1 0 0 0,10-2 240 0 0,0-1-1 0 0,0 0 0 0 0,0-1 1 0 0,0-1-1 0 0,0 0 1 0 0,18-8-1 0 0,1 0-65 0 0,18-3-516 0 0,1 1 0 0 0,0 3 1 0 0,1 3-1 0 0,56-2 0 0 0,615-1-2034 0 0,-258 23 2330 0 0,-434-12-1 0 0,341 8 12 0 0,0 19-20 0 0,205 3 186 0 0,36 1 312 0 0,-153-16-199 0 0,-245-14-158 0 0,339-23 593 0 0,-369 9-585 0 0,298-1 152 0 0,-316 16-112 0 0,57 1 256 0 0,52 32 121 0 0,-101-8-358 0 0,-148-24 95 0 0,0 0 0 0 0,0-3 0 0 0,-1 0 0 0 0,1-2 0 0 0,36-7 0 0 0,-53 7-157 0 0,0-1 1 0 0,0-1-1 0 0,0-1 0 0 0,0 1 0 0 0,0-2 0 0 0,-1 0 0 0 0,0 0 0 0 0,-1-2 1 0 0,1 1-1 0 0,-1-1 0 0 0,0-1 0 0 0,-1 0 0 0 0,15-17 0 0 0,-10 8-8 0 0,-2-1 1 0 0,-1-1-1 0 0,0 0 0 0 0,-1-1 0 0 0,-2 0 1 0 0,14-41-1 0 0,24-140-892 0 0,-10 37-5809 0 0,-30 141 1656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4143 0 0,'-1'-1'97'0'0,"1"0"0"0"0,-1 1 1 0 0,1-1-1 0 0,0 0 0 0 0,-1 1 0 0 0,1-1 0 0 0,-1 0 0 0 0,1 0 0 0 0,0 1 0 0 0,0-1 0 0 0,-1 0 0 0 0,1 0 0 0 0,0 0 0 0 0,0 1 0 0 0,0-1 0 0 0,0 0 0 0 0,0 0 0 0 0,0 0 0 0 0,0 1 0 0 0,0-1 0 0 0,1-1 0 0 0,-1-1 113 0 0,1 0 0 0 0,0 1 0 0 0,0-1 1 0 0,0 1-1 0 0,1 0 0 0 0,2-5 0 0 0,-1 3 2 0 0,0 0 0 0 0,0 0 1 0 0,1 0-1 0 0,-1 1 0 0 0,1-1 1 0 0,0 1-1 0 0,4-3 0 0 0,-1 2-121 0 0,0 1-1 0 0,1 0 1 0 0,-1 0 0 0 0,0 1-1 0 0,1 0 1 0 0,0 1-1 0 0,-1-1 1 0 0,1 1-1 0 0,0 1 1 0 0,-1-1 0 0 0,1 1-1 0 0,0 1 1 0 0,13 2-1 0 0,5 2 513 0 0,-1 2 0 0 0,44 18 0 0 0,-41-14-221 0 0,38 9-1 0 0,-45-16-247 0 0,1-1 1 0 0,-1-1-1 0 0,1 0 0 0 0,0-2 0 0 0,0-1 0 0 0,-1-1 0 0 0,1 0 0 0 0,0-2 1 0 0,-1 0-1 0 0,24-9 0 0 0,-3-2-848 0 0,0-2-1 0 0,-1-2 1 0 0,72-45 0 0 0,-97 56-2338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35 171 4143 0 0,'-4'1'79'0'0,"-19"7"755"0"0,23-8-758 0 0,-1 0-1 0 0,1 0 1 0 0,0 0-1 0 0,-1 0 0 0 0,1 0 1 0 0,-1 1-1 0 0,1-1 1 0 0,0 0-1 0 0,-1 0 1 0 0,1 0-1 0 0,0 1 0 0 0,-1-1 1 0 0,1 0-1 0 0,0 1 1 0 0,-1-1-1 0 0,1 0 0 0 0,0 1 1 0 0,0-1-1 0 0,0 0 1 0 0,-1 1-1 0 0,1-1 0 0 0,0 0 1 0 0,0 1-1 0 0,0-1 1 0 0,0 1-1 0 0,-1-1 0 0 0,1 0 1 0 0,0 1-1 0 0,0-1 1 0 0,0 1-1 0 0,0-1 1 0 0,0 0-1 0 0,0 1 0 0 0,0-1 1 0 0,0 1-1 0 0,0-1 1 0 0,0 0-1 0 0,1 1 0 0 0,-1-1 1 0 0,0 1-1 0 0,0-1 1 0 0,0 0-1 0 0,0 1 0 0 0,1-1 1 0 0,-1 1-1 0 0,0-1 1 0 0,1 1 38 0 0,0 0 1 0 0,0 0-1 0 0,0-1 1 0 0,0 1 0 0 0,0-1-1 0 0,0 1 1 0 0,0 0-1 0 0,1-1 1 0 0,-1 0 0 0 0,0 1-1 0 0,0-1 1 0 0,0 0-1 0 0,0 1 1 0 0,1-1-1 0 0,-1 0 1 0 0,0 0 0 0 0,0 0-1 0 0,1 0 1 0 0,1-1-1 0 0,26-5 748 0 0,-25 5-662 0 0,52-16 1145 0 0,54-25-1 0 0,-1 0-336 0 0,-43 20-886 0 0,1 3 0 0 0,1 3 0 0 0,0 3-1 0 0,1 2 1 0 0,133-1 0 0 0,-145 12-515 0 0,-20 0-650 0 0,-1 1 0 0 0,59 9 1 0 0,-84-8 226 0 0,-3-1-102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5527 0 0,'-6'-1'329'0'0,"5"1"-211"0"0,0 0-1 0 0,0 0 0 0 0,-1 0 1 0 0,1 0-1 0 0,0 0 0 0 0,-1-1 1 0 0,1 1-1 0 0,0 0 0 0 0,0-1 1 0 0,-1 1-1 0 0,1-1 1 0 0,0 1-1 0 0,0-1 0 0 0,0 1 1 0 0,0-1-1 0 0,-1 0 0 0 0,1 0 1 0 0,0 0-1 0 0,1 1 0 0 0,-3-3 1 0 0,3 3-63 0 0,0-1 1 0 0,0 1-1 0 0,0 0 0 0 0,0 0 1 0 0,0 0-1 0 0,0 0 1 0 0,0-1-1 0 0,0 1 1 0 0,0 0-1 0 0,0 0 1 0 0,0 0-1 0 0,0 0 0 0 0,0 0 1 0 0,0-1-1 0 0,0 1 1 0 0,0 0-1 0 0,0 0 1 0 0,0 0-1 0 0,0 0 0 0 0,0 0 1 0 0,0-1-1 0 0,0 1 1 0 0,1 0-1 0 0,-1 0 1 0 0,0 0-1 0 0,0 0 1 0 0,0 0-1 0 0,0 0 0 0 0,0 0 1 0 0,0-1-1 0 0,0 1 1 0 0,1 0-1 0 0,-1 0 1 0 0,0 0-1 0 0,0 0 0 0 0,0 0 1 0 0,1 0-1 0 0,8-1 1101 0 0,9 2 38 0 0,14 6-845 0 0,1 2 1 0 0,-1 1-1 0 0,32 14 1 0 0,6 2-184 0 0,9 1-215 0 0,-1 4 1 0 0,141 77-1 0 0,-13 22 155 0 0,-204-130-106 0 0,-1 1 0 0 0,0 0 1 0 0,0 0-1 0 0,1 0 1 0 0,-1 0-1 0 0,0 0 1 0 0,0 0-1 0 0,0 0 0 0 0,0 0 1 0 0,0 1-1 0 0,-1-1 1 0 0,1 0-1 0 0,0 0 0 0 0,0 1 1 0 0,-1-1-1 0 0,1 1 1 0 0,-1-1-1 0 0,0 0 0 0 0,1 1 1 0 0,-1-1-1 0 0,0 1 1 0 0,0-1-1 0 0,1 1 1 0 0,-1-1-1 0 0,-1 1 0 0 0,1-1 1 0 0,0 1-1 0 0,0-1 1 0 0,0 1-1 0 0,-1-1 0 0 0,0 3 1 0 0,-2 3-2 0 0,0 0 1 0 0,-1 0-1 0 0,0 0 1 0 0,-8 12 0 0 0,5-10-1 0 0,-167 227-1047 0 0,59-85 416 0 0,93-120 504 0 0,-111 160 340 0 0,116-163-378 0 0,4-2-96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0,'2'15'849'0'0,"-1"-1"-1"0"0,2 1 0 0 0,0-1 0 0 0,8 22 0 0 0,-3-11 237 0 0,18 62 2002 0 0,1 1-4577 0 0,-24-78-2553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0,'0'7'696'0'0,"0"1"-560"0"0,2-3-136 0 0,-1-1 0 0 0,3 1 128 0 0,-3 2 0 0 0,2 10 0 0 0,3 10 0 0 0,3 7 56 0 0,2 7 8 0 0,3 9 0 0 0,2 3 0 0 0,2-2-720 0 0,1-7-144 0 0,-1-7-24 0 0,-6-8-8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 5983 0 0,'0'-1'70'0'0,"0"0"0"0"0,0 0-1 0 0,0 1 1 0 0,0-1 0 0 0,0 0-1 0 0,1 0 1 0 0,-1 1 0 0 0,0-1-1 0 0,0 0 1 0 0,1 0 0 0 0,-1 1 0 0 0,0-1-1 0 0,1 0 1 0 0,-1 1 0 0 0,0-1-1 0 0,1 1 1 0 0,-1-1 0 0 0,1 0-1 0 0,-1 1 1 0 0,1-1 0 0 0,-1 1-1 0 0,1-1 1 0 0,0 1 0 0 0,-1 0-1 0 0,1-1 1 0 0,0 1 0 0 0,-1-1-1 0 0,1 1 1 0 0,0 0 0 0 0,1-1-1 0 0,-1 6 929 0 0,0 14 150 0 0,0-1 1 0 0,-1 1-1 0 0,-3 26 1 0 0,-13 62 242 0 0,10-75-1283 0 0,-2 0 0 0 0,-1-1-1 0 0,-2 0 1 0 0,0-1 0 0 0,-3-1 0 0 0,0 1 0 0 0,-23 33 0 0 0,28-51-373 0 0,5-7 329 0 0,1 0 0 0 0,-1 0 0 0 0,1 0-1 0 0,0 0 1 0 0,1 1 0 0 0,-3 6 0 0 0,5-11-81 0 0,0-1 0 0 0,0 0-1 0 0,0 1 1 0 0,1-1 0 0 0,-1 0-1 0 0,0 1 1 0 0,0-1 0 0 0,0 0-1 0 0,1 1 1 0 0,-1-1 0 0 0,0 0-1 0 0,1 0 1 0 0,-1 1 0 0 0,0-1-1 0 0,1 0 1 0 0,-1 0 0 0 0,0 0-1 0 0,1 1 1 0 0,-1-1 0 0 0,0 0-1 0 0,1 0 1 0 0,-1 0 0 0 0,0 0-1 0 0,1 0 1 0 0,-1 0 0 0 0,1 0-1 0 0,-1 0 1 0 0,0 0-1 0 0,1 0 1 0 0,-1 0 0 0 0,1 0-1 0 0,-1 0 1 0 0,0 0 0 0 0,1 0-1 0 0,0-1 1 0 0,15-1 71 0 0,3-1 45 0 0,0-1 0 0 0,-1 2 1 0 0,28 0-1 0 0,57 6-280 0 0,-45-1-1601 0 0,-38-1-3302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10967 0 0,'3'12'302'0'0,"0"1"0"0"0,1 14 0 0 0,1 3 0 0 0,42 218 999 0 0,53 267 2716 0 0,-71-383-4120 0 0,-26-122-1282 0 0,0-3-4397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1194 7311 0 0,'-2'8'296'0'0,"4"-13"129"0"0,5-10-386 0 0,43-89 3138 0 0,60-178 0 0 0,-90 215-3027 0 0,-3 0-1 0 0,-3-2 1 0 0,-3 1-1 0 0,2-73 1 0 0,-14-177-1076 0 0,1 310 766 0 0,-4-26-455 0 0,4 33 494 0 0,0 0 1 0 0,-1-1-1 0 0,1 1 1 0 0,-1 0-1 0 0,1-1 1 0 0,0 1-1 0 0,-1 0 1 0 0,0 0-1 0 0,1 0 1 0 0,-1-1-1 0 0,0 1 1 0 0,0 0-1 0 0,1 0 1 0 0,-1 0-1 0 0,0 0 1 0 0,0 0 0 0 0,0 0-1 0 0,0 1 1 0 0,-3-2-1 0 0,4 1 79 0 0,-1 1 0 0 0,1 0 0 0 0,-1 0 0 0 0,1 0 0 0 0,-1 0 0 0 0,1 0 0 0 0,-1 0 0 0 0,1 1 0 0 0,-1-1 0 0 0,1 0 0 0 0,-1 0 0 0 0,1 0 0 0 0,0 0 0 0 0,-1 0 0 0 0,1 1 0 0 0,-1-1 0 0 0,1 0 0 0 0,-1 0 0 0 0,1 1 0 0 0,-1-1 0 0 0,1 0 0 0 0,0 1 0 0 0,-1-1 0 0 0,1 1 0 0 0,0-1 0 0 0,-1 1 0 0 0,-8 13-136 0 0,7-12 102 0 0,-6 14 102 0 0,0 1 1 0 0,0 0-1 0 0,-7 27 1 0 0,-8 57 1358 0 0,13-49-911 0 0,3-1 0 0 0,3 1 0 0 0,1 0 1 0 0,3 0-1 0 0,2 0 0 0 0,3 0 0 0 0,1-1 0 0 0,18 66 1 0 0,-3-41-265 0 0,38 90 0 0 0,-58-166-216 0 0,1 6-97 0 0,0 0 0 0 0,1 0 0 0 0,0 0 0 0 0,0-1 0 0 0,0 1-1 0 0,1-1 1 0 0,0 0 0 0 0,8 8 0 0 0,-12-13 77 0 0,0 0 0 0 0,0 1 0 0 0,1-1 0 0 0,-1 0 0 0 0,0 0 0 0 0,1 1 0 0 0,-1-1 1 0 0,0 0-1 0 0,1 0 0 0 0,-1 0 0 0 0,0 0 0 0 0,1 0 0 0 0,-1 1 0 0 0,1-1 0 0 0,-1 0 0 0 0,0 0 0 0 0,1 0 0 0 0,-1 0 0 0 0,1 0 0 0 0,-1 0 0 0 0,0 0 0 0 0,1 0 0 0 0,-1 0 0 0 0,1-1 0 0 0,-1 1 0 0 0,0 0 0 0 0,1 0 0 0 0,-1 0 0 0 0,0 0 0 0 0,1-1 0 0 0,-1 1 0 0 0,1-1-103 0 0,0 0 0 0 0,0 0 0 0 0,-1 1 0 0 0,1-1 0 0 0,0 0 0 0 0,-1 0 0 0 0,1 0-1 0 0,-1 0 1 0 0,1 0 0 0 0,0-3 0 0 0,4-26-2110 0 0,-7-72 224 0 0,0 17 2347 0 0,3 82-320 0 0,-1-36 257 0 0,11-64 0 0 0,-9 90-262 0 0,1 1-1 0 0,0 0 0 0 0,1 0 0 0 0,1 0 0 0 0,0 0 0 0 0,0 0 1 0 0,1 1-1 0 0,1 0 0 0 0,9-12 0 0 0,-14 20 55 0 0,1 0 0 0 0,0 0-1 0 0,0 0 1 0 0,0 0 0 0 0,1 1 0 0 0,-1-1-1 0 0,1 1 1 0 0,0 0 0 0 0,-1 0 0 0 0,1 0 0 0 0,0 0-1 0 0,0 1 1 0 0,0 0 0 0 0,8-2 0 0 0,-9 2-21 0 0,0 1 1 0 0,0 0 0 0 0,0 0 0 0 0,0 0 0 0 0,0 0-1 0 0,-1 0 1 0 0,1 1 0 0 0,0-1 0 0 0,0 1-1 0 0,0 0 1 0 0,0 0 0 0 0,0 0 0 0 0,-1 0-1 0 0,1 0 1 0 0,0 1 0 0 0,-1-1 0 0 0,1 1-1 0 0,-1-1 1 0 0,0 1 0 0 0,1 0 0 0 0,-1 0 0 0 0,2 3-1 0 0,6 8 5 0 0,-1-1-1 0 0,-1 2 0 0 0,0-1 1 0 0,6 16-1 0 0,22 62 344 0 0,-32-80-348 0 0,10 28 531 0 0,12 68 1 0 0,-2 42-263 0 0,-16-96-563 0 0,-4-36 164 0 0,0-10-116 0 0,-4-7 189 0 0,0 0-1 0 0,0 0 1 0 0,0 0-1 0 0,0 0 1 0 0,0 0 0 0 0,0 1-1 0 0,0-1 1 0 0,0 0-1 0 0,0 0 1 0 0,0 0-1 0 0,1 0 1 0 0,-1 0-1 0 0,0 0 1 0 0,0 0-1 0 0,0 0 1 0 0,0 0-1 0 0,0 0 1 0 0,0 0-1 0 0,0 0 1 0 0,0 0-1 0 0,0 0 1 0 0,1 0-1 0 0,-1 0 1 0 0,0 0-1 0 0,0 0 1 0 0,0 0-1 0 0,0 0 1 0 0,0 0-1 0 0,0 0 1 0 0,0 0-1 0 0,0 0 1 0 0,0 0-1 0 0,1 0 1 0 0,-1 0-1 0 0,0 0 1 0 0,0 0-1 0 0,0 0 1 0 0,0 0-1 0 0,0-1 1 0 0,0 1-1 0 0,0 0 1 0 0,0 0-1 0 0,0 0 1 0 0,0 0-1 0 0,0 0 1 0 0,0 0-1 0 0,1 0 1 0 0,-1 0-1 0 0,0 0 1 0 0,0 0-1 0 0,0-1 1 0 0,3-8-4234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4143 0 0,'0'8'264'0'0,"1"11"-123"0"0,-1-18-82 0 0,0 0 0 0 0,0-1-1 0 0,0 1 1 0 0,1-1 0 0 0,-1 1 0 0 0,0-1-1 0 0,0 1 1 0 0,1-1 0 0 0,-1 1 0 0 0,0-1 0 0 0,1 1-1 0 0,-1-1 1 0 0,0 1 0 0 0,1-1 0 0 0,-1 0 0 0 0,1 1-1 0 0,-1-1 1 0 0,1 1 0 0 0,-1-1 0 0 0,1 0-1 0 0,-1 0 1 0 0,1 1 0 0 0,-1-1 0 0 0,1 0 0 0 0,0 0-1 0 0,-1 0 1 0 0,1 0 0 0 0,0 1 0 0 0,4-1 41 0 0,-1 0 0 0 0,1 1 1 0 0,-1-2-1 0 0,1 1 1 0 0,-1 0-1 0 0,1-1 0 0 0,-1 0 1 0 0,1 0-1 0 0,-1 0 0 0 0,1-1 1 0 0,-1 1-1 0 0,7-5 0 0 0,-5 3 40 0 0,0-1 0 0 0,0-1 0 0 0,-1 1 0 0 0,0-1 0 0 0,0 0 0 0 0,0 0 0 0 0,7-9 0 0 0,-3-1-10 0 0,0 0 1 0 0,0 0 0 0 0,-2-1-1 0 0,1 0 1 0 0,8-32 0 0 0,-9 21-102 0 0,7-46-1 0 0,-12 61-109 0 0,-1 0 0 0 0,-1-1 0 0 0,0 1 0 0 0,-1 0 0 0 0,0-1 0 0 0,-3-14 0 0 0,3 25 54 0 0,1 0 0 0 0,-1 0 0 0 0,0 0 0 0 0,1 0 0 0 0,-1 0 0 0 0,0 0 0 0 0,0 0-1 0 0,0 0 1 0 0,0 0 0 0 0,-1 1 0 0 0,1-1 0 0 0,0 0 0 0 0,-1 1 0 0 0,1-1 0 0 0,-1 1-1 0 0,0-1 1 0 0,1 1 0 0 0,-1 0 0 0 0,-2-1 0 0 0,2 1 51 0 0,0 1 1 0 0,0-1-1 0 0,0 1 0 0 0,0-1 1 0 0,0 1-1 0 0,0 0 1 0 0,0 0-1 0 0,1 0 0 0 0,-1 0 1 0 0,0 0-1 0 0,0 1 0 0 0,0-1 1 0 0,0 1-1 0 0,0-1 0 0 0,0 1 1 0 0,0 0-1 0 0,0-1 1 0 0,1 1-1 0 0,-1 0 0 0 0,-3 2 1 0 0,0 1 131 0 0,0 0 0 0 0,0 1 1 0 0,1-1-1 0 0,-1 1 0 0 0,1 0 1 0 0,0 0-1 0 0,0 0 0 0 0,1 1 1 0 0,0-1-1 0 0,-1 1 1 0 0,2 0-1 0 0,-4 8 0 0 0,0 4 102 0 0,1-1-1 0 0,0 2 1 0 0,-2 19-1 0 0,2-4 131 0 0,2 1-1 0 0,2 0 0 0 0,2 37 1 0 0,0-53 14 0 0,1-2 0 0 0,1 1 0 0 0,1 0 0 0 0,0 0 0 0 0,2-1 0 0 0,0 0 0 0 0,14 29 0 0 0,-16-40-307 0 0,-1 0 1 0 0,1-1 0 0 0,0 0 0 0 0,0 0 0 0 0,0 0 0 0 0,1 0 0 0 0,0-1 0 0 0,0 0-1 0 0,0 0 1 0 0,0 0 0 0 0,0 0 0 0 0,1-1 0 0 0,0 0 0 0 0,10 4 0 0 0,-5-4-186 0 0,1 0-1 0 0,-1 0 1 0 0,1-1 0 0 0,0 0 0 0 0,0-1 0 0 0,0-1 0 0 0,13 0 0 0 0,-5-1-953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759 366 4143 0 0,'4'3'440'0'0,"0"1"-1"0"0,0-1 0 0 0,1 0 1 0 0,-1-1-1 0 0,1 1 0 0 0,0-1 0 0 0,0 0 1 0 0,0 0-1 0 0,0 0 0 0 0,6 1 0 0 0,-10-3-350 0 0,0-1 0 0 0,-1 1 1 0 0,1-1-1 0 0,0 1 0 0 0,-1 0 0 0 0,1-1 0 0 0,0 1 0 0 0,-1-1 0 0 0,1 0 0 0 0,0 1 0 0 0,-1-1 0 0 0,1 1 0 0 0,-1-1 0 0 0,1 0 0 0 0,-1 1 0 0 0,0-1 0 0 0,1 0 0 0 0,-1 0 1 0 0,1 1-1 0 0,-1-1 0 0 0,0 0 0 0 0,0 0 0 0 0,0 0 0 0 0,1-1 0 0 0,3-21 846 0 0,-3 5-954 0 0,-1 0 1 0 0,-1-1-1 0 0,0 1 0 0 0,-2 0 1 0 0,0 0-1 0 0,0 1 1 0 0,-2-1-1 0 0,0 1 1 0 0,-15-32-1 0 0,15 39-24 0 0,0 1 0 0 0,-1-1-1 0 0,0 2 1 0 0,0-1 0 0 0,-1 0 0 0 0,0 1-1 0 0,-1 1 1 0 0,0-1 0 0 0,0 1 0 0 0,0 0-1 0 0,-1 1 1 0 0,0 0 0 0 0,0 0 0 0 0,0 1-1 0 0,-1 1 1 0 0,0-1 0 0 0,-20-5 0 0 0,16 7 53 0 0,-1 0 0 0 0,1 1 0 0 0,0 1 0 0 0,-1 0 0 0 0,0 1 0 0 0,1 0 0 0 0,-1 1 0 0 0,1 1 0 0 0,-1 0 0 0 0,1 1 0 0 0,-26 9 0 0 0,21-4 24 0 0,1 0 0 0 0,0 1 1 0 0,0 1-1 0 0,1 1 0 0 0,0 0 1 0 0,1 1-1 0 0,1 1 1 0 0,-15 15-1 0 0,-1 6 10 0 0,1 1 0 0 0,2 2 1 0 0,2 0-1 0 0,1 2 0 0 0,2 1 0 0 0,-30 70 0 0 0,43-85 5 0 0,0 0-1 0 0,2 1 1 0 0,-9 46-1 0 0,16-62 2 0 0,-1-1 0 0 0,1 1 0 0 0,1 0 1 0 0,0 0-1 0 0,0 0 0 0 0,1 0 0 0 0,0 0 0 0 0,1-1 0 0 0,0 1 1 0 0,1 0-1 0 0,0-1 0 0 0,0 0 0 0 0,7 14 0 0 0,-8-19-21 0 0,1-1 0 0 0,-1 1 0 0 0,1 0 0 0 0,-1-1 0 0 0,1 0 0 0 0,0 0 0 0 0,0 0 0 0 0,1 0 0 0 0,-1 0-1 0 0,1-1 1 0 0,-1 1 0 0 0,1-1 0 0 0,0 0 0 0 0,0 0 0 0 0,0-1 0 0 0,0 1 0 0 0,0-1 0 0 0,6 2 0 0 0,-4-2 22 0 0,0-1 0 0 0,-1 0 0 0 0,1 0 0 0 0,0 0 0 0 0,0-1 0 0 0,0 0 0 0 0,0 0 0 0 0,-1 0 0 0 0,1-1 0 0 0,0 1 0 0 0,-1-1 0 0 0,0-1 0 0 0,7-3 0 0 0,44-27 276 0 0,95-75 0 0 0,-114 79-567 0 0,6-4-353 0 0,52-53 1 0 0,-76 66 380 0 0,0-1 0 0 0,-2 0 0 0 0,-1-2-1 0 0,22-38 1 0 0,-35 56 137 0 0,-2 0 213 0 0,2 1 0 0 0,-1 0 0 0 0,0 0-1 0 0,1 1 1 0 0,6-8 0 0 0,-9 11-80 0 0,1-1 0 0 0,0 0 1 0 0,0 1-1 0 0,-1-1 0 0 0,1 1 0 0 0,0 0 1 0 0,0-1-1 0 0,0 1 0 0 0,0 0 0 0 0,-1-1 1 0 0,1 1-1 0 0,0 0 0 0 0,0 0 0 0 0,0 0 0 0 0,0-1 1 0 0,0 1-1 0 0,0 0 0 0 0,0 0 0 0 0,0 1 1 0 0,0-1-1 0 0,-1 0 0 0 0,1 0 0 0 0,0 0 1 0 0,0 1-1 0 0,0-1 0 0 0,0 0 0 0 0,0 1 0 0 0,0-1 1 0 0,-1 0-1 0 0,1 1 0 0 0,0-1 0 0 0,0 1 1 0 0,-1 0-1 0 0,1-1 0 0 0,1 2 0 0 0,4 4 81 0 0,-1 0 1 0 0,0 0-1 0 0,0 1 0 0 0,0-1 0 0 0,0 1 0 0 0,-1 0 0 0 0,0 0 0 0 0,-1 1 0 0 0,5 13 0 0 0,1 8 110 0 0,6 38 0 0 0,-12-52-138 0 0,25 155 1261 0 0,9 244 0 0 0,-35-110-1010 0 0,0-285-1832 0 0,0-25 546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4607 0 0,'-2'24'775'0'0,"1"1"-1"0"0,4 44 0 0 0,0-27-401 0 0,29 353 1955 0 0,-28-364-1607 0 0,15 51 0 0 0,-1-35-3665 0 0,-14-38-546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5983 0 0,'-3'39'1621'0'0,"1"-1"-1"0"0,4 50 0 0 0,0-55-1223 0 0,21 206 3531 0 0,-13-187-3503 0 0,2 1 1 0 0,27 74-1 0 0,-37-123-703 0 0,-1-1 1 0 0,1 0 0 0 0,0 1 0 0 0,0-1 0 0 0,3 4 0 0 0,1 0-5074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5983 0 0,'-3'4'152'0'0,"1"1"1"0"0,0 0-1 0 0,0 0 0 0 0,1 0 0 0 0,-1 0 0 0 0,1 0 0 0 0,-1 10 0 0 0,1 38 987 0 0,1-34-840 0 0,0-5-64 0 0,0 22 1379 0 0,8 66 1 0 0,-7-92-1260 0 0,1-1-1 0 0,0 0 1 0 0,1 1-1 0 0,0-1 1 0 0,0 0-1 0 0,1 0 1 0 0,0-1-1 0 0,0 1 1 0 0,1-1 0 0 0,0 0-1 0 0,1 0 1 0 0,7 8-1 0 0,-9-12-241 0 0,1 0 1 0 0,-1-1-1 0 0,1 0 0 0 0,0 0 0 0 0,0 0 0 0 0,0-1 0 0 0,0 0 1 0 0,0 1-1 0 0,1-2 0 0 0,-1 1 0 0 0,1-1 0 0 0,-1 0 0 0 0,1 0 0 0 0,-1 0 1 0 0,1-1-1 0 0,0 0 0 0 0,-1 0 0 0 0,1 0 0 0 0,-1-1 0 0 0,9-1 1 0 0,0-1-96 0 0,-1-1 1 0 0,1 0 0 0 0,-1-1 0 0 0,0 0 0 0 0,0-1 0 0 0,0 0 0 0 0,12-10 0 0 0,-17 11-66 0 0,-1 0-1 0 0,0-1 1 0 0,0 0 0 0 0,-1 0-1 0 0,1-1 1 0 0,-2 0-1 0 0,1 0 1 0 0,-1 0 0 0 0,0-1-1 0 0,6-10 1 0 0,-9 12-22 0 0,1 0 0 0 0,-1 0 1 0 0,0 0-1 0 0,0 0 0 0 0,-1 0 1 0 0,0-1-1 0 0,0 1 1 0 0,0 0-1 0 0,-1-1 0 0 0,0 1 1 0 0,0-1-1 0 0,0 1 0 0 0,-1 0 1 0 0,0-1-1 0 0,-3-7 0 0 0,3 11 3 0 0,0 0 0 0 0,0 0 0 0 0,0 1-1 0 0,0-1 1 0 0,-1 1 0 0 0,1-1 0 0 0,-1 1-1 0 0,1-1 1 0 0,-1 1 0 0 0,0 0 0 0 0,0 0-1 0 0,0-1 1 0 0,-1 2 0 0 0,1-1 0 0 0,0 0 0 0 0,-4-2-1 0 0,2 2 10 0 0,0 1-1 0 0,0-1 1 0 0,-1 1-1 0 0,1 0 1 0 0,0 0-1 0 0,-1 0 1 0 0,1 0-1 0 0,-1 1 1 0 0,-7 0-1 0 0,-6 1 132 0 0,1 1 0 0 0,-1 2 0 0 0,1-1 0 0 0,-22 9 0 0 0,36-11-24 0 0,-39 14 444 0 0,-12 5 459 0 0,48-18-807 0 0,1-1 0 0 0,-1 0 0 0 0,1 0 0 0 0,-1 0 1 0 0,1-1-1 0 0,-1 0 0 0 0,-9-1 0 0 0,14 1-129 0 0,-1 0 0 0 0,1-1 1 0 0,-1 1-1 0 0,1 0 0 0 0,0-1 1 0 0,-1 1-1 0 0,1-1 0 0 0,0 0 0 0 0,0 1 1 0 0,0-1-1 0 0,-1 0 0 0 0,1 0 1 0 0,0 0-1 0 0,0 0 0 0 0,0 0 0 0 0,0 0 1 0 0,0 0-1 0 0,0 0 0 0 0,-1-2 0 0 0,1 0 47 0 0,0 1-1 0 0,0-1 0 0 0,0 1 0 0 0,1-1 0 0 0,-1 0 0 0 0,1 1 0 0 0,-1-1 0 0 0,1 0 0 0 0,0-4 0 0 0,5-28-1105 0 0,3 6-3629 0 0,1 4-1435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0,'0'3'239'0'0,"0"-1"0"0"0,1 0 0 0 0,-1 1 0 0 0,1-1 0 0 0,-1 0 0 0 0,1 0 1 0 0,-1 1-1 0 0,1-1 0 0 0,0 0 0 0 0,0 0 0 0 0,0 0 0 0 0,1 0 0 0 0,-1 0 0 0 0,0 0 0 0 0,3 2 0 0 0,3 7 478 0 0,7 16 1776 0 0,-1 0-1 0 0,19 58 1 0 0,-22-47-849 0 0,10 73 1 0 0,-14-50-1084 0 0,-3 2 0 0 0,-10 115 0 0 0,5-164-529 0 0,0 14-132 0 0,0 0 1 0 0,3 46 0 0 0,3-61-668 0 0,-4-13 660 0 0,0 0 1 0 0,0 1-1 0 0,1-1 1 0 0,-1 0-1 0 0,0 0 1 0 0,0 0-1 0 0,0 0 1 0 0,0 0-1 0 0,1 0 1 0 0,-1 0-1 0 0,0 0 1 0 0,0 1-1 0 0,0-1 1 0 0,0 0-1 0 0,1 0 1 0 0,-1 0-1 0 0,0 0 1 0 0,0 0-1 0 0,0 0 1 0 0,1 0-1 0 0,-1 0 1 0 0,0 0-1 0 0,0 0 1 0 0,0 0-1 0 0,1 0 1 0 0,-1 0-1 0 0,0 0 1 0 0,0 0-1 0 0,0-1 1 0 0,0 1-1 0 0,1 0 1 0 0,-1 0-1 0 0,0 0 1 0 0,0 0-1 0 0,0 0 1 0 0,0 0-1 0 0,1 0 1 0 0,-1 0-1 0 0,0-1 1 0 0,0 1-1 0 0,0 0 1 0 0,0 0-1 0 0,0 0 1 0 0,0 0-1 0 0,0-1 1 0 0,1 1-1 0 0,-1 0 1 0 0,0 0-1 0 0,0 0 1 0 0,0 0-1 0 0,0-1 1 0 0,0 1-1 0 0,0 0 1 0 0,0 0-1 0 0,0 0 1 0 0,0-1-1 0 0,0 1 1 0 0,3-9-6100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11975 0 0,'-17'42'572'0'0,"-19"78"-1"0"0,32-102-624 0 0,1-8 77 0 0,1-1 0 0 0,0 1 1 0 0,1-1-1 0 0,-1 1 0 0 0,2 0 0 0 0,-1-1 1 0 0,2 1-1 0 0,1 16 0 0 0,-2-26 22 0 0,0 1 0 0 0,1 0 0 0 0,-1-1 0 0 0,0 1 0 0 0,1 0 0 0 0,-1-1 0 0 0,0 1 0 0 0,1 0 0 0 0,-1-1 0 0 0,1 1-1 0 0,-1-1 1 0 0,1 1 0 0 0,-1-1 0 0 0,1 1 0 0 0,-1-1 0 0 0,1 1 0 0 0,0-1 0 0 0,-1 0 0 0 0,1 1 0 0 0,0-1 0 0 0,-1 0 0 0 0,1 1 0 0 0,0-1-1 0 0,0 0 1 0 0,-1 0 0 0 0,1 0 0 0 0,0 0 0 0 0,-1 1 0 0 0,1-1 0 0 0,0 0 0 0 0,0 0 0 0 0,-1-1 0 0 0,1 1 0 0 0,0 0 0 0 0,0 0 0 0 0,-1 0 0 0 0,1 0-1 0 0,1-1 1 0 0,4-1 385 0 0,0 0-1 0 0,0-1 0 0 0,10-5 0 0 0,-7 3-266 0 0,4-1-131 0 0,1 1-1 0 0,0 0 1 0 0,0 2-1 0 0,0-1 1 0 0,1 1 0 0 0,-1 1-1 0 0,1 1 1 0 0,25 0-1 0 0,-32 1-37 0 0,1 1-1 0 0,-1 0 0 0 0,1 0 1 0 0,-1 1-1 0 0,1 0 0 0 0,-1 0 1 0 0,0 1-1 0 0,0 0 1 0 0,0 0-1 0 0,0 1 0 0 0,0 0 1 0 0,-1 1-1 0 0,0-1 0 0 0,0 1 1 0 0,0 1-1 0 0,7 6 1 0 0,-10-7-23 0 0,-1 0 0 0 0,1 1 0 0 0,-1-1 0 0 0,0 1 0 0 0,-1 0 0 0 0,1-1 1 0 0,-1 1-1 0 0,0 0 0 0 0,-1 1 0 0 0,1-1 0 0 0,-1 0 0 0 0,-1 0 0 0 0,1 1 1 0 0,-1 8-1 0 0,-1 10 76 0 0,-1 0 0 0 0,-6 30 0 0 0,8-51-20 0 0,-8 36 507 0 0,-1-1 0 0 0,-19 54 0 0 0,19-71-692 0 0,0 0 0 0 0,-2 0 0 0 0,0-1-1 0 0,-2-1 1 0 0,-20 27 0 0 0,27-39-188 0 0,-1 0 1 0 0,-1 0 0 0 0,-8 6 0 0 0,14-12 79 0 0,-1 0 1 0 0,1 0-1 0 0,-1 0 1 0 0,0-1-1 0 0,0 1 1 0 0,0-1-1 0 0,0 0 0 0 0,0 1 1 0 0,0-1-1 0 0,0-1 1 0 0,0 1-1 0 0,-1 0 0 0 0,1-1 1 0 0,-4 1-1 0 0,-11-5-4347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2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17967 0 0,'-4'11'800'0'0,"2"-10"160"0"0,2 1-768 0 0,2-2-192 0 0,1-2 0 0 0,0 1 0 0 0,1-2 0 0 0,4-3 72 0 0,5-5-72 0 0,6-4 0 0 0,3-3 72 0 0,1-1-72 0 0,1 1 0 0 0,-2-3 72 0 0,-1 1-464 0 0,-1-1-96 0 0,-1 1-24 0 0,1-2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3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5527 0 0,'-3'219'4643'0'0,"5"-157"-3841"0"0,23 330 2427 0 0,-24-384-3182 0 0,-1-6-42 0 0,0 1 0 0 0,1 0 0 0 0,-1 0 0 0 0,1-1 1 0 0,-1 1-1 0 0,1 0 0 0 0,0 0 0 0 0,0-1 0 0 0,0 1 1 0 0,0-1-1 0 0,0 1 0 0 0,3 2 0 0 0,-4-4-8 0 0,0-1 0 0 0,0 0 1 0 0,1 0-1 0 0,-1 0 0 0 0,0 0 0 0 0,0 0 0 0 0,1 1 0 0 0,-1-1 0 0 0,0 0 0 0 0,0 0 0 0 0,1 0 0 0 0,-1 0 0 0 0,0 0 1 0 0,1 0-1 0 0,-1 0 0 0 0,0 0 0 0 0,0 0 0 0 0,1 0 0 0 0,-1 0 0 0 0,0 0 0 0 0,1 0 0 0 0,-1 0 0 0 0,0 0 0 0 0,0 0 1 0 0,1-1-1 0 0,-1 1 0 0 0,0 0 0 0 0,0 0 0 0 0,1 0 0 0 0,-1-1 0 0 0,9-9-33 0 0,3-14-1062 0 0,-11 23 958 0 0,8-22-4532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9671 0 0,'-10'12'246'0'0,"0"0"0"0"0,1 0 0 0 0,1 1 0 0 0,0 0 0 0 0,-11 26 0 0 0,7-8 360 0 0,0 2-1 0 0,3-1 0 0 0,1 1 0 0 0,1 1 0 0 0,2-1 1 0 0,1 1-1 0 0,2 0 0 0 0,1 0 0 0 0,1 0 1 0 0,2 0-1 0 0,2 0 0 0 0,8 35 0 0 0,-10-60-486 0 0,1-1 1 0 0,0 0-1 0 0,0 1 0 0 0,0-1 0 0 0,1 0 0 0 0,0-1 0 0 0,1 1 0 0 0,0-1 1 0 0,0 0-1 0 0,8 8 0 0 0,-10-11-65 0 0,1-1-1 0 0,-1 0 1 0 0,1 0-1 0 0,0 0 1 0 0,0-1-1 0 0,0 1 1 0 0,0-1 0 0 0,0 0-1 0 0,1 0 1 0 0,-1-1-1 0 0,1 1 1 0 0,-1-1 0 0 0,1 0-1 0 0,0 0 1 0 0,-1-1-1 0 0,1 1 1 0 0,0-1-1 0 0,-1 0 1 0 0,1 0 0 0 0,7-2-1 0 0,1-1-13 0 0,-1 0 0 0 0,0-1 0 0 0,0 0 0 0 0,0-1 0 0 0,0-1 0 0 0,-1 1 0 0 0,1-2 0 0 0,14-11 0 0 0,0-2-81 0 0,-1-1-1 0 0,25-28 1 0 0,-39 38 28 0 0,-1-1 0 0 0,-1 0 0 0 0,0 0 0 0 0,0-1 0 0 0,-2 0 0 0 0,1-1 0 0 0,-2 0 0 0 0,8-19 0 0 0,-11 22-37 0 0,0 0 1 0 0,-1 0 0 0 0,0 0-1 0 0,0 0 1 0 0,-1 0-1 0 0,-1 0 1 0 0,0 0-1 0 0,-1 0 1 0 0,0 0-1 0 0,0-1 1 0 0,-1 2 0 0 0,-5-15-1 0 0,1 4-84 0 0,-1 1-1 0 0,-2 0 1 0 0,0 1-1 0 0,-1 0 1 0 0,0 0-1 0 0,-27-33 1 0 0,33 47 131 0 0,-1 0 0 0 0,0 0 0 0 0,0 1 0 0 0,0 0 0 0 0,-1-1 1 0 0,0 2-1 0 0,0-1 0 0 0,0 1 0 0 0,0 0 0 0 0,0 0 0 0 0,-1 1 0 0 0,1-1 0 0 0,-1 2 0 0 0,-7-3 1 0 0,6 3-1 0 0,-1 1 1 0 0,0 0 0 0 0,1 0 0 0 0,-1 0 0 0 0,0 1 0 0 0,1 0 0 0 0,-1 1 0 0 0,1 0-1 0 0,-1 0 1 0 0,-13 7 0 0 0,8-3-497 0 0,1 0 0 0 0,0 1 0 0 0,0 0 0 0 0,0 1 0 0 0,1 1 0 0 0,-19 17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8751 0 0,'-8'17'384'0'0,"2"-6"88"0"0,0-1-376 0 0,2-2-96 0 0,2-4 0 0 0,2-1 0 0 0,0-1 96 0 0,-3 5 8 0 0,-1 9 0 0 0,-2 5 0 0 0,-2 2 128 0 0,3 1 24 0 0,1-1 8 0 0,1-2 0 0 0,1-3-392 0 0,2-3-88 0 0,2-1-8 0 0,1-5-4032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8751 0 0,'1'15'384'0'0,"-2"-4"88"0"0,-1 0-376 0 0,1-2-96 0 0,1-3 0 0 0,-2 1 0 0 0,1 3 424 0 0,-2 6 72 0 0,-3 10 16 0 0,0 9 0 0 0,-3 10 544 0 0,-1-1 120 0 0,1-3 16 0 0,2-9 8 0 0,2-7-376 0 0,1-10-80 0 0,1-5-8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157 118 2759 0 0,'18'-53'1064'0'0,"-12"37"1316"0"0,8-30 0 0 0,-14 46-2348 0 0,0 0 0 0 0,0 0 0 0 0,-1 0-1 0 0,1 0 1 0 0,0 0 0 0 0,0 0 0 0 0,0 0-1 0 0,0 0 1 0 0,0 0 0 0 0,0 0 0 0 0,0 0-1 0 0,0 0 1 0 0,0 0 0 0 0,0 0-1 0 0,0 0 1 0 0,0 0 0 0 0,0 0 0 0 0,0 0-1 0 0,-1 0 1 0 0,1 0 0 0 0,0 0 0 0 0,0 0-1 0 0,0 0 1 0 0,0 0 0 0 0,0-1 0 0 0,0 1-1 0 0,0 0 1 0 0,0 0 0 0 0,0 0 0 0 0,0 0-1 0 0,0 0 1 0 0,0 0 0 0 0,0 0 0 0 0,0 0-1 0 0,0 0 1 0 0,0 0 0 0 0,0 0-1 0 0,0 0 1 0 0,0 0 0 0 0,0 0 0 0 0,0 0-1 0 0,0 0 1 0 0,0 0 0 0 0,0 0 0 0 0,0-1-1 0 0,0 1 1 0 0,0 0 0 0 0,0 0 0 0 0,0 0-1 0 0,0 0 1 0 0,0 0 0 0 0,0 0 0 0 0,0 0-1 0 0,0 0 1 0 0,0 0 0 0 0,0 0 0 0 0,0 0-1 0 0,0 0 1 0 0,0 0 0 0 0,0 0-1 0 0,0 0 1 0 0,0-1 0 0 0,0 1 0 0 0,0 0-1 0 0,0 0 1 0 0,0 0 0 0 0,0 0 0 0 0,0 0-1 0 0,-6 5 1061 0 0,-4 9-260 0 0,-43 72 535 0 0,-56 127 0 0 0,106-207-1361 0 0,1-4-2 0 0,1 0 0 0 0,0 0 0 0 0,0 0 0 0 0,0 1 1 0 0,0-1-1 0 0,0 1 0 0 0,0-1 0 0 0,0 0 0 0 0,1 1 0 0 0,-1-1 1 0 0,1 1-1 0 0,0 0 0 0 0,0 2 0 0 0,0-5-4 0 0,0 0 0 0 0,1 0 0 0 0,-1 1 0 0 0,0-1 0 0 0,1 0 0 0 0,-1 0 0 0 0,0 0 0 0 0,1 0 0 0 0,-1 0 0 0 0,0 0 0 0 0,0 0 0 0 0,1 0 0 0 0,-1 0 0 0 0,0 0 0 0 0,1 0 0 0 0,-1 0 0 0 0,0 0 0 0 0,1 0 0 0 0,-1 0 0 0 0,0 0 0 0 0,1 0 0 0 0,-1 0 0 0 0,0 0 0 0 0,1 0 0 0 0,-1 0 0 0 0,0 0 0 0 0,0-1 0 0 0,1 1 0 0 0,-1 0 0 0 0,1-1 0 0 0,12-6 0 0 0,-10 5 0 0 0,35-21 43 0 0,1 2 0 0 0,83-30-1 0 0,-105 45-24 0 0,0 2-1 0 0,1 0 1 0 0,-1 1 0 0 0,22-1-1 0 0,-27 4-12 0 0,0 0 0 0 0,0 1 0 0 0,-1 0 0 0 0,1 1 0 0 0,0 0 0 0 0,-1 1 0 0 0,15 5 0 0 0,-18-4 5 0 0,1-1 0 0 0,-1 1-1 0 0,1 0 1 0 0,-1 1 0 0 0,0 0 0 0 0,-1 0-1 0 0,0 1 1 0 0,1 0 0 0 0,-2 0 0 0 0,1 0-1 0 0,-1 1 1 0 0,0 0 0 0 0,0 1-1 0 0,-1-1 1 0 0,0 1 0 0 0,0 0 0 0 0,-1 0-1 0 0,0 1 1 0 0,0-1 0 0 0,-1 1 0 0 0,0 0-1 0 0,-1 0 1 0 0,0 0 0 0 0,0 0-1 0 0,-1 0 1 0 0,0 10 0 0 0,-1 0 130 0 0,-1 0 1 0 0,-1-1 0 0 0,-1 0-1 0 0,-1 1 1 0 0,0-1-1 0 0,-1-1 1 0 0,-1 1-1 0 0,-1-1 1 0 0,-14 28-1 0 0,10-25-58 0 0,-1-2-1 0 0,0 1 1 0 0,-1-2-1 0 0,-1 1 1 0 0,-1-2-1 0 0,0 0 1 0 0,-32 25-1 0 0,33-32-5 0 0,1 0-1 0 0,-1-1 0 0 0,-1 0 0 0 0,1-1 1 0 0,-1-1-1 0 0,-1-1 0 0 0,-27 7 0 0 0,30-9-273 0 0,0-1-1 0 0,-1 0 0 0 0,1-1 0 0 0,0-1 1 0 0,-1 0-1 0 0,1-1 0 0 0,-1 0 0 0 0,1-1 1 0 0,-24-7-1 0 0,32 8-180 0 0,0-1 0 0 0,0-1-1 0 0,-1 1 1 0 0,-7-6 0 0 0,-1-4-908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2759 0 0,'-1'4'388'0'0,"0"1"-1"0"0,0-1 0 0 0,0 0 1 0 0,-1 0-1 0 0,0 0 0 0 0,1-1 0 0 0,-1 1 1 0 0,-3 4-1 0 0,-2 6 647 0 0,-4 6 230 0 0,-1 0-1 0 0,-17 21 0 0 0,15-21-522 0 0,-20 36-1 0 0,28-45-650 0 0,3-7-151 0 0,1 0-1 0 0,0 0 1 0 0,0 1-1 0 0,1-1 1 0 0,-3 8-1 0 0,4-12 53 0 0,0 0-1 0 0,0 0 0 0 0,0 1 0 0 0,0-1 1 0 0,0 0-1 0 0,0 0 0 0 0,0 0 0 0 0,0 1 1 0 0,0-1-1 0 0,0 0 0 0 0,0 0 0 0 0,0 1 0 0 0,0-1 1 0 0,0 0-1 0 0,0 0 0 0 0,1 0 0 0 0,-1 1 1 0 0,0-1-1 0 0,0 0 0 0 0,0 0 0 0 0,0 0 1 0 0,0 1-1 0 0,1-1 0 0 0,-1 0 0 0 0,0 0 1 0 0,0 0-1 0 0,0 0 0 0 0,0 1 0 0 0,1-1 1 0 0,-1 0-1 0 0,0 0 0 0 0,0 0 0 0 0,0 0 1 0 0,1 0-1 0 0,-1 0 0 0 0,0 0 0 0 0,0 0 1 0 0,1 0-1 0 0,-1 0 0 0 0,0 0 0 0 0,0 0 1 0 0,1 0-1 0 0,-1 0 0 0 0,0 0 0 0 0,0 0 1 0 0,0 0-1 0 0,1 0 0 0 0,-1 0 0 0 0,0 0 1 0 0,0 0-1 0 0,1 0 0 0 0,-1 0 0 0 0,0 0 1 0 0,0 0-1 0 0,0-1 0 0 0,1 1 0 0 0,-1 0 1 0 0,14-7-106 0 0,6-5 173 0 0,0 0 0 0 0,1 2 0 0 0,32-12-1 0 0,-42 18-13 0 0,0 1-1 0 0,0 1 0 0 0,0 0 0 0 0,0 1 1 0 0,1 0-1 0 0,-1 0 0 0 0,0 1 1 0 0,0 1-1 0 0,16 2 0 0 0,-18-1 64 0 0,0 0-1 0 0,0 0 1 0 0,0 1-1 0 0,0 0 1 0 0,0 0-1 0 0,0 1 1 0 0,-1 0-1 0 0,10 7 1 0 0,-14-8-48 0 0,0 0 0 0 0,0 1 1 0 0,0-1-1 0 0,-1 1 0 0 0,1 0 1 0 0,-1 0-1 0 0,0 0 0 0 0,0 0 1 0 0,0 1-1 0 0,-1-1 0 0 0,0 1 0 0 0,0-1 1 0 0,0 1-1 0 0,0 0 0 0 0,-1 0 1 0 0,2 9-1 0 0,-2-1 103 0 0,0 0-1 0 0,-1 0 1 0 0,-1 0-1 0 0,0 0 1 0 0,-1 0-1 0 0,0 0 1 0 0,-1 0 0 0 0,0-1-1 0 0,-1 0 1 0 0,-1 1-1 0 0,0-1 1 0 0,0-1 0 0 0,-1 1-1 0 0,-1-1 1 0 0,-13 18-1 0 0,17-25-160 0 0,0-1 0 0 0,0 0 0 0 0,-1 0-1 0 0,1 0 1 0 0,-1 0 0 0 0,0-1 0 0 0,0 1 0 0 0,0-1 0 0 0,0 0-1 0 0,0 0 1 0 0,0 0 0 0 0,0-1 0 0 0,-1 0 0 0 0,1 1-1 0 0,0-2 1 0 0,-1 1 0 0 0,1 0 0 0 0,-1-1 0 0 0,0 0-1 0 0,1 0 1 0 0,-1 0 0 0 0,1-1 0 0 0,-5 0 0 0 0,5 0-314 0 0,0 0 0 0 0,0-1 0 0 0,0 1 0 0 0,0-1 0 0 0,0 0 0 0 0,0 0 1 0 0,0 0-1 0 0,1 0 0 0 0,-6-5 0 0 0,-1-3-4738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8 151 9671 0 0,'-1'0'93'0'0,"1"0"0"0"0,-1 0 0 0 0,1-1 0 0 0,0 1 0 0 0,-1 0 0 0 0,1 0 0 0 0,0 0 0 0 0,-1-1 0 0 0,1 1 0 0 0,0 0 0 0 0,-1 0 0 0 0,1-1 0 0 0,0 1 0 0 0,0 0 0 0 0,-1-1 0 0 0,1 1 0 0 0,0 0 0 0 0,0-1 0 0 0,-1 1 0 0 0,1 0 0 0 0,0-1 0 0 0,0 1 0 0 0,0-1 0 0 0,0 1 0 0 0,0 0 0 0 0,0-1 0 0 0,0 1 0 0 0,0-1 0 0 0,0 0 0 0 0,0 1 113 0 0,0-1 0 0 0,1 0 0 0 0,-1 0 0 0 0,0 0 0 0 0,1 1 0 0 0,-1-1 0 0 0,1 0-1 0 0,-1 1 1 0 0,1-1 0 0 0,0 0 0 0 0,-1 1 0 0 0,1-1 0 0 0,1 0 0 0 0,30-17 3857 0 0,-26 15-3752 0 0,59-36 1343 0 0,-45 26-1534 0 0,0 1 0 0 0,1 1 1 0 0,0 1-1 0 0,30-11 1 0 0,-26 17-436 0 0,-24 4 172 0 0,0 0 0 0 0,0 0 0 0 0,0 0 0 0 0,0 0-1 0 0,0 0 1 0 0,-1 0 0 0 0,1 0 0 0 0,0 1 0 0 0,0-1 0 0 0,0 0 0 0 0,0 0 0 0 0,0 1 0 0 0,0-1 0 0 0,-1 0 0 0 0,1 1 0 0 0,0-1 0 0 0,0 1-1 0 0,-1-1 1 0 0,1 1 0 0 0,0 0 0 0 0,-1-1 0 0 0,1 1 0 0 0,0-1 0 0 0,0 2 0 0 0,1 6-6476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5983 0 0,'0'-1'206'0'0,"0"0"0"0"0,0 1 0 0 0,0-1 0 0 0,0 0-1 0 0,1 0 1 0 0,-1 0 0 0 0,0 0 0 0 0,0 0-1 0 0,1 0 1 0 0,-1 0 0 0 0,1 1 0 0 0,-1-1 0 0 0,1 0-1 0 0,-1 0 1 0 0,1 1 0 0 0,-1-1 0 0 0,1 0-1 0 0,-1 1 1 0 0,1-1 0 0 0,0 0 0 0 0,0 1 0 0 0,-1-1-1 0 0,1 1 1 0 0,0-1 0 0 0,0 1 0 0 0,0-1-1 0 0,-1 1 1 0 0,1 0 0 0 0,0-1 0 0 0,0 1 0 0 0,0 0-1 0 0,0 0 1 0 0,0 0 0 0 0,0 0 0 0 0,0 0-1 0 0,1 0 1 0 0,1 0 186 0 0,1 0-1 0 0,0 0 1 0 0,0 0 0 0 0,-1 1-1 0 0,1-1 1 0 0,0 1-1 0 0,3 2 1 0 0,16 6 465 0 0,-1 2 1 0 0,22 14-1 0 0,-21-11-584 0 0,37 16-1 0 0,9-7-291 0 0,10 4-1938 0 0,-77-26 1748 0 0,0-1-1 0 0,0 1 1 0 0,0 0-1 0 0,-1 0 1 0 0,1 0-1 0 0,0 0 1 0 0,0 1 0 0 0,-1-1-1 0 0,3 3 1 0 0,-3-3 87 0 0,-1-1 0 0 0,0 1 1 0 0,0 0-1 0 0,0-1 0 0 0,1 1 0 0 0,-1 0 1 0 0,0 0-1 0 0,0-1 0 0 0,0 1 1 0 0,0 0-1 0 0,0 0 0 0 0,0 0 1 0 0,0-1-1 0 0,-1 1 0 0 0,1 0 0 0 0,0-1 1 0 0,0 1-1 0 0,0 0 0 0 0,-1 0 1 0 0,1-1-1 0 0,0 1 0 0 0,-1 0 1 0 0,1-1-1 0 0,-1 1 0 0 0,1-1 0 0 0,-1 1 1 0 0,1 0-1 0 0,-2 0 0 0 0,-4 6-1384 0 0,0-1-2508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1 919 0 0,'-2'4'321'0'0,"0"1"0"0"0,0 0-1 0 0,0 0 1 0 0,0 0-1 0 0,1 0 1 0 0,-1 10-1 0 0,-3 8 631 0 0,-7 13 447 0 0,0 0-1 0 0,-3-1 1 0 0,-1-1-1 0 0,-35 57 1 0 0,25-47-395 0 0,17-28-1162 0 0,0 0 0 0 0,-1-1-1 0 0,-1 0 1 0 0,-13 15 0 0 0,19-26-752 0 0,0-2-160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2303 0 0,'0'10'669'0'0,"2"0"0"0"0,-1 0 0 0 0,5 13 0 0 0,0 5 647 0 0,21 105 1807 0 0,17 118 3450 0 0,-43-243-6815 0 0,-1 0 1 0 0,0-1-1 0 0,0 1 0 0 0,0-1 0 0 0,-1 1 0 0 0,-1-1 0 0 0,-2 12 1 0 0,0-8-4857 0 0</inkml:trace>
  <inkml:trace contextRef="#ctx0" brushRef="#br0" timeOffset="1">0 423 5063 0 0,'17'3'1323'0'0,"110"-9"7744"0"0,-1-14-6601 0 0,-35 5-6512 0 0,-74 13-1124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3223 0 0,'0'-2'250'0'0,"-1"-1"-1"0"0,1 1 0 0 0,0 0 0 0 0,0 0 1 0 0,0-1-1 0 0,0 1 0 0 0,0 0 0 0 0,1 0 0 0 0,-1 0 1 0 0,1-1-1 0 0,-1 1 0 0 0,2-3 0 0 0,12-26 2670 0 0,-12 28-2731 0 0,5-9 558 0 0,0-1 0 0 0,1 1 0 0 0,1 0 0 0 0,0 1 0 0 0,0 0 0 0 0,1 0 0 0 0,13-9 0 0 0,-18 15-574 0 0,0 1 0 0 0,1 0 0 0 0,-1 0-1 0 0,1 1 1 0 0,0 0 0 0 0,1 0 0 0 0,-1 0-1 0 0,0 0 1 0 0,1 1 0 0 0,-1 0 0 0 0,1 1-1 0 0,0 0 1 0 0,0 0 0 0 0,-1 0 0 0 0,1 0-1 0 0,0 1 1 0 0,8 1 0 0 0,-12 0-155 0 0,1-1 1 0 0,0 1-1 0 0,-1 0 1 0 0,1 1 0 0 0,-1-1-1 0 0,1 0 1 0 0,-1 1-1 0 0,1 0 1 0 0,-1 0-1 0 0,0 0 1 0 0,0 0-1 0 0,0 0 1 0 0,0 1-1 0 0,0 0 1 0 0,-1-1-1 0 0,1 1 1 0 0,-1 0 0 0 0,0 0-1 0 0,1 0 1 0 0,-1 0-1 0 0,-1 1 1 0 0,1-1-1 0 0,0 1 1 0 0,-1-1-1 0 0,0 1 1 0 0,0-1-1 0 0,0 1 1 0 0,0 0-1 0 0,0 3 1 0 0,0 4-123 0 0,0 0 0 0 0,0-1 0 0 0,-2 1 0 0 0,1 0 1 0 0,-1-1-1 0 0,-1 1 0 0 0,0 0 0 0 0,0-1 0 0 0,-5 12 0 0 0,-3 4-441 0 0,-2 0 0 0 0,-25 45 0 0 0,-41 41-2214 0 0,71-103 2352 0 0,4-6 145 0 0,0 0 1 0 0,1 1 0 0 0,0-1 0 0 0,-1 1 0 0 0,-1 4-1 0 0,4-8 249 0 0,0 0 0 0 0,0 1 0 0 0,0-1 0 0 0,-1 0 0 0 0,1 0 0 0 0,0 0 0 0 0,0 0 0 0 0,0 0 0 0 0,0 0 0 0 0,0 0 0 0 0,0 0 0 0 0,0 0 0 0 0,0 0 0 0 0,0 0 0 0 0,0 1 0 0 0,0-1 0 0 0,0 0 0 0 0,0 0 0 0 0,0 0 0 0 0,0 0 0 0 0,0 0 0 0 0,0 0 0 0 0,0 0 0 0 0,0 0 0 0 0,1 0 0 0 0,-1 0 0 0 0,0 0 0 0 0,0 1-1 0 0,0-1 1 0 0,0 0 0 0 0,0 0 0 0 0,0 0 0 0 0,0 0 0 0 0,0 0 0 0 0,0 0 0 0 0,0 0 0 0 0,0 0 0 0 0,0 0 0 0 0,0 0 0 0 0,0 0 0 0 0,0 0 0 0 0,1 0 0 0 0,-1 0 0 0 0,0 0 0 0 0,0 0 0 0 0,0 0 0 0 0,0 0 0 0 0,0 0 0 0 0,0 0 0 0 0,6-1-304 0 0,7-5-19 0 0,-12 6 316 0 0,28-16-344 0 0,38-14 1 0 0,-58 27 369 0 0,0 0 0 0 0,0 0 0 0 0,0 1 0 0 0,1 0 0 0 0,-1 1 0 0 0,0 0 0 0 0,1 1 0 0 0,-1 0 0 0 0,13 1 0 0 0,-19-1 3 0 0,0 1 1 0 0,0 0-1 0 0,0-1 0 0 0,0 1 0 0 0,0 0 0 0 0,0 1 0 0 0,-1-1 0 0 0,1 0 0 0 0,0 1 0 0 0,0 0 1 0 0,-1 0-1 0 0,1-1 0 0 0,-1 1 0 0 0,0 1 0 0 0,0-1 0 0 0,0 0 0 0 0,0 1 0 0 0,0-1 0 0 0,0 1 1 0 0,0-1-1 0 0,-1 1 0 0 0,1 0 0 0 0,-1 0 0 0 0,0-1 0 0 0,0 1 0 0 0,0 0 0 0 0,0 0 0 0 0,0 0 0 0 0,0 5 1 0 0,-1-2 74 0 0,0 0 1 0 0,1 0 0 0 0,-2-1 0 0 0,1 1 0 0 0,-1 0 0 0 0,0 0 0 0 0,0 0 0 0 0,0 0-1 0 0,-1-1 1 0 0,0 1 0 0 0,0-1 0 0 0,-1 1 0 0 0,1-1 0 0 0,-7 9 0 0 0,1-4 156 0 0,0 0-1 0 0,-1-1 1 0 0,0 0 0 0 0,0 0 0 0 0,-1-1 0 0 0,0 0 0 0 0,-1-1 0 0 0,-16 9 0 0 0,20-12-83 0 0,0-1-1 0 0,-1 1 1 0 0,1-2 0 0 0,-1 1 0 0 0,1-1 0 0 0,-1 0 0 0 0,0-1 0 0 0,1 0 0 0 0,-1 0 0 0 0,0-1 0 0 0,0 0 0 0 0,0 0 0 0 0,0-1 0 0 0,-15-3 0 0 0,20 3-127 0 0,0 0-1 0 0,0 0 1 0 0,0 0 0 0 0,0-1 0 0 0,0 1 0 0 0,0-1-1 0 0,0 0 1 0 0,1 0 0 0 0,-1 0 0 0 0,1 0-1 0 0,-1 0 1 0 0,1 0 0 0 0,0-1 0 0 0,0 0 0 0 0,-4-4-1 0 0,4 3-286 0 0,0 0 0 0 0,1 0 0 0 0,-1 0 0 0 0,-1-7 0 0 0,-1-18-4519 0 0,4 21 410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9671 0 0,'-20'-10'1287'0'0,"30"13"181"0"0,13 1-583 0 0,0 0 1 0 0,1-2-1 0 0,-1 0 0 0 0,1-2 0 0 0,27-2 1 0 0,-13-3-680 0 0,0-1 0 0 0,51-16 1 0 0,-79 19-344 0 0,-5 1-395 0 0,1 0 0 0 0,-1 1 0 0 0,0 0 0 0 0,9-1 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2759 0 0,'0'0'39'0'0,"0"0"-1"0"0,0 0 0 0 0,0 0 0 0 0,0 0 0 0 0,0 0 1 0 0,-1 0-1 0 0,1 0 0 0 0,0 0 0 0 0,0 0 0 0 0,0 0 0 0 0,0 0 1 0 0,0 0-1 0 0,0 0 0 0 0,0 0 0 0 0,0 0 0 0 0,-1 0 1 0 0,1 0-1 0 0,0 0 0 0 0,0 0 0 0 0,0 0 0 0 0,0 0 1 0 0,0 0-1 0 0,0 0 0 0 0,0 0 0 0 0,-1 0 0 0 0,1 0 0 0 0,0 0 1 0 0,0 0-1 0 0,0 0 0 0 0,0 0 0 0 0,0 0 0 0 0,0 0 1 0 0,0 0-1 0 0,0 0 0 0 0,0 0 0 0 0,-1 0 0 0 0,1 0 0 0 0,0 0 1 0 0,0 1-1 0 0,0-1 0 0 0,0 0 0 0 0,0 0 0 0 0,0 0 1 0 0,0 0-1 0 0,0 0 0 0 0,0 0 0 0 0,0 0 0 0 0,0 0 1 0 0,0 1-1 0 0,-3 9 1760 0 0,0 13 922 0 0,2 14 897 0 0,7 66-1 0 0,-3-79-2921 0 0,1-1 0 0 0,1 0 0 0 0,2 0 0 0 0,8 22 0 0 0,-10-35-1075 0 0,-1 0 0 0 0,2-1 0 0 0,8 13 0 0 0,-10-17-900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9215 0 0,'0'0'30'0'0,"0"0"-1"0"0,0 0 0 0 0,0 0 1 0 0,0-1-1 0 0,0 1 1 0 0,0 0-1 0 0,0 0 0 0 0,0-1 1 0 0,0 1-1 0 0,0 0 0 0 0,0 0 1 0 0,0 0-1 0 0,0-1 1 0 0,0 1-1 0 0,0 0 0 0 0,0 0 1 0 0,0-1-1 0 0,0 1 1 0 0,0 0-1 0 0,0 0 0 0 0,0 0 1 0 0,0-1-1 0 0,1 1 0 0 0,-1 0 1 0 0,0 0-1 0 0,0 0 1 0 0,0 0-1 0 0,0-1 0 0 0,1 1 1 0 0,-1 0-1 0 0,0 0 0 0 0,0 0 1 0 0,0 0-1 0 0,1 0 1 0 0,-1 0-1 0 0,0-1 0 0 0,0 1 1 0 0,0 0-1 0 0,1 0 0 0 0,-1 0 1 0 0,9 6 1777 0 0,6 13 621 0 0,-10-9-1879 0 0,-1 1 0 0 0,0 0 0 0 0,-1 0-1 0 0,0 0 1 0 0,0 0 0 0 0,-1 0 0 0 0,1 16-1 0 0,-4 82 103 0 0,0-72-277 0 0,1-26-568 0 0,-1 19 663 0 0,3 29 0 0 0,6-16-1471 0 0,-6-37 112 0 0,0 1 1 0 0,1-1-1 0 0,0 0 0 0 0,4 8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5983 0 0,'-2'0'327'0'0,"0"0"0"0"0,0 0 0 0 0,0 0 0 0 0,0 0-1 0 0,0 1 1 0 0,0-1 0 0 0,1 0 0 0 0,-1 1 0 0 0,0 0 0 0 0,0-1-1 0 0,0 1 1 0 0,0 0 0 0 0,1 0 0 0 0,-1 0 0 0 0,0 0-1 0 0,1 0 1 0 0,-1 1 0 0 0,1-1 0 0 0,-1 0 0 0 0,1 1-1 0 0,0-1 1 0 0,-1 1 0 0 0,1 0 0 0 0,0-1 0 0 0,0 1-1 0 0,-1 2 1 0 0,2-3-377 0 0,0-1-1 0 0,0 1 1 0 0,1-1-1 0 0,-1 1 1 0 0,0-1-1 0 0,0 1 1 0 0,0-1-1 0 0,1 1 1 0 0,-1-1-1 0 0,0 1 1 0 0,1-1-1 0 0,-1 1 1 0 0,0-1-1 0 0,1 0 1 0 0,-1 1-1 0 0,1-1 1 0 0,-1 0-1 0 0,0 1 1 0 0,1-1 0 0 0,-1 0-1 0 0,1 1 1 0 0,-1-1-1 0 0,1 0 1 0 0,0 1-324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6447 0 0,'94'-45'7879'0'0,"76"-27"-3080"0"0,20-7-3274 0 0,-137 57-2386 0 0,-43 18-883 0 0,-2 2-4814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5527 0 0,'0'-2'54'0'0,"0"1"0"0"0,0-1 0 0 0,0 1 0 0 0,0 0 0 0 0,0-1 0 0 0,0 1 0 0 0,-1 0-1 0 0,1-1 1 0 0,0 1 0 0 0,-2-3 0 0 0,2 4-22 0 0,-1 0 1 0 0,1 0-1 0 0,-1 0 0 0 0,1 0 0 0 0,-1 0 0 0 0,1 0 1 0 0,-1 0-1 0 0,1 0 0 0 0,-1 0 0 0 0,1 0 1 0 0,-1 0-1 0 0,0 0 0 0 0,1 0 0 0 0,-1 0 1 0 0,1 0-1 0 0,-1 1 0 0 0,1-1 0 0 0,-1 0 1 0 0,1 0-1 0 0,0 1 0 0 0,-1-1 0 0 0,1 0 1 0 0,-1 1-1 0 0,1-1 0 0 0,0 0 0 0 0,-1 1 1 0 0,1-1-1 0 0,-1 1 0 0 0,1 0 0 0 0,-8 5 551 0 0,1 1 0 0 0,0 0-1 0 0,1 1 1 0 0,0-1 0 0 0,0 1-1 0 0,1 1 1 0 0,-1-1 0 0 0,-3 10-1 0 0,-4 11 432 0 0,-11 35-1 0 0,15-34-374 0 0,1 0 0 0 0,1 1 0 0 0,1-1-1 0 0,-2 59 1 0 0,7-72-380 0 0,2 0-1 0 0,0 1 0 0 0,1-1 0 0 0,1 0 0 0 0,0 0 1 0 0,1-1-1 0 0,1 1 0 0 0,0-1 0 0 0,2 0 0 0 0,10 21 1 0 0,-16-34-237 0 0,1-1 0 0 0,0 1 1 0 0,0 0-1 0 0,-1-1 1 0 0,1 0-1 0 0,1 1 0 0 0,-1-1 1 0 0,0 0-1 0 0,1 0 1 0 0,-1 0-1 0 0,1 0 0 0 0,-1-1 1 0 0,1 1-1 0 0,0-1 1 0 0,5 3-1 0 0,-5-4-3 0 0,0 1-1 0 0,-1-1 1 0 0,1 0-1 0 0,0 0 1 0 0,-1 0-1 0 0,1 0 1 0 0,0 0-1 0 0,0 0 1 0 0,-1-1-1 0 0,1 0 1 0 0,-1 1-1 0 0,1-1 1 0 0,0 0 0 0 0,-1 0-1 0 0,1 0 1 0 0,-1-1-1 0 0,0 1 1 0 0,4-3-1 0 0,7-6 129 0 0,0-1-1 0 0,-1 0 1 0 0,-1 0 0 0 0,0-1-1 0 0,19-26 1 0 0,-15 14-8 0 0,0-1-1 0 0,18-40 1 0 0,-24 43-148 0 0,-1 1-1 0 0,-1-1 0 0 0,-1 0 1 0 0,-1-1-1 0 0,-1 1 1 0 0,1-26-1 0 0,-4 32-254 0 0,-1-1 0 0 0,-1 0 0 0 0,0 0 0 0 0,-2 1 0 0 0,1-1-1 0 0,-2 1 1 0 0,0-1 0 0 0,-1 1 0 0 0,-8-16 0 0 0,12 30 245 0 0,0-1 1 0 0,0 0-1 0 0,-1 1 0 0 0,1-1 0 0 0,-1 0 1 0 0,0 1-1 0 0,1 0 0 0 0,-1-1 0 0 0,0 1 0 0 0,-1 0 1 0 0,1 0-1 0 0,0 0 0 0 0,0 1 0 0 0,-1-1 0 0 0,1 0 1 0 0,-1 1-1 0 0,0-1 0 0 0,1 1 0 0 0,-1 0 1 0 0,0 0-1 0 0,0 0 0 0 0,0 1 0 0 0,-5-2 0 0 0,3 2 25 0 0,-1 0-1 0 0,0 1 0 0 0,1 0 0 0 0,-1 0 0 0 0,1 0 0 0 0,-1 0 0 0 0,1 1 0 0 0,0 0 1 0 0,-1 0-1 0 0,1 0 0 0 0,-9 6 0 0 0,-25 16-1194 0 0,18-12 11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3679 0 0,'5'-10'634'0'0,"8"-14"3358"0"0,-13 24-3896 0 0,1 0 0 0 0,-1 1 0 0 0,0-1 1 0 0,1 0-1 0 0,-1 1 0 0 0,0-1 0 0 0,0 0 0 0 0,0 0 1 0 0,1 1-1 0 0,-1-1 0 0 0,0 0 0 0 0,0 1 0 0 0,0-1 1 0 0,0 1-1 0 0,1-1 0 0 0,-1 0 0 0 0,0 1 0 0 0,0-1 1 0 0,0 0-1 0 0,0 1 0 0 0,0-1 0 0 0,0 1 0 0 0,0-1 1 0 0,0 0-1 0 0,0 1 0 0 0,-1 0 0 0 0,3 14 353 0 0,-2 13 165 0 0,-10 213 1784 0 0,9-229-2387 0 0,-1-7-11 0 0,1 0 0 0 0,1 0 0 0 0,-1-1 0 0 0,1 1 0 0 0,0 0 1 0 0,0 0-1 0 0,0 0 0 0 0,1 0 0 0 0,1 7 0 0 0,-2-11 0 0 0,1-1 0 0 0,-1 1 0 0 0,1-1 0 0 0,-1 1 0 0 0,0-1 0 0 0,1 0 0 0 0,-1 1 0 0 0,1-1 0 0 0,-1 0 0 0 0,1 1 0 0 0,0-1 0 0 0,-1 0 0 0 0,1 1 0 0 0,-1-1 0 0 0,1 0 0 0 0,0 0 0 0 0,-1 0 0 0 0,1 0 0 0 0,-1 0 0 0 0,1 1 0 0 0,0-1 0 0 0,-1 0 0 0 0,1 0 0 0 0,0-1 0 0 0,-1 1 0 0 0,1 0 0 0 0,-1 0 0 0 0,1 0 0 0 0,0 0 0 0 0,-1 0 0 0 0,1-1 0 0 0,-1 1 0 0 0,1 0 0 0 0,-1-1 0 0 0,2 1 0 0 0,24-17-106 0 0,-15 11-12 0 0,7-3 10 0 0,1 1 0 0 0,0 0 0 0 0,1 2-1 0 0,0 0 1 0 0,28-4 0 0 0,104-5 724 0 0,-16 3 92 0 0,78-10 142 0 0,31-5-409 0 0,-110 14-283 0 0,-100 12-161 0 0,-1-2 0 0 0,1-1 0 0 0,59-15 0 0 0,-31-2 27 0 0,38-11 430 0 0,-80 26-359 0 0,0 2 0 0 0,40-4 0 0 0,33 9 108 0 0,-60 1-19 0 0,49-4 0 0 0,-45-4-186 0 0,-19 3 16 0 0,22-2 1 0 0,-36 5-37 0 0,0 0 1 0 0,0 0-1 0 0,0 0 1 0 0,0 1-1 0 0,-1 0 1 0 0,1 0-1 0 0,0 0 1 0 0,0 1-1 0 0,6 2 1 0 0,6 8-302 0 0,-17-11 340 0 0,1 0-1 0 0,0 0 1 0 0,0-1-1 0 0,0 1 1 0 0,0 0 0 0 0,0 0-1 0 0,0-1 1 0 0,0 1-1 0 0,0 0 1 0 0,0-1-1 0 0,0 1 1 0 0,1-1-1 0 0,-1 1 1 0 0,0-1 0 0 0,0 0-1 0 0,0 0 1 0 0,1 1-1 0 0,-1-1 1 0 0,0 0-1 0 0,0 0 1 0 0,1 0-1 0 0,-1 0 1 0 0,0 0-1 0 0,0-1 1 0 0,1 1 0 0 0,-1 0-1 0 0,0-1 1 0 0,0 1-1 0 0,0 0 1 0 0,3-2-1 0 0,-2 1 20 0 0,0 0-1 0 0,1 0 0 0 0,-1-1 1 0 0,0 1-1 0 0,0 0 1 0 0,0-1-1 0 0,0 0 0 0 0,0 1 1 0 0,0-1-1 0 0,0 0 1 0 0,0 0-1 0 0,-1 0 0 0 0,1 0 1 0 0,-1 0-1 0 0,1 0 1 0 0,-1-1-1 0 0,0 1 0 0 0,0 0 1 0 0,0-1-1 0 0,0 1 1 0 0,0-5-1 0 0,0-1 87 0 0,0 0 0 0 0,-1 0 1 0 0,0-1-1 0 0,-1 1 0 0 0,-2-12 0 0 0,2 14-98 0 0,1-2-42 0 0,0 1 0 0 0,0-1 0 0 0,0 1 0 0 0,1-1 0 0 0,0 1 0 0 0,3-9 0 0 0,2-9-4865 0 0,-6 23 4175 0 0,4-9-5063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7831 0 0,'2'-2'519'0'0,"-1"-1"-1"0"0,1 0 0 0 0,-1 1 0 0 0,1-1 1 0 0,0 1-1 0 0,0-1 0 0 0,4-3 1 0 0,-5 6-387 0 0,-1 0 1 0 0,0-1 0 0 0,1 1 0 0 0,-1 0 0 0 0,1 0 0 0 0,-1 0 0 0 0,0-1 0 0 0,1 1-1 0 0,-1 0 1 0 0,1 0 0 0 0,-1 0 0 0 0,1 0 0 0 0,-1 0 0 0 0,0 0 0 0 0,1 0 0 0 0,-1 0-1 0 0,1 0 1 0 0,-1 0 0 0 0,1 0 0 0 0,-1 0 0 0 0,1 0 0 0 0,-1 0 0 0 0,1 0 0 0 0,0 1-46 0 0,0 0 0 0 0,-1-1 0 0 0,1 1 0 0 0,0 0 1 0 0,-1-1-1 0 0,1 1 0 0 0,-1 0 0 0 0,1 0 0 0 0,-1 0 1 0 0,1-1-1 0 0,-1 1 0 0 0,1 0 0 0 0,-1 0 1 0 0,0 0-1 0 0,1 2 0 0 0,2 12 215 0 0,0 0 1 0 0,-1 0-1 0 0,-1 0 0 0 0,0 1 1 0 0,-3 17-1 0 0,2-3-55 0 0,-18 262 550 0 0,13-234-1340 0 0,5-52 292 0 0,-1-4 39 0 0,1 0-1 0 0,-1 0 1 0 0,1 0-1 0 0,0 1 1 0 0,0-1 0 0 0,0 0-1 0 0,0 0 1 0 0,0 0-1 0 0,0 1 1 0 0,1-1 0 0 0,-1 0-1 0 0,1 0 1 0 0,0 0-1 0 0,0 0 1 0 0,-1 0 0 0 0,2 2-1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3679 0 0,'-13'16'808'0'0,"0"-1"0"0"0,1 2-1 0 0,0 0 1 0 0,2 0 0 0 0,0 1-1 0 0,1 0 1 0 0,-7 21 0 0 0,15-36-657 0 0,0-1 1 0 0,0 1 0 0 0,0-1 0 0 0,1 1-1 0 0,-1 0 1 0 0,1-1 0 0 0,-1 1-1 0 0,1 0 1 0 0,0 2 0 0 0,0-4-104 0 0,1-1 0 0 0,-1 1 0 0 0,0 0-1 0 0,0 0 1 0 0,1-1 0 0 0,-1 1 0 0 0,0 0 0 0 0,1-1 0 0 0,-1 1 0 0 0,1 0 0 0 0,-1-1 0 0 0,0 1 0 0 0,1-1 0 0 0,0 1 0 0 0,-1-1 0 0 0,1 1 0 0 0,-1-1-1 0 0,1 1 1 0 0,0-1 0 0 0,-1 1 0 0 0,1-1 0 0 0,0 0 0 0 0,-1 1 0 0 0,1-1 0 0 0,0 0 0 0 0,-1 0 0 0 0,1 0 0 0 0,0 1 0 0 0,0-1 0 0 0,0 0 0 0 0,-1 0 0 0 0,1 0-1 0 0,0 0 1 0 0,1-1 0 0 0,20 0 36 0 0,0-2-1 0 0,-1 0 1 0 0,1-1-1 0 0,37-14 1 0 0,24-4-342 0 0,-71 20 178 0 0,1 0 0 0 0,0 1 0 0 0,0 0 0 0 0,22 2 0 0 0,-32-1 47 0 0,1 0 0 0 0,-1 0-1 0 0,0 1 1 0 0,0 0 0 0 0,1 0 0 0 0,-1 0-1 0 0,0 0 1 0 0,0 0 0 0 0,0 0-1 0 0,0 1 1 0 0,0 0 0 0 0,0-1-1 0 0,-1 1 1 0 0,1 0 0 0 0,-1 1 0 0 0,1-1-1 0 0,-1 0 1 0 0,1 1 0 0 0,-1-1-1 0 0,0 1 1 0 0,0-1 0 0 0,-1 1-1 0 0,1 0 1 0 0,0 0 0 0 0,-1 0 0 0 0,0 0-1 0 0,0 0 1 0 0,0 0 0 0 0,0 1-1 0 0,0-1 1 0 0,-1 0 0 0 0,1 0-1 0 0,-1 1 1 0 0,0-1 0 0 0,0 0 0 0 0,0 1-1 0 0,0-1 1 0 0,-1 5 0 0 0,-2 8 87 0 0,-1 0 0 0 0,0 0 0 0 0,-1 0 0 0 0,-1-1 0 0 0,0 1 0 0 0,-1-1 0 0 0,-12 19 0 0 0,13-24 146 0 0,-1-1-1 0 0,1 0 1 0 0,-2 0 0 0 0,1 0 0 0 0,-1-1-1 0 0,-1 0 1 0 0,0 0 0 0 0,0-1 0 0 0,0 0-1 0 0,-1-1 1 0 0,-13 8 0 0 0,20-13-306 0 0,0 1-1 0 0,0-1 1 0 0,0 0 0 0 0,0 0-1 0 0,0-1 1 0 0,0 1 0 0 0,-1 0-1 0 0,1-1 1 0 0,0 0-1 0 0,0 0 1 0 0,0 0 0 0 0,-1 0-1 0 0,1 0 1 0 0,0-1 0 0 0,0 1-1 0 0,0-1 1 0 0,0 0 0 0 0,0 0-1 0 0,0 0 1 0 0,0 0 0 0 0,0-1-1 0 0,0 1 1 0 0,0-1 0 0 0,-4-3-1 0 0,-6-6-4357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7367 0 0,'2'-3'352'0'0,"1"-1"0"0"0,0 1 0 0 0,0 0 0 0 0,0 1 0 0 0,0-1 0 0 0,0 1 0 0 0,0-1 0 0 0,1 1 0 0 0,3-2 0 0 0,38-15 3960 0 0,-15 6-2238 0 0,125-69 1643 0 0,-116 61-3850 0 0,-29 16-696 0 0,-1 1 1 0 0,0 0 0 0 0,1 0-1 0 0,17-3 1 0 0,-13 4-5352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10591 0 0,'-3'3'541'0'0,"4"-2"-221"0"0,13 1-56 0 0,29-3 706 0 0,-35 1-81 0 0,26-2 851 0 0,177-11 1559 0 0,-200 12-3549 0 0,-7 0-1150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3223 0 0,'0'0'27'0'0,"0"0"0"0"0,-1 0-1 0 0,1 0 1 0 0,0 0 0 0 0,0 0-1 0 0,0 0 1 0 0,0 1 0 0 0,0-1-1 0 0,0 0 1 0 0,0 0 0 0 0,0 0-1 0 0,0 0 1 0 0,0 0 0 0 0,0 0-1 0 0,0 0 1 0 0,-1 0 0 0 0,1 0-1 0 0,0 0 1 0 0,0 0 0 0 0,0 0-1 0 0,0 0 1 0 0,0 0 0 0 0,0 0-1 0 0,0 0 1 0 0,0 0-1 0 0,0 0 1 0 0,-1 0 0 0 0,1 0-1 0 0,0 0 1 0 0,0 0 0 0 0,0 0-1 0 0,0 0 1 0 0,0 0 0 0 0,0 0-1 0 0,0 0 1 0 0,0 0 0 0 0,0 0-1 0 0,0-1 1 0 0,0 1 0 0 0,-1 0-1 0 0,1 0 1 0 0,0 0 0 0 0,0 0-1 0 0,0 0 1 0 0,0 0 0 0 0,0 0-1 0 0,0 0 1 0 0,0 0 0 0 0,0 0-1 0 0,0 0 1 0 0,0 0 0 0 0,0-1-1 0 0,0 1 1 0 0,0 0 0 0 0,0 0-1 0 0,0 0 1 0 0,0 0-1 0 0,0 0 1 0 0,0 0 0 0 0,0 0-1 0 0,0 0 1 0 0,0 0 0 0 0,0-1-1 0 0,0 1 1 0 0,0 0 0 0 0,0 0-1 0 0,0 0 1 0 0,0 0 0 0 0,-3 10 1845 0 0,0 16 604 0 0,8 89 3765 0 0,0 39-2935 0 0,-9-80-2712 0 0,-1 116-749 0 0,9-168-357 0 0,-4-22 474 0 0,0 1 0 0 0,0-1 0 0 0,0 0 0 0 0,0 1 0 0 0,0-1 1 0 0,1 0-1 0 0,-1 1 0 0 0,0-1 0 0 0,0 0 0 0 0,0 1 0 0 0,1-1 0 0 0,-1 0 0 0 0,0 0 0 0 0,1 1 0 0 0,-1-1 1 0 0,0 0-1 0 0,0 0 0 0 0,1 1 0 0 0,-1-1 0 0 0,1 0 0 0 0,-1 0-44 0 0,1 0-1 0 0,-1 0 1 0 0,1 0-1 0 0,-1 0 0 0 0,1 0 1 0 0,-1-1-1 0 0,1 1 1 0 0,-1 0-1 0 0,0 0 1 0 0,1 0-1 0 0,-1-1 1 0 0,0 1-1 0 0,1 0 1 0 0,-1 0-1 0 0,0-1 1 0 0,1 1-1 0 0,-1 0 1 0 0,0-1-1 0 0,1 1 1 0 0,-1-1-1 0 0,0 1 1 0 0,1-1-1 0 0,5-10-5805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2303 0 0,'3'-11'688'0'0,"0"0"0"0"0,1 0 0 0 0,0 0 0 0 0,1 1 0 0 0,0-1 0 0 0,10-14 0 0 0,-14 24-601 0 0,-1 0-1 0 0,0 1 1 0 0,1-1-1 0 0,-1 0 1 0 0,1 1-1 0 0,-1-1 1 0 0,0 1 0 0 0,1-1-1 0 0,0 0 1 0 0,-1 1-1 0 0,1-1 1 0 0,-1 1-1 0 0,1 0 1 0 0,-1-1-1 0 0,1 1 1 0 0,0-1-1 0 0,-1 1 1 0 0,1 0-1 0 0,0 0 1 0 0,0-1-1 0 0,-1 1 1 0 0,1 0-1 0 0,0 0 1 0 0,-1 0-1 0 0,1 0 1 0 0,0 0-1 0 0,0 0 1 0 0,-1 0-1 0 0,2 0 1 0 0,-1 0 33 0 0,1 1 1 0 0,-1 0-1 0 0,0 0 0 0 0,0-1 0 0 0,1 1 1 0 0,-1 0-1 0 0,0 0 0 0 0,0 0 1 0 0,0 0-1 0 0,0 1 0 0 0,0-1 1 0 0,0 0-1 0 0,1 2 0 0 0,1 5 184 0 0,1-1 0 0 0,-1 0 0 0 0,0 1 0 0 0,3 11 0 0 0,0 11 350 0 0,-2 1 1 0 0,-1-1-1 0 0,-1 1 0 0 0,-3 31 0 0 0,-17 122 1501 0 0,10-120-1677 0 0,8-58-501 0 0,-1-4 11 0 0,1 0 0 0 0,-1 1-1 0 0,1-1 1 0 0,0 1 0 0 0,0-1-1 0 0,0 1 1 0 0,0-1 0 0 0,0 1-1 0 0,0-1 1 0 0,1 0 0 0 0,-1 1-1 0 0,1-1 1 0 0,0 1 0 0 0,-1-1 0 0 0,2 3-1 0 0,-1-5-39 0 0,-1 0 0 0 0,0 0 0 0 0,1 0-1 0 0,-1 0 1 0 0,0 0 0 0 0,1 0 0 0 0,-1 0 0 0 0,1 0-1 0 0,-1 0 1 0 0,0 0 0 0 0,1 0 0 0 0,-1 0 0 0 0,0 0-1 0 0,1 0 1 0 0,-1 0 0 0 0,0 0 0 0 0,1 0 0 0 0,-1 0-1 0 0,0 0 1 0 0,1 0 0 0 0,-1-1 0 0 0,0 1 0 0 0,1 0-1 0 0,-1 0 1 0 0,0 0 0 0 0,0-1 0 0 0,1 1 0 0 0,-1-1-1 0 0,10-8-2395 0 0,-9 8 1960 0 0,7-7-4794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5527 0 0,'-21'43'3808'0'0,"15"-29"-1772"0"0,-14 22-1 0 0,20-36-2012 0 0,-22 29 1625 0 0,21-27-1496 0 0,-1 0 0 0 0,1-1 0 0 0,-1 1 0 0 0,0 0 0 0 0,0-1 0 0 0,1 0 0 0 0,-1 1 0 0 0,0-1 0 0 0,-1 0 0 0 0,1 0 0 0 0,0 0 0 0 0,-4 1 0 0 0,6-2-194 0 0,0 0 1 0 0,0 0 0 0 0,-1 0-1 0 0,1 1 1 0 0,0-1 0 0 0,0-1 0 0 0,-1 1-1 0 0,1 0 1 0 0,0 0 0 0 0,0 0 0 0 0,-1 0-1 0 0,1 0 1 0 0,0 0 0 0 0,0 0 0 0 0,0 0-1 0 0,-1 0 1 0 0,1 0 0 0 0,0 0-1 0 0,0-1 1 0 0,-1 1 0 0 0,1 0 0 0 0,0 0-1 0 0,0 0 1 0 0,0 0 0 0 0,0-1 0 0 0,-1 1-1 0 0,1 0 1 0 0,0-1 0 0 0,-1-3-3821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243 151 8751 0 0,'-3'-6'274'0'0,"0"1"-1"0"0,1-1 0 0 0,0 1 1 0 0,0-1-1 0 0,0 0 0 0 0,0 0 0 0 0,1 0 1 0 0,0 0-1 0 0,0 0 0 0 0,0-7 1 0 0,-3-19 1617 0 0,3 28-1487 0 0,0 0 1 0 0,0 0 0 0 0,0 0 0 0 0,0 0 0 0 0,-1 0 0 0 0,0 1 0 0 0,-4-8-1 0 0,5 10-349 0 0,1 0-1 0 0,-1 1 0 0 0,0-1 0 0 0,0 0 0 0 0,0 1 0 0 0,0-1 1 0 0,1 0-1 0 0,-1 1 0 0 0,0-1 0 0 0,0 1 0 0 0,0-1 0 0 0,0 1 1 0 0,0 0-1 0 0,0 0 0 0 0,-1-1 0 0 0,1 1 0 0 0,0 0 0 0 0,0 0 1 0 0,0 0-1 0 0,0 0 0 0 0,0 0 0 0 0,0 0 0 0 0,0 0 0 0 0,0 0 1 0 0,0 1-1 0 0,0-1 0 0 0,0 0 0 0 0,0 1 0 0 0,0-1 0 0 0,0 1 1 0 0,0-1-1 0 0,0 1 0 0 0,0-1 0 0 0,-1 2 0 0 0,-4 2 28 0 0,1 0 0 0 0,0 0-1 0 0,0 0 1 0 0,0 1 0 0 0,0 0 0 0 0,1 0-1 0 0,-1 0 1 0 0,2 0 0 0 0,-5 7-1 0 0,-5 10 31 0 0,-9 25 0 0 0,14-30-57 0 0,-7 15 6 0 0,1 0 0 0 0,2 1 1 0 0,1 0-1 0 0,-6 36 0 0 0,15-54-6 0 0,0 0 0 0 0,1 0 0 0 0,0-1 0 0 0,2 1 0 0 0,1 16 0 0 0,-1-21-1 0 0,1-1 1 0 0,1 1 0 0 0,-1-1-1 0 0,1 0 1 0 0,1 1 0 0 0,0-1 0 0 0,0-1-1 0 0,9 14 1 0 0,-7-14-35 0 0,0-1-1 0 0,0 0 0 0 0,0-1 1 0 0,1 0-1 0 0,0 0 1 0 0,0 0-1 0 0,1-1 0 0 0,-1 0 1 0 0,1 0-1 0 0,0-1 1 0 0,1 0-1 0 0,-1 0 0 0 0,1-1 1 0 0,0 0-1 0 0,11 2 1 0 0,-5-2-19 0 0,1-1 1 0 0,-1 0 0 0 0,1-1-1 0 0,-1-1 1 0 0,1 0 0 0 0,-1-1-1 0 0,1-1 1 0 0,20-5 0 0 0,-26 4-22 0 0,0 0 0 0 0,0-1 0 0 0,0 0 0 0 0,0-1 0 0 0,-1 0 0 0 0,0-1 0 0 0,0 0 0 0 0,0 0 0 0 0,-1-1 0 0 0,13-12 0 0 0,-11 8 15 0 0,0-1 1 0 0,0 0-1 0 0,-1 0 1 0 0,-1-1 0 0 0,0 0-1 0 0,11-27 1 0 0,-7 10 10 0 0,-1-1 1 0 0,10-47-1 0 0,-18 61-74 0 0,0 0-1 0 0,-1-1 1 0 0,-1 1 0 0 0,-1 0 0 0 0,0 0-1 0 0,-5-26 1 0 0,4 37 27 0 0,0 1 1 0 0,0-1-1 0 0,-1 1 0 0 0,0-1 1 0 0,0 1-1 0 0,0 0 0 0 0,-1 0 1 0 0,0 0-1 0 0,0 0 0 0 0,0 0 1 0 0,0 1-1 0 0,-1 0 0 0 0,-8-8 1 0 0,7 7 45 0 0,-1 1 0 0 0,1 1 0 0 0,-1-1 0 0 0,0 1 0 0 0,-1 0 0 0 0,1 0 0 0 0,0 1 0 0 0,-1 0 0 0 0,1 0 0 0 0,-1 1 0 0 0,-8-2 0 0 0,-17 1 292 0 0,-1 0 0 0 0,-40 4-1 0 0,42 0 25 0 0,-1-2 0 0 0,-45-5 0 0 0,75 5-335 0 0,-1-1 0 0 0,1 1 0 0 0,0-1 0 0 0,-1 1-1 0 0,1-1 1 0 0,0 0 0 0 0,0 0 0 0 0,-4-2 0 0 0,5 2-40 0 0,1 1 1 0 0,-1-1-1 0 0,1 1 1 0 0,-1-1-1 0 0,1 1 1 0 0,-1-1-1 0 0,1 1 1 0 0,0-1-1 0 0,-1 1 1 0 0,1-1-1 0 0,0 0 1 0 0,0 1-1 0 0,-1-1 1 0 0,1 1-1 0 0,0-1 1 0 0,0 0-1 0 0,0 1 1 0 0,-1-1-1 0 0,1 0 1 0 0,0 1-1 0 0,0-1 1 0 0,0 0-1 0 0,0 1 1 0 0,1-1-1 0 0,-1 0 1 0 0,0 0-1 0 0,0 1 1 0 0,0-1-1 0 0,0 1 1 0 0,1-1-1 0 0,-1 0 1 0 0,0 1-1 0 0,1-2 1 0 0,4-6-1153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121 127 1375 0 0,'-2'-1'132'0'0,"1"0"-1"0"0,0 0 0 0 0,0-1 0 0 0,-1 1 0 0 0,1-1 0 0 0,0 1 0 0 0,0-1 0 0 0,0 1 0 0 0,1-1 0 0 0,-1 1 0 0 0,0-1 0 0 0,1 0 0 0 0,-1 0 1 0 0,1 1-1 0 0,-1-1 0 0 0,1-3 0 0 0,-4-31 1936 0 0,4-26 3232 0 0,-2 69-2696 0 0,1-6-2411 0 0,0 1 0 0 0,1-1 0 0 0,-1 1 1 0 0,0 0-1 0 0,1-1 0 0 0,-1 1 0 0 0,1 0 0 0 0,0-1 0 0 0,-1 3 0 0 0,-4 50 716 0 0,-23 176 1639 0 0,-27 145-1977 0 0,51-340-570 0 0,2 1 0 0 0,4 49 0 0 0,-1-69 0 0 0,1 0 0 0 0,1-1 0 0 0,0 1 0 0 0,1-1 0 0 0,1 0 0 0 0,0 0 0 0 0,13 26 0 0 0,-16-39-18 0 0,-1 0 0 0 0,0 1 0 0 0,1-1-1 0 0,0 0 1 0 0,-1 0 0 0 0,1 0 0 0 0,0 0 0 0 0,0 0-1 0 0,0-1 1 0 0,0 1 0 0 0,1 0 0 0 0,-1-1 0 0 0,0 0-1 0 0,1 0 1 0 0,-1 1 0 0 0,1-1 0 0 0,-1 0 0 0 0,1-1-1 0 0,0 1 1 0 0,4 0 0 0 0,-2-1-3 0 0,1 0 1 0 0,-1 0-1 0 0,0 0 0 0 0,1-1 0 0 0,-1 0 1 0 0,0 0-1 0 0,0-1 0 0 0,0 1 1 0 0,9-5-1 0 0,4-3 17 0 0,0 0-1 0 0,-1-1 1 0 0,0-1 0 0 0,0-1 0 0 0,-1 0-1 0 0,-1-1 1 0 0,0-1 0 0 0,22-26-1 0 0,-21 19-177 0 0,0 0-1 0 0,-2-2 1 0 0,0 0-1 0 0,-2 0 1 0 0,0-1-1 0 0,8-29 1 0 0,-14 38 24 0 0,-2 0 1 0 0,0 0-1 0 0,-1-1 1 0 0,0 1-1 0 0,-1-1 1 0 0,0-27-1 0 0,-3 37 55 0 0,1 0-1 0 0,-1-1 1 0 0,0 1-1 0 0,-1 0 1 0 0,1 0-1 0 0,-1 0 1 0 0,-1 1 0 0 0,-4-11-1 0 0,5 12 56 0 0,-1 1-1 0 0,0-1 1 0 0,1 1 0 0 0,-1-1-1 0 0,-1 1 1 0 0,1 0 0 0 0,0 0-1 0 0,-1 0 1 0 0,1 0 0 0 0,-1 1-1 0 0,0 0 1 0 0,0 0 0 0 0,-6-3-1 0 0,7 4-3 0 0,-1-1 0 0 0,0 1-1 0 0,0 0 1 0 0,0 0-1 0 0,0 0 1 0 0,0 1 0 0 0,0-1-1 0 0,0 1 1 0 0,0 0 0 0 0,0 0-1 0 0,0 1 1 0 0,0-1 0 0 0,0 1-1 0 0,-7 1 1 0 0,6 0 32 0 0,0 1 0 0 0,0-1-1 0 0,1 1 1 0 0,-1 0 0 0 0,0 0 0 0 0,1 0 0 0 0,0 0 0 0 0,0 1 0 0 0,-7 7 0 0 0,1 2 172 0 0,-1 1 0 0 0,2 0 1 0 0,0 1-1 0 0,1 0 1 0 0,-11 30-1 0 0,-30 92 1102 0 0,41-109-957 0 0,2 1-1 0 0,-7 55 1 0 0,13-83-312 0 0,0 28 241 0 0,0-27-299 0 0,0-1 0 0 0,0 1 0 0 0,1-1 0 0 0,-1 1 0 0 0,0-1 0 0 0,1 1 0 0 0,-1-1 0 0 0,1 1 0 0 0,-1-1 0 0 0,1 0 0 0 0,0 1 0 0 0,0-1 0 0 0,0 0 0 0 0,-1 0 0 0 0,1 1 0 0 0,2 0 0 0 0,4 2-5641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5983 0 0,'0'0'464'0'0,"0"-1"-201"0"0,1 0 7 0 0,-1 0 0 0 0,1 1 1 0 0,0-1-1 0 0,0 0 0 0 0,0 1 0 0 0,0-1 0 0 0,0 1 0 0 0,0-1 1 0 0,0 1-1 0 0,1-1 0 0 0,1 1 0 0 0,0-1 291 0 0,28-10 1405 0 0,1 1 1 0 0,62-10-1 0 0,25-6-523 0 0,55-43-222 0 0,-50 17-912 0 0,-65 34-1103 0 0,-58 18 695 0 0,-1-1-1 0 0,1 1 0 0 0,-1 0 1 0 0,1 0-1 0 0,-1 0 0 0 0,1 0 1 0 0,-1 0-1 0 0,1 0 0 0 0,-1 0 1 0 0,1 0-1 0 0,-1 0 0 0 0,1 0 1 0 0,-1 0-1 0 0,1 0 0 0 0,-1 0 1 0 0,1 0-1 0 0,-1 0 0 0 0,1 0 1 0 0,-1 1-1 0 0,1-1 0 0 0,-1 0 1 0 0,0 0-1 0 0,1 1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78 217 4607 0 0,'-1'-1'41'0'0,"0"0"-1"0"0,0-1 1 0 0,1 1-1 0 0,-1 0 0 0 0,0-1 1 0 0,1 1-1 0 0,-1-1 0 0 0,1 1 1 0 0,0-1-1 0 0,-1 1 1 0 0,1-2-1 0 0,-3-9 5147 0 0,2 14-4887 0 0,0-1 0 0 0,0 1 0 0 0,0-1 0 0 0,0 1 0 0 0,0 0 0 0 0,0-1 0 0 0,0 1 0 0 0,0 0 0 0 0,0 3 0 0 0,-14 57 982 0 0,-5 18 178 0 0,15-67-1388 0 0,-9 33 265 0 0,13-42-312 0 0,0 1 0 0 0,1-1 1 0 0,-1 1-1 0 0,1 0 0 0 0,0 0 0 0 0,0-1 0 0 0,1 8 0 0 0,-1-11-18 0 0,0-1-1 0 0,0 1 1 0 0,0 0 0 0 0,0-1-1 0 0,0 1 1 0 0,0 0 0 0 0,0-1-1 0 0,0 1 1 0 0,1 0-1 0 0,-1 0 1 0 0,0-1 0 0 0,1 1-1 0 0,-1-1 1 0 0,0 1-1 0 0,1 0 1 0 0,-1-1 0 0 0,1 1-1 0 0,-1-1 1 0 0,0 1 0 0 0,1-1-1 0 0,-1 1 1 0 0,1-1-1 0 0,0 1 1 0 0,-1-1 0 0 0,1 0-1 0 0,-1 1 1 0 0,1-1-1 0 0,0 0 1 0 0,-1 1 0 0 0,1-1-1 0 0,0 0 1 0 0,-1 0-1 0 0,1 0 1 0 0,0 0 0 0 0,-1 1-1 0 0,1-1 1 0 0,0 0 0 0 0,0 0-1 0 0,0 0 1 0 0,3-2 61 0 0,-1 1 0 0 0,1 0 1 0 0,-1-1-1 0 0,0 0 0 0 0,0 0 1 0 0,5-3-1 0 0,12-6 145 0 0,-1 5-157 0 0,0 0 0 0 0,0 2 1 0 0,1 1-1 0 0,0 0 0 0 0,29 1 0 0 0,100 9-749 0 0,-117-4 541 0 0,63 7 83 0 0,-37-4-91 0 0,93 0-1 0 0,1-13-726 0 0,76-4-25 0 0,-156 8 929 0 0,78-15 0 0 0,69-24 126 0 0,-65 13 349 0 0,62-14 2220 0 0,-188 36-2533 0 0,179-40 1067 0 0,-157 38-1014 0 0,0 3-1 0 0,63-1 1 0 0,24 4 23 0 0,81 2-62 0 0,-203 2-168 0 0,0 1 0 0 0,-1 0 0 0 0,1 1 0 0 0,-1 1 1 0 0,0 0-1 0 0,0 1 0 0 0,-1 1 0 0 0,1 0 0 0 0,-1 1 0 0 0,0 0 0 0 0,-1 1 0 0 0,0 0 0 0 0,0 1 0 0 0,20 20 0 0 0,-26-23 17 0 0,0 0-101 0 0,1 0-1 0 0,0 0 1 0 0,-1-1-1 0 0,2 1 1 0 0,7 3-1 0 0,-13-8 64 0 0,-1 0-1 0 0,1 0 1 0 0,0-1 0 0 0,-1 1-1 0 0,1-1 1 0 0,0 1 0 0 0,-1-1-1 0 0,1 0 1 0 0,0 0 0 0 0,-1 1-1 0 0,1-1 1 0 0,0 0-1 0 0,-1-1 1 0 0,1 1 0 0 0,0 0-1 0 0,0 0 1 0 0,-1-1 0 0 0,1 1-1 0 0,-1-1 1 0 0,1 1 0 0 0,0-1-1 0 0,-1 0 1 0 0,1 0 0 0 0,-1 1-1 0 0,1-1 1 0 0,-1 0 0 0 0,0 0-1 0 0,1-1 1 0 0,-1 1 0 0 0,0 0-1 0 0,0 0 1 0 0,2-3 0 0 0,0-2 165 0 0,0 0 0 0 0,0 0 0 0 0,0 0 0 0 0,-1 0 0 0 0,0 0 1 0 0,0-1-1 0 0,0-7 0 0 0,4-9 119 0 0,6-19-498 0 0,-2 1-1 0 0,8-72 1 0 0,-18 109 99 0 0,0-1 0 0 0,0 0 0 0 0,0 1 0 0 0,0-1-1 0 0,0 1 1 0 0,-1-1 0 0 0,0 0 0 0 0,0 1 0 0 0,0-1 0 0 0,-1 1 0 0 0,1 0-1 0 0,-1 0 1 0 0,-4-8 0 0 0,3 7-1195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5063 0 0,'1'44'7681'0'0,"1"30"-5879"0"0,-18 131 709 0 0,-1 23-2299 0 0,17-192-1102 0 0,1-33 395 0 0,-1 0 0 0 0,1-1-1 0 0,-1 1 1 0 0,1-1-1 0 0,0 1 1 0 0,2 4-1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2759 0 0,'-1'16'856'0'0,"-22"82"3983"0"0,-11 115 0 0 0,30-181-4234 0 0,2 1 1 0 0,2 47 0 0 0,1-71-499 0 0,0 0 1 0 0,0 0 0 0 0,1 0-1 0 0,0 0 1 0 0,0 0-1 0 0,1-1 1 0 0,0 1-1 0 0,0-1 1 0 0,1 0-1 0 0,1 0 1 0 0,-1 0-1 0 0,1 0 1 0 0,11 13-1 0 0,-14-19-111 0 0,0 0 0 0 0,1 0 1 0 0,-1 0-1 0 0,0 0 0 0 0,1-1 0 0 0,-1 1 0 0 0,1-1 0 0 0,-1 0 0 0 0,1 1 0 0 0,-1-1 0 0 0,1 0 0 0 0,0 0 0 0 0,0-1 0 0 0,4 1 1 0 0,-5-1 5 0 0,0 0 0 0 0,0 0 0 0 0,0 0 0 0 0,0 0 0 0 0,0-1 1 0 0,1 1-1 0 0,-1-1 0 0 0,0 0 0 0 0,0 1 0 0 0,-1-1 0 0 0,1 0 0 0 0,0 0 1 0 0,0 0-1 0 0,0-1 0 0 0,-1 1 0 0 0,1 0 0 0 0,0-1 0 0 0,-1 1 1 0 0,1-1-1 0 0,1-1 0 0 0,6-10 147 0 0,1 0-1 0 0,-2-1 1 0 0,0 0-1 0 0,0 0 1 0 0,-2 0 0 0 0,1-1-1 0 0,-2 0 1 0 0,0 0-1 0 0,-1-1 1 0 0,3-17 0 0 0,-6 26-262 0 0,-1-1 0 0 0,0 1 0 0 0,0 0 0 0 0,0 0 0 0 0,-1-1 0 0 0,0 1 0 0 0,0 0 0 0 0,-1 0 0 0 0,-3-10 0 0 0,4 15 84 0 0,1 0 0 0 0,-1 0-1 0 0,0 0 1 0 0,0 0 0 0 0,-1 0-1 0 0,1 0 1 0 0,0 1 0 0 0,-1-1-1 0 0,1 0 1 0 0,-1 1 0 0 0,1-1-1 0 0,-1 1 1 0 0,0-1 0 0 0,1 1-1 0 0,-1 0 1 0 0,0 0 0 0 0,0 0-1 0 0,0 0 1 0 0,0 0 0 0 0,0 0-1 0 0,0 1 1 0 0,-1-1 0 0 0,1 0-1 0 0,0 1 1 0 0,0 0 0 0 0,0 0-1 0 0,0-1 1 0 0,-1 1 0 0 0,1 0-1 0 0,0 1 1 0 0,0-1 0 0 0,0 0-1 0 0,-1 1 1 0 0,-2 1 0 0 0,1-1 93 0 0,1 0 0 0 0,0 0 0 0 0,0 0 0 0 0,0 1 0 0 0,0 0 0 0 0,0-1 0 0 0,0 1 0 0 0,1 0 0 0 0,-1 1 0 0 0,1-1 0 0 0,-1 0 0 0 0,1 1 0 0 0,0-1 0 0 0,0 1 0 0 0,0 0 0 0 0,0 0 0 0 0,0-1 0 0 0,1 1 0 0 0,-1 1 0 0 0,-1 3 0 0 0,-1 6 133 0 0,0 0-1 0 0,1 1 0 0 0,-2 22 0 0 0,2-16-199 0 0,3-19-1 0 0,0-1-1 0 0,-1 1 0 0 0,1 0 1 0 0,0-1-1 0 0,0 1 1 0 0,0 0-1 0 0,0-1 0 0 0,0 1 1 0 0,0 0-1 0 0,0 0 1 0 0,0-1-1 0 0,0 1 1 0 0,0 0-1 0 0,0-1 0 0 0,0 1 1 0 0,1 0-1 0 0,-1-1 1 0 0,0 1-1 0 0,0 0 0 0 0,1-1 1 0 0,-1 1-1 0 0,1-1 1 0 0,-1 1-1 0 0,0-1 0 0 0,1 1 1 0 0,-1 0-1 0 0,1-1 1 0 0,-1 0-1 0 0,1 1 0 0 0,-1-1 1 0 0,1 1-1 0 0,0-1 1 0 0,-1 0-1 0 0,1 1 1 0 0,1-1-1 0 0,0 1-258 0 0,0-1-1 0 0,1 0 1 0 0,-1 0 0 0 0,0 0-1 0 0,1 0 1 0 0,-1-1 0 0 0,0 1-1 0 0,0-1 1 0 0,5-1 0 0 0,3-1-5355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5983 0 0,'-14'3'565'0'0,"-14"1"3108"0"0,26-3-3255 0 0,0-1 0 0 0,1 0 0 0 0,-1 1 0 0 0,1 0 0 0 0,-1-1 0 0 0,1 1 0 0 0,-1 0 0 0 0,1 0 0 0 0,-1 0 0 0 0,1 0 0 0 0,0 0 0 0 0,-2 2 0 0 0,2-2-266 0 0,0 1 1 0 0,1-1-1 0 0,0 0 0 0 0,-1 1 0 0 0,1-1 0 0 0,0 1 1 0 0,0 0-1 0 0,0-1 0 0 0,0 1 0 0 0,0-1 0 0 0,0 1 1 0 0,0-1-1 0 0,1 1 0 0 0,-1-1 0 0 0,0 1 0 0 0,1-1 1 0 0,1 3-1 0 0,-2-2-113 0 0,1 0-1 0 0,0 1 1 0 0,-1-1 0 0 0,1 0 0 0 0,-1 0 0 0 0,0 1 0 0 0,0-1 0 0 0,0 0-1 0 0,0 3 1 0 0,0 0-184 0 0,1-7 92 0 0,2-5-3561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1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37 1375 0 0,'-1'-1'65'0'0,"0"-1"-1"0"0,0 1 0 0 0,-1 0 1 0 0,1 0-1 0 0,0 0 0 0 0,0 0 0 0 0,-1 0 1 0 0,1 1-1 0 0,-1-1 0 0 0,1 0 0 0 0,0 1 1 0 0,-1-1-1 0 0,1 1 0 0 0,-1-1 1 0 0,0 1-1 0 0,1 0 0 0 0,-1 0 0 0 0,1-1 1 0 0,-1 1-1 0 0,0 0 0 0 0,-1 1 0 0 0,-3-2 364 0 0,1 1-47 0 0,0 0-1 0 0,0 0 1 0 0,0 1 0 0 0,0-1-1 0 0,0 1 1 0 0,0 0 0 0 0,0 1 0 0 0,0-1-1 0 0,0 1 1 0 0,0 0 0 0 0,1 0-1 0 0,-6 3 1 0 0,3 0 55 0 0,0 0 0 0 0,1 0-1 0 0,0 0 1 0 0,0 1 0 0 0,0 0-1 0 0,1 0 1 0 0,-5 7 0 0 0,-1 3 228 0 0,2 0 1 0 0,0 1 0 0 0,1 0-1 0 0,0 0 1 0 0,-9 35-1 0 0,12-32-280 0 0,1-1-1 0 0,0 1 0 0 0,2-1 1 0 0,0 1-1 0 0,1 0 0 0 0,3 38 1 0 0,-1-51-282 0 0,1 0 0 0 0,-1 1 0 0 0,1-1 0 0 0,1 0 0 0 0,-1 0 0 0 0,1 0 0 0 0,0 0 0 0 0,1-1 0 0 0,5 9 1 0 0,-6-10-66 0 0,1-1 1 0 0,0 0 0 0 0,-1-1 0 0 0,1 1 0 0 0,0-1 0 0 0,1 0 0 0 0,-1 0 0 0 0,1 0 0 0 0,-1 0 0 0 0,1-1 0 0 0,0 0 0 0 0,0 0 0 0 0,0 0 0 0 0,8 1 0 0 0,0 0-21 0 0,0-2 1 0 0,-1 0 0 0 0,1 0-1 0 0,0-1 1 0 0,0 0-1 0 0,0-2 1 0 0,-1 1 0 0 0,1-2-1 0 0,0 1 1 0 0,21-9 0 0 0,-12 3-32 0 0,0-2 0 0 0,-1 0 0 0 0,0-1 0 0 0,-1-2 0 0 0,19-14 0 0 0,-31 21-12 0 0,-1-1-1 0 0,1 1 1 0 0,-1-2-1 0 0,-1 1 0 0 0,1-1 1 0 0,-1 0-1 0 0,-1 0 1 0 0,1 0-1 0 0,-1-1 1 0 0,-1 0-1 0 0,0 0 0 0 0,0 0 1 0 0,-1-1-1 0 0,0 1 1 0 0,0-1-1 0 0,-1 0 1 0 0,0 0-1 0 0,-1 0 1 0 0,0 0-1 0 0,-1 0 0 0 0,0 0 1 0 0,-1 0-1 0 0,0 1 1 0 0,-4-21-1 0 0,3 23-90 0 0,0-1-1 0 0,-1 1 0 0 0,0 0 1 0 0,0 0-1 0 0,-1 0 1 0 0,1 0-1 0 0,-2 1 1 0 0,1 0-1 0 0,-1-1 0 0 0,0 1 1 0 0,-6-5-1 0 0,2 3-59 0 0,0 0 0 0 0,0 1 0 0 0,-1 0 0 0 0,-1 1 0 0 0,1 0 0 0 0,-16-7 0 0 0,-7 2 539 0 0,0 0-1 0 0,-1 2 1 0 0,-65-8-1 0 0,89 15-269 0 0,7 2-172 0 0,-1-1-1 0 0,1 0 1 0 0,0 1 0 0 0,-1 0-1 0 0,1 0 1 0 0,0 0 0 0 0,-5 1 0 0 0,5-1-1086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477 113 7831 0 0,'1'-2'335'0'0,"0"0"0"0"0,1 0-1 0 0,-1-1 1 0 0,0 1-1 0 0,0 0 1 0 0,0 0 0 0 0,0-1-1 0 0,-1 1 1 0 0,2-5-1 0 0,0-2 787 0 0,-1 7-993 0 0,0 0 0 0 0,0 0 1 0 0,-1 0-1 0 0,1 0 0 0 0,-1 0 0 0 0,1 0 1 0 0,-1 0-1 0 0,0 0 0 0 0,0 0 1 0 0,0 0-1 0 0,0 0 0 0 0,0 0 0 0 0,0-1 1 0 0,-1 1-1 0 0,1 0 0 0 0,-1 0 0 0 0,1 0 1 0 0,-1 0-1 0 0,0 0 0 0 0,0 1 0 0 0,1-1 1 0 0,-1 0-1 0 0,-1 0 0 0 0,1 0 0 0 0,0 1 1 0 0,0-1-1 0 0,-1 1 0 0 0,1-1 0 0 0,-1 1 1 0 0,1-1-1 0 0,-1 1 0 0 0,0 0 0 0 0,1 0 1 0 0,-1 0-1 0 0,0 0 0 0 0,0 0 0 0 0,0 0 1 0 0,0 0-1 0 0,0 1 0 0 0,0-1 0 0 0,-2 0 1 0 0,-11-2-18 0 0,0 1 1 0 0,-1 1 0 0 0,1 0 0 0 0,0 1-1 0 0,-1 0 1 0 0,1 1 0 0 0,0 1 0 0 0,-1 0 0 0 0,1 1-1 0 0,1 1 1 0 0,-1 1 0 0 0,-24 10 0 0 0,17-5-337 0 0,1 0 0 0 0,1 2 1 0 0,0 1-1 0 0,0 0 0 0 0,1 1 1 0 0,1 1-1 0 0,-27 28 1 0 0,38-35 252 0 0,1 0-1 0 0,-1 1 1 0 0,2-1 0 0 0,-6 11 0 0 0,9-16-34 0 0,0 1-1 0 0,0 0 0 0 0,1-1 0 0 0,0 1 0 0 0,-1 0 0 0 0,2 0 0 0 0,-1 0 1 0 0,0 0-1 0 0,1 0 0 0 0,-1 0 0 0 0,1 0 0 0 0,1 0 0 0 0,0 6 1 0 0,-1-9 2 0 0,0 0 1 0 0,1 0-1 0 0,-1 0 1 0 0,1 0-1 0 0,-1 0 0 0 0,1 0 1 0 0,-1 0-1 0 0,1 0 1 0 0,0-1-1 0 0,0 1 1 0 0,-1 0-1 0 0,1 0 1 0 0,0-1-1 0 0,0 1 1 0 0,0 0-1 0 0,0-1 1 0 0,0 1-1 0 0,-1-1 1 0 0,1 1-1 0 0,0-1 1 0 0,0 0-1 0 0,0 1 1 0 0,1-1-1 0 0,-1 0 1 0 0,2 1-1 0 0,3 0 61 0 0,1-1-1 0 0,0 0 1 0 0,8 0-1 0 0,-2 0 72 0 0,26 1 191 0 0,0 2 0 0 0,0 1 0 0 0,40 11 0 0 0,-66-11-390 0 0,1 0 1 0 0,-2 0-1 0 0,1 1 1 0 0,0 1-1 0 0,-1 0 1 0 0,0 1-1 0 0,-1 0 1 0 0,1 1-1 0 0,-1 0 1 0 0,-1 1-1 0 0,0 0 0 0 0,13 15 1 0 0,-15-14-70 0 0,0 0 0 0 0,-1 0 0 0 0,0 1 1 0 0,0 0-1 0 0,9 24 0 0 0,-15-31 141 0 0,1 1 1 0 0,-1-1-1 0 0,0 1 1 0 0,0 0-1 0 0,0 0 1 0 0,0-1-1 0 0,-1 1 0 0 0,0 0 1 0 0,0 0-1 0 0,-1 0 1 0 0,1 0-1 0 0,-1-1 0 0 0,0 1 1 0 0,0 0-1 0 0,0-1 1 0 0,-1 1-1 0 0,0 0 0 0 0,-4 7 1 0 0,-1-1-121 0 0,-1 0 0 0 0,0-1-1 0 0,-1 0 1 0 0,0 0 0 0 0,-1-1 0 0 0,0 0 0 0 0,0-1 0 0 0,-23 14 0 0 0,24-16 88 0 0,-1-1 0 0 0,1 0 0 0 0,-1-1 1 0 0,0 0-1 0 0,0-1 0 0 0,-1 0 0 0 0,1 0 1 0 0,-1-1-1 0 0,1 0 0 0 0,-1-1 0 0 0,-17 0 1 0 0,23-2 69 0 0,1 1 1 0 0,-1-1 0 0 0,1 0 0 0 0,-1 0-1 0 0,1 0 1 0 0,0 0 0 0 0,-1-1 0 0 0,1 0-1 0 0,0 0 1 0 0,0 0 0 0 0,0 0 0 0 0,0-1-1 0 0,1 1 1 0 0,-1-1 0 0 0,1 0 0 0 0,-1 0-1 0 0,1-1 1 0 0,0 1 0 0 0,0-1 0 0 0,0 1-1 0 0,1-1 1 0 0,-4-6 0 0 0,3 2 10 0 0,-1 1-1 0 0,2-1 1 0 0,-1 0 0 0 0,1 0-1 0 0,1 0 1 0 0,-1 0 0 0 0,1 0-1 0 0,1-1 1 0 0,0 1 0 0 0,0 0 0 0 0,2-14-1 0 0,2-2-61 0 0,1 1-1 0 0,1 0 1 0 0,1 0-1 0 0,1 1 1 0 0,1 0 0 0 0,21-39-1 0 0,-8 26 190 0 0,0 2 0 0 0,3 0 0 0 0,32-35 1 0 0,-45 55-520 0 0,0 0 1 0 0,1 1-1 0 0,1 0 0 0 0,-1 1 1 0 0,2 0-1 0 0,16-8 1 0 0,-15 14-2106 0 0,-8 5-2385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10 2759 0 0,'-5'-9'2018'0'0,"5"8"-1914"0"0,-1 1 0 0 0,1 0 0 0 0,0 0 0 0 0,0 0 0 0 0,-1 0 0 0 0,1 0 0 0 0,0 0 0 0 0,0 0 0 0 0,0 1 0 0 0,-1-1 0 0 0,1 0 0 0 0,0 0 0 0 0,0 0 0 0 0,-1 0 0 0 0,1 0 0 0 0,0 0 0 0 0,0 0 0 0 0,0 0 0 0 0,-1 1 0 0 0,1-1 0 0 0,0 0 0 0 0,0 0 0 0 0,0 0 0 0 0,0 0 0 0 0,-1 1 0 0 0,1-1 0 0 0,0 0 0 0 0,0 0 0 0 0,0 0 0 0 0,0 1 0 0 0,0-1 0 0 0,0 0 0 0 0,-1 0 0 0 0,1 0 0 0 0,0 1 0 0 0,0-1 0 0 0,0 2 1440 0 0,-2 3-603 0 0,-26 120 2258 0 0,7-22-1639 0 0,-87 255 583 0 0,-19-4-308 0 0,116-326-2327 0 0,-2 0 0 0 0,-1-1-1 0 0,-23 34 1 0 0,34-57-1070 0 0,6-10-1080 0 0,1-4-2433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70 134 5063 0 0,'0'0'37'0'0,"0"-1"0"0"0,-1 1 0 0 0,1-1 0 0 0,0 1 0 0 0,0 0 0 0 0,0-1-1 0 0,0 1 1 0 0,0 0 0 0 0,0-1 0 0 0,0 1 0 0 0,0-1 0 0 0,0 1 0 0 0,0 0 0 0 0,0-1-1 0 0,0 1 1 0 0,0-1 0 0 0,1 1 0 0 0,-1 0 0 0 0,0-1 0 0 0,0 1 0 0 0,0 0-1 0 0,1-1 1 0 0,-1 1 0 0 0,0 0 0 0 0,0-1 0 0 0,1 1 0 0 0,-1-1 0 0 0,11-12 988 0 0,-7 9-748 0 0,5-7 401 0 0,0 1 0 0 0,1 1 0 0 0,1-1 0 0 0,-1 1-1 0 0,1 1 1 0 0,1 0 0 0 0,0 1 0 0 0,0 0 0 0 0,0 1 0 0 0,1 0 0 0 0,20-6 0 0 0,-31 11-604 0 0,0 1 0 0 0,0-1 1 0 0,0 1-1 0 0,0 0 1 0 0,0 0-1 0 0,0-1 1 0 0,0 1-1 0 0,0 1 0 0 0,0-1 1 0 0,0 0-1 0 0,0 0 1 0 0,0 1-1 0 0,-1-1 0 0 0,1 1 1 0 0,0 0-1 0 0,0-1 1 0 0,0 1-1 0 0,0 0 1 0 0,0 0-1 0 0,1 2 0 0 0,-1-2-52 0 0,-1 0 0 0 0,0 1 0 0 0,0-1-1 0 0,0 1 1 0 0,0 0 0 0 0,0-1-1 0 0,0 1 1 0 0,-1 0 0 0 0,1-1 0 0 0,0 1-1 0 0,-1 0 1 0 0,1 0 0 0 0,-1 0 0 0 0,0-1-1 0 0,0 1 1 0 0,1 0 0 0 0,-1 0 0 0 0,-1 0-1 0 0,1 0 1 0 0,0-1 0 0 0,0 1-1 0 0,-1 2 1 0 0,-2 11-24 0 0,-1 0-1 0 0,-1 0 0 0 0,0-1 1 0 0,-1 1-1 0 0,-1-1 1 0 0,0 0-1 0 0,-11 15 1 0 0,-71 84-295 0 0,71-92 134 0 0,7-10 73 0 0,8-9 57 0 0,1 0 0 0 0,0 0-1 0 0,0 0 1 0 0,0 0 0 0 0,0 0 0 0 0,0 1 0 0 0,1-1 0 0 0,-3 5 0 0 0,4-7 10 0 0,0 0-1 0 0,0 1 0 0 0,0-1 1 0 0,0 0-1 0 0,0 0 0 0 0,0 1 1 0 0,0-1-1 0 0,0 0 0 0 0,0 0 1 0 0,0 1-1 0 0,0-1 0 0 0,0 0 0 0 0,0 0 1 0 0,0 1-1 0 0,0-1 0 0 0,0 0 1 0 0,1 0-1 0 0,-1 0 0 0 0,0 1 1 0 0,0-1-1 0 0,0 0 0 0 0,0 0 1 0 0,0 0-1 0 0,1 0 0 0 0,-1 1 1 0 0,0-1-1 0 0,0 0 0 0 0,0 0 1 0 0,1 0-1 0 0,-1 0 0 0 0,0 0 1 0 0,0 0-1 0 0,1 0 0 0 0,-1 0 1 0 0,0 1-1 0 0,0-1 0 0 0,1 0 1 0 0,-1 0-1 0 0,0 0 0 0 0,0 0 1 0 0,1 0-1 0 0,-1 0 0 0 0,0 0 1 0 0,0-1-1 0 0,0 1 0 0 0,1 0 1 0 0,-1 0-1 0 0,0 0 0 0 0,0 0 1 0 0,1 0-1 0 0,-1 0 0 0 0,0 0 0 0 0,0 0 1 0 0,1-1-1 0 0,16-3-850 0 0,-15 3 730 0 0,25-8-78 0 0,0 2-1 0 0,0 1 1 0 0,47-5-1 0 0,-67 10 201 0 0,1 1 1 0 0,-1 0-1 0 0,1 0 0 0 0,-1 1 0 0 0,1 0 0 0 0,-1 0 0 0 0,1 1 0 0 0,-1-1 0 0 0,0 2 0 0 0,0-1 0 0 0,0 1 1 0 0,0 0-1 0 0,0 1 0 0 0,-1-1 0 0 0,0 1 0 0 0,1 1 0 0 0,-1-1 0 0 0,-1 1 0 0 0,6 6 0 0 0,-7-7 74 0 0,-1 0 1 0 0,1 0-1 0 0,-1 0 0 0 0,-1 1 0 0 0,1 0 0 0 0,-1-1 1 0 0,1 1-1 0 0,-2 0 0 0 0,1 0 0 0 0,0 0 0 0 0,-1 0 0 0 0,0 0 1 0 0,0 1-1 0 0,0 5 0 0 0,-1-3 119 0 0,0 0-1 0 0,-1 0 1 0 0,0-1 0 0 0,0 1-1 0 0,-1 0 1 0 0,0-1 0 0 0,-1 0-1 0 0,-5 14 1 0 0,-1-4 142 0 0,-1-1-1 0 0,-1 1 1 0 0,0-2 0 0 0,-1 0-1 0 0,0 0 1 0 0,-1-1 0 0 0,-16 13-1 0 0,12-12-38 0 0,-1 0 0 0 0,-1-1-1 0 0,0-1 1 0 0,-36 17-1 0 0,47-26-155 0 0,0-1 0 0 0,-1 0-1 0 0,1-1 1 0 0,-1 1-1 0 0,1-2 1 0 0,-16 2-1 0 0,18-3-67 0 0,1 0-1 0 0,-1 0 1 0 0,0-1-1 0 0,1 0 0 0 0,-1 0 1 0 0,1 0-1 0 0,-1-1 1 0 0,1 1-1 0 0,-1-1 0 0 0,1-1 1 0 0,-7-3-1 0 0,7 3-173 0 0,1-1 0 0 0,0 1 0 0 0,0-1 0 0 0,1 0 0 0 0,-1 0 0 0 0,1 0-1 0 0,-6-9 1 0 0,-9-10-3660 0 0,12 15-2131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0,'26'32'739'0'0,"82"98"2140"0"0,-83-104-1757 0 0,1 0 0 0 0,46 35 0 0 0,-60-53-845 0 0,1 0 0 0 0,0 0 0 0 0,0-1 0 0 0,0-1 0 0 0,1 0 0 0 0,0-1 0 0 0,25 6 0 0 0,-26-9-754 0 0,0 0 0 0 0,0 0 0 0 0,1-1 1 0 0,-1-1-1 0 0,16-2 0 0 0,-23 1-3734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 2303 0 0,'0'-4'112'0'0,"0"2"-107"0"0,0 1 1 0 0,0-1-1 0 0,0 0 1 0 0,0 0-1 0 0,0 0 1 0 0,0 1-1 0 0,1-1 1 0 0,-1 0-1 0 0,0 0 1 0 0,1 1-1 0 0,0-3 1 0 0,-1 4-117 0 0,1 0 222 0 0,-1 0-1 0 0,1 0 1 0 0,-1 1 0 0 0,1-1-1 0 0,-1 0 1 0 0,0 0-1 0 0,1 0 1 0 0,-1 1 0 0 0,0-1-1 0 0,1 0 1 0 0,-1 1-1 0 0,0-1 1 0 0,1 0 0 0 0,-1 1-1 0 0,0-1 1 0 0,1 0-1 0 0,-1 1 1 0 0,0-1 0 0 0,0 0-1 0 0,0 1 1 0 0,1-1-1 0 0,-1 1 1 0 0,0-1 0 0 0,0 0-1 0 0,0 1 1 0 0,0-1-1 0 0,0 1 1 0 0,0-1 0 0 0,0 1-1 0 0,0-1 1 0 0,0 1-1 0 0,0-1 1 0 0,0 0 0 0 0,0 1-1 0 0,0-1 1 0 0,0 1-1 0 0,-4 22 1085 0 0,3-19-822 0 0,-5 21 587 0 0,-1 0 0 0 0,-2 0 1 0 0,0-1-1 0 0,-2 0 0 0 0,-20 33 0 0 0,-80 105 1475 0 0,110-162-2454 0 0,-16 20 131 0 0,17-19-165 0 0,-1-1 0 0 0,0 1 0 0 0,0 0-1 0 0,0 0 1 0 0,0-1 0 0 0,0 1 0 0 0,1 0 0 0 0,-1-1-1 0 0,-1 1 1 0 0,1-1 0 0 0,0 0 0 0 0,0 1 0 0 0,0-1 0 0 0,0 0-1 0 0,0 1 1 0 0,0-1 0 0 0,0 0 0 0 0,-2 0 0 0 0,2 0-28 0 0,1-1 1 0 0,-1 1 0 0 0,1 0-1 0 0,0-1 1 0 0,-1 1 0 0 0,1-1 0 0 0,-1 1-1 0 0,1 0 1 0 0,0-1 0 0 0,0 1-1 0 0,-1-1 1 0 0,1 1 0 0 0,0-1 0 0 0,0 1-1 0 0,-1-1 1 0 0,1 1 0 0 0,0-1-1 0 0,0 0 1 0 0,0 1 0 0 0,0-1 0 0 0,0 1-1 0 0,0-1 1 0 0,0 1 0 0 0,0-1-1 0 0,0 0 1 0 0,1-18-1171 0 0,-1 17 1095 0 0,6-34-1743 0 0,-1 11 863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 1375 0 0,'-3'-8'46'0'0,"2"6"-37"0"0,1 1 0 0 0,-1-1 0 0 0,0 0 0 0 0,0 0 0 0 0,0 1 0 0 0,1-1 0 0 0,-1 0 0 0 0,-1 1 0 0 0,-1-3 0 0 0,2 3 77 0 0,1 1 0 0 0,-1 0 0 0 0,1 0 0 0 0,-1 0 0 0 0,1 1 0 0 0,-1-1 0 0 0,1 0-1 0 0,-1 0 1 0 0,1 0 0 0 0,-1 0 0 0 0,1 0 0 0 0,0 0 0 0 0,-1 1 0 0 0,1-1-1 0 0,-1 0 1 0 0,1 0 0 0 0,-1 1 0 0 0,1-1 0 0 0,0 0 0 0 0,-1 1 0 0 0,1-1-1 0 0,0 0 1 0 0,-1 1 0 0 0,1-1 0 0 0,0 1 0 0 0,-1-1 0 0 0,1 1 0 0 0,0-1 0 0 0,0 0-1 0 0,0 1 1 0 0,-1 0 0 0 0,-6 15 3368 0 0,2 7-2154 0 0,1 1 1 0 0,1-1 0 0 0,1 1-1 0 0,1 42 1 0 0,1-47-755 0 0,3 111 1754 0 0,29 191 0 0 0,-32-320-2326 0 0,0 2-78 0 0,1 1 0 0 0,-1-1-1 0 0,1 1 1 0 0,0-1 0 0 0,0 0-1 0 0,0 0 1 0 0,0 1 0 0 0,0-1-1 0 0,1 0 1 0 0,-1 0 0 0 0,4 4 0 0 0,0-5-742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8751 0 0,'-3'15'302'0'0,"1"1"0"0"0,1-1-1 0 0,1 0 1 0 0,0 1 0 0 0,1-1 0 0 0,3 19-1 0 0,-1 0 453 0 0,7 167 2884 0 0,2 21-776 0 0,-12-217-2897 0 0,3 14 123 0 0,-3-19-117 0 0,0 1 1 0 0,0 0 0 0 0,0-1-1 0 0,1 1 1 0 0,-1 0 0 0 0,0-1-1 0 0,0 1 1 0 0,1 0-1 0 0,-1-1 1 0 0,1 1 0 0 0,-1-1-1 0 0,0 1 1 0 0,1-1 0 0 0,-1 1-1 0 0,1-1 1 0 0,-1 1-1 0 0,1-1 1 0 0,0 1 0 0 0,-1-1-1 0 0,2 1 1 0 0,-2-1 1 0 0,0 0 0 0 0,0 0 0 0 0,0 0 0 0 0,0 0-1 0 0,0 0 1 0 0,0 0 0 0 0,1 0 0 0 0,-1 0 0 0 0,0 0 0 0 0,0 0 0 0 0,0 0 0 0 0,0-1 0 0 0,0 1 0 0 0,0 0 0 0 0,0 0 0 0 0,0 0-1 0 0,0 0 1 0 0,0 0 0 0 0,0 0 0 0 0,0 0 0 0 0,0 0 0 0 0,0 0 0 0 0,1 0 0 0 0,-1 0 0 0 0,0-1 0 0 0,0 1 0 0 0,0 0 0 0 0,0 0-1 0 0,0 0 1 0 0,0 0 0 0 0,0 0 0 0 0,0 0 0 0 0,0 0 0 0 0,0 0 0 0 0,0-1 0 0 0,0 1 0 0 0,0 0 0 0 0,0 0 0 0 0,0 0 0 0 0,0 0-1 0 0,-1 0 1 0 0,1 0 0 0 0,0 0 0 0 0,0 0 0 0 0,0 0 0 0 0,0 0 0 0 0,0-1 0 0 0,0 1 0 0 0,0 0 0 0 0,0 0 0 0 0,0 0 0 0 0,0 0-1 0 0,0 0 1 0 0,0 0 0 0 0,0 0 0 0 0,0 0 0 0 0,-1 0 0 0 0,1 0 0 0 0,0 0 0 0 0,0 0 0 0 0,0-1-146 0 0,-3-4-1097 0 0</inkml:trace>
  <inkml:trace contextRef="#ctx0" brushRef="#br0" timeOffset="1">1 407 10591 0 0,'2'-1'56'0'0,"0"0"-1"0"0,0 0 0 0 0,0 0 1 0 0,0 0-1 0 0,0 1 0 0 0,0-1 1 0 0,0 1-1 0 0,3-1 0 0 0,2 0-274 0 0,69-14 3263 0 0,152-9 0 0 0,-223 24-2956 0 0,14-1 94 0 0,67-4 1153 0 0,-29 5-4307 0 0,-40 1-2772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11975 0 0,'0'-3'105'0'0,"0"-1"0"0"0,1 1 0 0 0,-1 0 0 0 0,1 0 0 0 0,0 0 0 0 0,0 0-1 0 0,0 0 1 0 0,0 0 0 0 0,0 0 0 0 0,1 0 0 0 0,0 0 0 0 0,-1 1 0 0 0,1-1 0 0 0,3-3-1 0 0,2-5 109 0 0,3-4 146 0 0,0 1 0 0 0,1 0 1 0 0,0 0-1 0 0,1 1 0 0 0,17-14 1 0 0,-23 22-350 0 0,0 0 1 0 0,0 1 0 0 0,0 0 0 0 0,0 0 0 0 0,0 1 0 0 0,1 0-1 0 0,0 0 1 0 0,-1 0 0 0 0,1 1 0 0 0,0 0 0 0 0,0 0 0 0 0,1 1-1 0 0,-1-1 1 0 0,0 2 0 0 0,12-1 0 0 0,-16 1-26 0 0,-1 0 1 0 0,1 1-1 0 0,0-1 0 0 0,0 1 1 0 0,-1 0-1 0 0,1-1 0 0 0,0 1 1 0 0,-1 1-1 0 0,1-1 0 0 0,-1 0 1 0 0,1 0-1 0 0,-1 1 0 0 0,0 0 1 0 0,1-1-1 0 0,-1 1 0 0 0,0 0 1 0 0,2 3-1 0 0,-1-2 4 0 0,-1 0-1 0 0,0 1 1 0 0,-1-1 0 0 0,1 1-1 0 0,0-1 1 0 0,-1 1-1 0 0,0 0 1 0 0,0-1 0 0 0,0 1-1 0 0,0 0 1 0 0,-1 5 0 0 0,1 4-39 0 0,-1 0 1 0 0,-1 1-1 0 0,-1-1 1 0 0,0 0-1 0 0,0 0 1 0 0,-6 16-1 0 0,-5 9-5 0 0,-1 0-1 0 0,-25 45 1 0 0,-46 68 765 0 0,8-17 738 0 0,75-130-1317 0 0,0 0 0 0 0,0 0 0 0 0,1-1 0 0 0,-1 2 0 0 0,1-1 0 0 0,-1 4 0 0 0,2-7-88 0 0,0 0-1 0 0,0 0 1 0 0,0 0-1 0 0,0 0 1 0 0,0-1-1 0 0,0 1 1 0 0,0 0-1 0 0,0 0 1 0 0,0 0-1 0 0,0 0 1 0 0,0-1-1 0 0,1 1 1 0 0,-1 0-1 0 0,0 0 1 0 0,1 0-1 0 0,-1-1 1 0 0,0 1-1 0 0,1 0 1 0 0,-1 0-1 0 0,1-1 1 0 0,-1 1-1 0 0,1 0 1 0 0,-1-1-1 0 0,1 1 1 0 0,0-1-1 0 0,-1 1 1 0 0,1-1-1 0 0,0 1 0 0 0,0-1 1 0 0,-1 1-1 0 0,1-1 1 0 0,0 0-1 0 0,0 1 1 0 0,-1-1-1 0 0,3 0 1 0 0,1 1 45 0 0,0 0 1 0 0,0-1-1 0 0,0 0 0 0 0,0 0 1 0 0,0 0-1 0 0,0-1 1 0 0,0 1-1 0 0,0-1 0 0 0,5-1 1 0 0,36-16-248 0 0,-23 9-134 0 0,47-21-1911 0 0,-53 24-4279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13359 0 0,'2'3'1184'0'0,"-1"-1"-944"0"0,1-2-240 0 0,-4 0-144 0 0,1 0-312 0 0,-1 0 472 0 0,1 0 336 0 0,-2-2 392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31 6911 0 0,'-2'-1'50'0'0,"0"1"0"0"0,1-1-1 0 0,-1 1 1 0 0,0-1-1 0 0,0 1 1 0 0,0 0 0 0 0,1 0-1 0 0,-1 0 1 0 0,0 0-1 0 0,0 0 1 0 0,1 0 0 0 0,-1 0-1 0 0,0 0 1 0 0,0 1-1 0 0,-3 1 1 0 0,1 0-8 0 0,0 0 1 0 0,1 1-1 0 0,-1 0 1 0 0,0 0-1 0 0,-4 5 0 0 0,-8 8 876 0 0,2 0 0 0 0,0 2 0 0 0,1 0 0 0 0,0 0 0 0 0,2 1 0 0 0,0 0 0 0 0,-14 36 0 0 0,12-19 171 0 0,1 1 1 0 0,2 0-1 0 0,-10 62 1 0 0,18-80-793 0 0,0-1 0 0 0,1 1 0 0 0,1 0 0 0 0,0-1 0 0 0,2 1 0 0 0,0 0 0 0 0,5 18 0 0 0,-4-28-248 0 0,-1-1 0 0 0,1 1 1 0 0,1-1-1 0 0,-1 0 0 0 0,1 0 0 0 0,1 0 1 0 0,-1 0-1 0 0,1-1 0 0 0,1 0 0 0 0,0 0 0 0 0,0 0 1 0 0,0-1-1 0 0,0 0 0 0 0,1 0 0 0 0,0-1 1 0 0,13 9-1 0 0,-12-10-45 0 0,0 0 0 0 0,0-1 0 0 0,1 0 0 0 0,-1 0 0 0 0,0-1-1 0 0,1 1 1 0 0,0-2 0 0 0,0 0 0 0 0,-1 0 0 0 0,17 0 0 0 0,-12-2 6 0 0,0-1 0 0 0,1 0 0 0 0,-1-1 0 0 0,0 0 0 0 0,-1-1 0 0 0,21-8-1 0 0,-11 1 3 0 0,-1-1 0 0 0,1 0-1 0 0,-2-2 1 0 0,0 0-1 0 0,-1-2 1 0 0,0 0 0 0 0,23-26-1 0 0,-35 34-22 0 0,0-1 1 0 0,0 0-1 0 0,0 0 0 0 0,-1-1 0 0 0,-1 0 0 0 0,0 0 1 0 0,0 0-1 0 0,-1-1 0 0 0,5-15 0 0 0,-8 17 1 0 0,1 0 0 0 0,-1 0 0 0 0,0 0 0 0 0,-1 0-1 0 0,0 0 1 0 0,-1 0 0 0 0,1 0 0 0 0,-2 0 0 0 0,1 0 0 0 0,-1 0-1 0 0,-1 0 1 0 0,-4-11 0 0 0,-3-2-17 0 0,-1-1-1 0 0,-1 2 0 0 0,-2 0 1 0 0,1 0-1 0 0,-2 2 1 0 0,-31-33-1 0 0,19 25 132 0 0,-2 1 1 0 0,-1 2-1 0 0,-53-35 0 0 0,70 51-69 0 0,-1 1 1 0 0,0 0-1 0 0,-17-6 0 0 0,23 11-292 0 0,1 0 0 0 0,0 0 0 0 0,-1 1 0 0 0,1-1-1 0 0,-1 2 1 0 0,1-1 0 0 0,-1 1 0 0 0,-10 1 0 0 0,8 1-1908 0 0,1 2-4721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0,'0'0'116'0'0,"-1"1"0"0"0,1-1 0 0 0,0 0-1 0 0,-1 1 1 0 0,1-1 0 0 0,-1 1-1 0 0,1-1 1 0 0,0 0 0 0 0,-1 1-1 0 0,1-1 1 0 0,0 1 0 0 0,0-1-1 0 0,-1 1 1 0 0,1-1 0 0 0,0 1-1 0 0,0-1 1 0 0,0 1 0 0 0,0-1 0 0 0,0 1-1 0 0,0-1 1 0 0,0 1 0 0 0,0 0-1 0 0,0-1 1 0 0,0 1 0 0 0,0-1-1 0 0,0 1 1 0 0,0 0 0 0 0,2 21 2065 0 0,-2-20-1863 0 0,17 124 6279 0 0,9-2-3965 0 0,-18-99-2540 0 0,-8-23-100 0 0,1 0 0 0 0,-1-1 0 0 0,1 1 0 0 0,0-1-1 0 0,0 1 1 0 0,0-1 0 0 0,0 1 0 0 0,0-1-1 0 0,0 1 1 0 0,0-1 0 0 0,0 0 0 0 0,2 2 0 0 0,-2-3-7 0 0,-1 0 1 0 0,1 0 0 0 0,0 0 0 0 0,0 0 0 0 0,-1 0 0 0 0,1 0 0 0 0,0 0-1 0 0,0 0 1 0 0,-1 0 0 0 0,1 0 0 0 0,0 0 0 0 0,-1 0 0 0 0,1-1 0 0 0,0 1-1 0 0,0 0 1 0 0,-1-1 0 0 0,1 1 0 0 0,0 0 0 0 0,0-2 0 0 0,16-10 83 0 0,-8 5 90 0 0,6-2-78 0 0,0 2 1 0 0,1-1-1 0 0,0 2 1 0 0,0 0-1 0 0,25-5 1 0 0,86-11-106 0 0,-115 20 75 0 0,75-4 216 0 0,-31 3-151 0 0,77-3 2 0 0,-75 6 107 0 0,112-17 0 0 0,-111 4-165 0 0,71-10 222 0 0,-109 20-235 0 0,1 2 0 0 0,-1 0-1 0 0,1 1 1 0 0,24 4 0 0 0,-4 2 171 0 0,-1-2 0 0 0,1-3 0 0 0,0 0 0 0 0,83-12 0 0 0,-83 4-112 0 0,-11 1 145 0 0,50-2 0 0 0,-71 8-220 0 0,0 0 0 0 0,0 0 1 0 0,0 2-1 0 0,-1-1 0 0 0,1 1 0 0 0,0 0 1 0 0,-1 1-1 0 0,1 0 0 0 0,10 6 0 0 0,-19-9-14 0 0,0 1 0 0 0,0 0 0 0 0,0-1-1 0 0,0 1 1 0 0,0-1 0 0 0,0 0 0 0 0,0 1 0 0 0,0-1-1 0 0,0 0 1 0 0,1 1 0 0 0,-1-1 0 0 0,0 0 0 0 0,0 0-1 0 0,0 0 1 0 0,0 0 0 0 0,0 0 0 0 0,0 0 0 0 0,1 0-1 0 0,-1-1 1 0 0,0 1 0 0 0,0 0 0 0 0,0-1 0 0 0,0 1-1 0 0,0 0 1 0 0,0-1 0 0 0,0 1 0 0 0,0-1 0 0 0,0 0 0 0 0,0 1-1 0 0,1-2 1 0 0,0-2 61 0 0,1 1-1 0 0,-1 0 1 0 0,0-1 0 0 0,-1 0-1 0 0,1 1 1 0 0,-1-1-1 0 0,2-5 1 0 0,-3 8-70 0 0,8-19 147 0 0,-5 11-170 0 0,0 1 0 0 0,0-1 0 0 0,-1 0 0 0 0,0 0 0 0 0,2-14 0 0 0,-6 21-746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112 153 3679 0 0,'-1'0'123'0'0,"1"0"0"0"0,-1 0 0 0 0,0 0 0 0 0,1 0-1 0 0,-1 0 1 0 0,1 0 0 0 0,-1-1 0 0 0,0 1 0 0 0,1 0 0 0 0,-1 0-1 0 0,1 0 1 0 0,-1-1 0 0 0,0 1 0 0 0,1 0 0 0 0,-1-1-1 0 0,1 1 1 0 0,-1 0 0 0 0,1-1 0 0 0,-1 1 0 0 0,1-1-1 0 0,0 1 1 0 0,-1-1 0 0 0,1 1 0 0 0,-1-1 0 0 0,1 1-1 0 0,0-1 1 0 0,0 1 0 0 0,-1-1 0 0 0,1 0 0 0 0,0 1-1 0 0,0-1 1 0 0,0 1 0 0 0,-1-1 0 0 0,1 0 0 0 0,0 1-1 0 0,0-1 1 0 0,0 1 0 0 0,0-1 0 0 0,0 0 0 0 0,0 1-1 0 0,0-1 1 0 0,0 0 0 0 0,1 1 0 0 0,-1-1 0 0 0,0 0 0 0 0,1-3 323 0 0,0 0 0 0 0,0 1 0 0 0,1-1 0 0 0,-1 1 1 0 0,4-6-1 0 0,2-1 84 0 0,-1 1 1 0 0,1 0-1 0 0,1 0 0 0 0,0 0 1 0 0,0 1-1 0 0,1 1 0 0 0,0-1 1 0 0,0 2-1 0 0,16-10 0 0 0,-21 14-441 0 0,0 0 0 0 0,0 0 0 0 0,0 0 0 0 0,0 1 0 0 0,0-1 0 0 0,1 1 0 0 0,-1 0 0 0 0,0 1 0 0 0,1-1-1 0 0,-1 1 1 0 0,1-1 0 0 0,-1 1 0 0 0,1 1 0 0 0,-1-1 0 0 0,0 1 0 0 0,1-1 0 0 0,-1 1 0 0 0,0 1 0 0 0,1-1 0 0 0,-1 0 0 0 0,0 1 0 0 0,0 0 0 0 0,0 0-1 0 0,0 0 1 0 0,-1 1 0 0 0,1-1 0 0 0,4 5 0 0 0,-2-1-69 0 0,0 0 0 0 0,-1 1 0 0 0,0-1 0 0 0,0 1 0 0 0,-1 0 1 0 0,0 0-1 0 0,0 1 0 0 0,-1-1 0 0 0,0 1 0 0 0,0-1 0 0 0,-1 1 0 0 0,0 0 0 0 0,0 0 0 0 0,-1 0 0 0 0,0 1 0 0 0,0 15 0 0 0,-1 8-185 0 0,-3-1-1 0 0,0 0 0 0 0,-8 31 1 0 0,2-21-222 0 0,-1 0 0 0 0,-18 46 0 0 0,19-66 103 0 0,0 0 1 0 0,-1-1 0 0 0,-1 0-1 0 0,-1-1 1 0 0,-25 31 0 0 0,30-42 246 0 0,-1 0 0 0 0,-1 0 0 0 0,1-1 0 0 0,-1 0 0 0 0,0-1 0 0 0,-1 0 0 0 0,0 0 0 0 0,0-1 0 0 0,-15 6 0 0 0,20-10 41 0 0,0 1 0 0 0,0-1 0 0 0,0 0 0 0 0,-1 0 0 0 0,1 0 0 0 0,0-1 0 0 0,-1 0 0 0 0,1 0 1 0 0,-9-1-1 0 0,10 0-46 0 0,1 0 0 0 0,-1 0 0 0 0,0-1 1 0 0,1 1-1 0 0,-1-1 0 0 0,1 1 1 0 0,0-1-1 0 0,0 0 0 0 0,0 0 0 0 0,0-1 1 0 0,0 1-1 0 0,0-1 0 0 0,0 1 1 0 0,-4-7-1 0 0,6 8-9 0 0,0 0-1 0 0,0 0 1 0 0,0-1 0 0 0,0 1-1 0 0,0 0 1 0 0,1-1-1 0 0,-1 1 1 0 0,0-1 0 0 0,1 1-1 0 0,-1-1 1 0 0,1 0 0 0 0,-1 1-1 0 0,1-1 1 0 0,0 1 0 0 0,0-1-1 0 0,0 0 1 0 0,0 1 0 0 0,0-1-1 0 0,0 0 1 0 0,0 1 0 0 0,1-1-1 0 0,-1 1 1 0 0,0-1 0 0 0,1 1-1 0 0,-1-1 1 0 0,1 1 0 0 0,0-1-1 0 0,-1 1 1 0 0,1-1-1 0 0,0 1 1 0 0,0-1 0 0 0,0 1-1 0 0,0 0 1 0 0,0 0 0 0 0,0 0-1 0 0,1 0 1 0 0,1-2 0 0 0,2-1 88 0 0,1 0-1 0 0,0 0 1 0 0,0 1 0 0 0,0-1 0 0 0,0 2 0 0 0,0-1 0 0 0,12-3 0 0 0,8 0 312 0 0,-1 0 0 0 0,1 2-1 0 0,0 1 1 0 0,0 1 0 0 0,0 1 0 0 0,30 4-1 0 0,-38-2-285 0 0,0 2 0 0 0,0 0 0 0 0,0 2 0 0 0,-1-1-1 0 0,0 2 1 0 0,0 1 0 0 0,0 0 0 0 0,0 1-1 0 0,26 17 1 0 0,-28-16-690 0 0,-6-4-3827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0,'139'126'8328'0'0,"-55"-52"-7008"0"0,-74-65-1342 0 0,7 7 140 0 0,1-2 0 0 0,20 15 0 0 0,-34-26-321 0 0,1 0 1 0 0,0-1 0 0 0,-1 1-1 0 0,1-1 1 0 0,0 0-1 0 0,1 0 1 0 0,-1-1-1 0 0,0 1 1 0 0,0-1-1 0 0,1 0 1 0 0,-1-1-1 0 0,1 1 1 0 0,-1-1-1 0 0,8 0 1 0 0,5-6-3209 0 0,-12 1-1257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6447 0 0,'-7'8'76'0'0,"0"1"0"0"0,1 0 0 0 0,0 0 0 0 0,1 0 0 0 0,-6 14 0 0 0,1-2 595 0 0,-4 5 116 0 0,-179 324 5366 0 0,191-347-6230 0 0,1-1-9 0 0,0 0 1 0 0,0-1-1 0 0,-1 1 0 0 0,1 0 1 0 0,0-1-1 0 0,-1 1 0 0 0,1-1 1 0 0,-3 3-1 0 0,4-4 9 0 0,0-1 0 0 0,0 1 0 0 0,-1 0 0 0 0,1 0 0 0 0,0 0 0 0 0,0 0 0 0 0,0 0 0 0 0,0-1 1 0 0,0 1-1 0 0,-1 0 0 0 0,1 0 0 0 0,0 0 0 0 0,0-1 0 0 0,0 1 0 0 0,0 0 0 0 0,0 0 0 0 0,0 0 0 0 0,0-1 0 0 0,0 1 0 0 0,0 0 0 0 0,0 0 0 0 0,0-1 0 0 0,0 1 0 0 0,0 0 1 0 0,0 0-1 0 0,0 0 0 0 0,0-1 0 0 0,0 1 0 0 0,0 0 0 0 0,0 0 0 0 0,0-1 0 0 0,0-1-1088 0 0,-1-5-2651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9671 0 0,'-1'12'139'0'0,"1"-1"0"0"0,1 1 0 0 0,0 0 0 0 0,0 0 0 0 0,4 15 0 0 0,-1-8-155 0 0,7 44 983 0 0,34 229 4800 0 0,-41-271-5756 0 0,-3-16-95 0 0,0 0 1 0 0,0 0-1 0 0,0-1 0 0 0,-1 1 0 0 0,0 0 1 0 0,0 0-1 0 0,0 0 0 0 0,0 0 0 0 0,-2 8 1 0 0,2-12-163 0 0,0-1 0 0 0,-1 0 0 0 0,1 1 0 0 0,0-1 0 0 0,0 0 0 0 0,-1 1 1 0 0,1-1-1 0 0,0 0 0 0 0,0 1 0 0 0,-1-1 0 0 0,1 0 0 0 0,0 1 0 0 0,-1-1 0 0 0,1 0 1 0 0,0 0-1 0 0,-1 1 0 0 0,1-1 0 0 0,-1 0 0 0 0,0 0 0 0 0,-6 2-4706 0 0</inkml:trace>
  <inkml:trace contextRef="#ctx0" brushRef="#br0" timeOffset="1">1 372 6447 0 0,'6'-7'441'0'0,"1"0"1"0"0,0 0-1 0 0,0 0 0 0 0,0 1 0 0 0,1 0 0 0 0,0 1 0 0 0,0 0 0 0 0,11-6 0 0 0,2 1 1065 0 0,1 1 0 0 0,28-7 0 0 0,74-12 1238 0 0,1 11-4223 0 0,-114 16 1082 0 0,20-4-5327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36 198 8751 0 0,'-3'-2'129'0'0,"0"0"-18"0"0,-1 0 0 0 0,1 0-1 0 0,0 0 1 0 0,0-1-1 0 0,0 0 1 0 0,-3-2 0 0 0,5 3-79 0 0,0 1 1 0 0,1-1-1 0 0,-1 1 1 0 0,0-1-1 0 0,0 1 1 0 0,1-1-1 0 0,-1 0 1 0 0,1 1-1 0 0,0-1 1 0 0,-1 0-1 0 0,1 0 1 0 0,0 1-1 0 0,0-1 1 0 0,0 0-1 0 0,0 0 1 0 0,1-2-1 0 0,0-3 148 0 0,1 0 0 0 0,0 0-1 0 0,0 1 1 0 0,1-1-1 0 0,-1 1 1 0 0,1 0 0 0 0,1-1-1 0 0,-1 1 1 0 0,1 1-1 0 0,1-1 1 0 0,-1 1 0 0 0,0-1-1 0 0,1 1 1 0 0,0 1-1 0 0,1-1 1 0 0,-1 1-1 0 0,1 0 1 0 0,0 0 0 0 0,6-3-1 0 0,-4 2 55 0 0,0 1-1 0 0,1 0 1 0 0,-1 0 0 0 0,1 1-1 0 0,0 0 1 0 0,0 1-1 0 0,0 0 1 0 0,0 0 0 0 0,0 1-1 0 0,0 0 1 0 0,1 1-1 0 0,-1 0 1 0 0,0 0 0 0 0,10 2-1 0 0,-14-1-256 0 0,1 0 0 0 0,-1 1 1 0 0,1 0-1 0 0,-1 0 0 0 0,0 0 0 0 0,0 1 0 0 0,0-1 0 0 0,0 1 0 0 0,0 1 0 0 0,-1-1 0 0 0,1 1 0 0 0,-1-1 0 0 0,0 1 1 0 0,0 0-1 0 0,0 1 0 0 0,-1-1 0 0 0,1 1 0 0 0,-1-1 0 0 0,0 1 0 0 0,0 0 0 0 0,-1 0 0 0 0,0 1 0 0 0,0-1 1 0 0,3 9-1 0 0,-3-1-36 0 0,1-1 0 0 0,-2 1 0 0 0,0-1 0 0 0,0 1 0 0 0,-1-1 0 0 0,-1 1 0 0 0,0-1 0 0 0,0 1 0 0 0,-2-1 0 0 0,-4 15 0 0 0,-2 4-112 0 0,-3 0 0 0 0,0-1 0 0 0,-2 0 0 0 0,-25 39 0 0 0,13-30-193 0 0,-2-2 0 0 0,-48 52 0 0 0,73-85 344 0 0,-31 29-302 0 0,31-30 340 0 0,0-1 0 0 0,-1 1 0 0 0,1-1-1 0 0,-1 0 1 0 0,0 1 0 0 0,1-2 0 0 0,-1 1 0 0 0,-6 2 0 0 0,9-4-1 0 0,1 0 0 0 0,-1 0 0 0 0,1 0-1 0 0,-1 0 1 0 0,0 1 0 0 0,1-1 0 0 0,-1 0 0 0 0,1 0 0 0 0,-1 0 0 0 0,1 0-1 0 0,-1 0 1 0 0,0-1 0 0 0,1 1 0 0 0,-1 0 0 0 0,1 0 0 0 0,-1 0 0 0 0,1 0 0 0 0,-2-1-1 0 0,2 1 0 0 0,0-1-1 0 0,0 1 1 0 0,-1 0-1 0 0,1 0 1 0 0,0-1-1 0 0,0 1 0 0 0,0 0 1 0 0,0 0-1 0 0,0-1 1 0 0,0 1-1 0 0,0 0 1 0 0,0-1-1 0 0,0 1 1 0 0,0 0-1 0 0,0-1 0 0 0,0 1 1 0 0,0 0-1 0 0,0-1 1 0 0,0 1-1 0 0,0 0 1 0 0,0 0-1 0 0,0-1 1 0 0,0 1-1 0 0,0-1 0 0 0,2-1 58 0 0,-1 0 0 0 0,0-1-1 0 0,0 1 1 0 0,1 0-1 0 0,-1 0 1 0 0,4-3 0 0 0,8-8-60 0 0,1 2 1 0 0,0 0 0 0 0,0 0 0 0 0,2 1-1 0 0,-1 1 1 0 0,1 1 0 0 0,0 0 0 0 0,1 1 0 0 0,0 0-1 0 0,0 2 1 0 0,0 0 0 0 0,1 1 0 0 0,-1 0-1 0 0,32-1 1 0 0,-40 6-208 0 0,0 0 1 0 0,0 1-1 0 0,0-1 0 0 0,0 2 0 0 0,0-1 1 0 0,-1 1-1 0 0,0 1 0 0 0,1-1 0 0 0,8 7 0 0 0,-11-7-649 0 0,7 3-3848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74 228 6447 0 0,'0'-1'53'0'0,"0"0"0"0"0,0 1 0 0 0,0-1 0 0 0,0 0 0 0 0,0 0 0 0 0,0 0 0 0 0,0 0 0 0 0,0 0 0 0 0,0 1 0 0 0,0-1 0 0 0,0 0 0 0 0,1 0-1 0 0,-1 0 1 0 0,0 1 0 0 0,1-1 0 0 0,-1 0 0 0 0,0 0 0 0 0,2-1 0 0 0,10-18 591 0 0,-11 17-394 0 0,9-13 325 0 0,1 1-1 0 0,0 0 0 0 0,0 1 1 0 0,2 0-1 0 0,0 1 0 0 0,0 0 1 0 0,2 1-1 0 0,-1 0 1 0 0,1 1-1 0 0,1 1 0 0 0,0 1 1 0 0,29-13-1 0 0,-38 19-502 0 0,1 1 0 0 0,-1 0-1 0 0,1 0 1 0 0,-1 1 0 0 0,1 0 0 0 0,-1 0 0 0 0,1 1-1 0 0,0 0 1 0 0,-1 0 0 0 0,1 1 0 0 0,-1 0-1 0 0,1 0 1 0 0,-1 1 0 0 0,1 0 0 0 0,-1 0 0 0 0,9 5-1 0 0,-10-4-47 0 0,-1 0-1 0 0,1 0 0 0 0,-1 1 0 0 0,0-1 0 0 0,0 2 0 0 0,0-1 0 0 0,0 0 0 0 0,-1 1 0 0 0,1 0 0 0 0,-1 0 0 0 0,0 0 0 0 0,-1 1 0 0 0,0-1 0 0 0,1 1 0 0 0,-2 0 0 0 0,1-1 0 0 0,-1 2 0 0 0,0-1 0 0 0,2 9 0 0 0,0 4 43 0 0,-2 1 1 0 0,-1-1-1 0 0,0 0 0 0 0,-1 1 0 0 0,-1-1 0 0 0,-1 1 0 0 0,-5 20 1 0 0,-1-5 100 0 0,-1 0 1 0 0,-27 63-1 0 0,23-71-102 0 0,-1 0 1 0 0,-1-1-1 0 0,-1-1 0 0 0,-33 40 1 0 0,20-34-45 0 0,0 0 1 0 0,-58 44 0 0 0,67-59 1 0 0,-42 23 0 0 0,55-34-100 0 0,-1-2 1 0 0,0 1-1 0 0,-1-1 0 0 0,1 0 1 0 0,0 0-1 0 0,-1-1 1 0 0,0-1-1 0 0,1 1 1 0 0,-10-1-1 0 0,16-1 43 0 0,1 0-1 0 0,-1 0 1 0 0,1 0-1 0 0,-1 0 1 0 0,1 0-1 0 0,0 0 1 0 0,-1-1 0 0 0,1 1-1 0 0,-1-1 1 0 0,1 1-1 0 0,0-1 1 0 0,-1 1-1 0 0,1-1 1 0 0,0 0-1 0 0,-3-1 1 0 0,4 1 22 0 0,-1 0 0 0 0,1 1 0 0 0,-1-1 1 0 0,1 0-1 0 0,-1 0 0 0 0,1 0 0 0 0,-1 1 0 0 0,1-1 1 0 0,0 0-1 0 0,-1 0 0 0 0,1 0 0 0 0,0 0 0 0 0,0 0 1 0 0,0 0-1 0 0,0 0 0 0 0,-1 0 0 0 0,1 0 0 0 0,1-1 1 0 0,-1-2 41 0 0,1 1 1 0 0,0-1 0 0 0,0 1 0 0 0,0-1 0 0 0,1 1 0 0 0,-1-1 0 0 0,1 1 0 0 0,0 0-1 0 0,0 0 1 0 0,4-5 0 0 0,1 0 33 0 0,1 0-1 0 0,-1 1 1 0 0,2 0-1 0 0,-1 1 1 0 0,1-1-1 0 0,-1 2 0 0 0,2-1 1 0 0,-1 1-1 0 0,1 1 1 0 0,-1 0-1 0 0,1 0 1 0 0,0 0-1 0 0,1 2 1 0 0,-1-1-1 0 0,0 1 1 0 0,1 1-1 0 0,17-1 1 0 0,-7 2-52 0 0,0 1 1 0 0,0 1 0 0 0,0 1 0 0 0,0 0-1 0 0,0 2 1 0 0,-1 0 0 0 0,0 2 0 0 0,20 8 0 0 0,-10 0 31 0 0,-1 1 1 0 0,0 2-1 0 0,27 22 1 0 0,13 8 11 0 0,-54-38-328 0 0,1-1-1 0 0,0-1 0 0 0,24 9 1 0 0,-40-16 194 0 0,1-1 0 0 0,-1 0 0 0 0,0 0 0 0 0,0 0 0 0 0,1 0 0 0 0,-1 1 0 0 0,1-1 0 0 0,-1 0 0 0 0,0 0 1 0 0,1 0-1 0 0,-1 0 0 0 0,0 0 0 0 0,1 0 0 0 0,-1 0 0 0 0,0 0 0 0 0,1 0 0 0 0,-1 0 0 0 0,1 0 0 0 0,-1 0 0 0 0,0 0 1 0 0,1 0-1 0 0,-1 0 0 0 0,0 0 0 0 0,1-1 0 0 0,-1 1 0 0 0,0 0 0 0 0,1 0 0 0 0,-1 0 0 0 0,0-1 0 0 0,1 1 1 0 0,-1 0-1 0 0,0 0 0 0 0,0-1 0 0 0,1 1 0 0 0,-1 0 0 0 0,0 0 0 0 0,0-1 0 0 0,0 1 0 0 0,1 0 0 0 0,-1-1 0 0 0,0 1 1 0 0,0 0-1 0 0,0-1 0 0 0,0 1 0 0 0,0-1 0 0 0,1 1 0 0 0,-1 0 0 0 0,0-1 0 0 0,0 1 0 0 0,0 0 0 0 0,0-1 1 0 0,0 1-1 0 0,0 0 0 0 0,0-1 0 0 0,-1 0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1375 0 0,'-2'2'128'0'0,"1"-1"-128"0"0,-1-1 64 0 0,1 2-64 0 0,-1-1 88 0 0,-2 1-88 0 0,1 2 664 0 0,-2-1 72 0 0,2 0 24 0 0,1-1 0 0 0,4-2-624 0 0,1-3-136 0 0,2-3 0 0 0,-2-2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8287 0 0,'-3'1'153'0'0,"0"1"0"0"0,0-1 1 0 0,1 1-1 0 0,-1 0 0 0 0,0 0 0 0 0,1 0 0 0 0,0 0 0 0 0,-1 0 0 0 0,1 0 0 0 0,0 1 0 0 0,0-1 0 0 0,0 1 0 0 0,0-1 0 0 0,1 1 0 0 0,-3 4 0 0 0,3-4-10 0 0,-17 27 885 0 0,1 2-1 0 0,2 0 1 0 0,2 1-1 0 0,1 1 0 0 0,1 0 1 0 0,-10 56-1 0 0,19-74-650 0 0,0 0-1 0 0,1 0 1 0 0,0 0-1 0 0,2 1 1 0 0,0-1-1 0 0,5 29 1 0 0,-4-39-272 0 0,-1 0-1 0 0,1-1 1 0 0,1 1 0 0 0,-1 0-1 0 0,1 0 1 0 0,0-1 0 0 0,0 0 0 0 0,8 10-1 0 0,-8-11-61 0 0,0-1 0 0 0,0 0 0 0 0,1-1-1 0 0,-1 1 1 0 0,1-1 0 0 0,-1 1 0 0 0,1-1 0 0 0,0 0-1 0 0,0 0 1 0 0,0-1 0 0 0,0 1 0 0 0,0-1 0 0 0,0 0-1 0 0,6 1 1 0 0,0-1-11 0 0,0 0 0 0 0,0-1-1 0 0,0-1 1 0 0,0 1 0 0 0,1-1-1 0 0,-1-1 1 0 0,0 0 0 0 0,0-1-1 0 0,-1 0 1 0 0,1 0 0 0 0,10-6-1 0 0,1 0-19 0 0,-2-2-1 0 0,1-1 0 0 0,-2 0 0 0 0,19-16 0 0 0,-29 21-38 0 0,0 0 1 0 0,-1 0-1 0 0,1-1 0 0 0,-2 0 0 0 0,1-1 1 0 0,-1 0-1 0 0,0 0 0 0 0,-1 0 0 0 0,0 0 0 0 0,0-1 1 0 0,-1 0-1 0 0,-1 0 0 0 0,5-19 0 0 0,-6 20-73 0 0,-1-1 0 0 0,0 1 0 0 0,-1-1 0 0 0,0 0 0 0 0,0 1 0 0 0,-1-1 0 0 0,0 1 0 0 0,-1-1 0 0 0,0 1 0 0 0,0-1 0 0 0,-1 1-1 0 0,-1 0 1 0 0,1 0 0 0 0,-1 1 0 0 0,-8-14 0 0 0,4 11-44 0 0,0 0-1 0 0,-1 0 0 0 0,0 1 0 0 0,-1 0 1 0 0,0 1-1 0 0,-1 0 0 0 0,1 0 1 0 0,-21-11-1 0 0,15 11 472 0 0,0 1 0 0 0,0 1-1 0 0,-1 0 1 0 0,1 1 0 0 0,-1 1 0 0 0,-23-5-1 0 0,18 8-101 0 0,21 1-547 0 0,0 1 0 0 0,-1 0 0 0 0,1 0 1 0 0,-1 0-1 0 0,1 0 0 0 0,0 0 0 0 0,-1 0 1 0 0,1 1-1 0 0,-1-1 0 0 0,1 0 0 0 0,0 1 1 0 0,-2 0-1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2 374 7831 0 0,'1'1'124'0'0,"0"1"0"0"0,0-1 1 0 0,0 1-1 0 0,-1-1 0 0 0,1 1 0 0 0,0 0 0 0 0,-1-1 0 0 0,1 1 0 0 0,-1 0 0 0 0,1-1 0 0 0,-1 1 0 0 0,0 2 0 0 0,1 26 913 0 0,-1-18-416 0 0,-5 91 3384 0 0,2-76-3123 0 0,1 1 1 0 0,1-1-1 0 0,5 35 1 0 0,-4-60-834 0 0,0 0 0 0 0,0 0 0 0 0,1 0 0 0 0,-1 0 1 0 0,1 0-1 0 0,-1 0 0 0 0,1-1 0 0 0,0 1 1 0 0,0 0-1 0 0,0 0 0 0 0,0-1 0 0 0,0 1 1 0 0,0 0-1 0 0,0-1 0 0 0,1 1 0 0 0,-1-1 0 0 0,0 0 1 0 0,1 1-1 0 0,-1-1 0 0 0,3 2 0 0 0,-1-2-44 0 0,0 0 0 0 0,0 0-1 0 0,-1-1 1 0 0,1 1 0 0 0,0-1-1 0 0,0 1 1 0 0,0-1-1 0 0,0 0 1 0 0,0 0 0 0 0,0 0-1 0 0,-1 0 1 0 0,1-1 0 0 0,4 0-1 0 0,67-14-208 0 0,-14 2 59 0 0,0 3 0 0 0,104-5-1 0 0,-33 17 146 0 0,151-6-64 0 0,-230 0 27 0 0,404-19 86 0 0,-134 9-417 0 0,-48-1 2074 0 0,-94 10-2686 0 0,225-37 0 0 0,-347 30 1075 0 0,-1-2 0 0 0,90-34 0 0 0,58-16 1262 0 0,41 10 598 0 0,-230 50-2017 0 0,0 2 1 0 0,1 0-1 0 0,-1 0 1 0 0,0 2-1 0 0,1 0 1 0 0,-1 1-1 0 0,0 0 1 0 0,1 1 0 0 0,-1 1-1 0 0,0 1 1 0 0,0 1-1 0 0,-1 0 1 0 0,1 0-1 0 0,-1 2 1 0 0,0 0-1 0 0,-1 1 1 0 0,15 9-1 0 0,-28-16 36 0 0,13 9-61 0 0,1 0 0 0 0,1-1-1 0 0,25 11 1 0 0,-37-18 157 0 0,1-1 0 0 0,0 1 0 0 0,0-1 0 0 0,0 0 0 0 0,0 0 0 0 0,0-1 0 0 0,1 1 0 0 0,-1-1 0 0 0,0 0 0 0 0,0-1 0 0 0,0 1 0 0 0,0-1 0 0 0,0 0 0 0 0,0 0 0 0 0,0-1 0 0 0,0 1 0 0 0,5-3 1 0 0,-5 1-71 0 0,0 0 0 0 0,1 1 0 0 0,-1-2 0 0 0,0 1 0 0 0,-1-1 0 0 0,1 1 0 0 0,-1-1 0 0 0,1 0 0 0 0,-1-1 0 0 0,0 1 1 0 0,-1-1-1 0 0,1 0 0 0 0,-1 0 0 0 0,0 0 0 0 0,0 0 0 0 0,-1-1 0 0 0,1 1 0 0 0,-1-1 0 0 0,0 1 0 0 0,-1-1 1 0 0,1 0-1 0 0,-1 0 0 0 0,-1 0 0 0 0,1 1 0 0 0,-1-1 0 0 0,0 0 0 0 0,-1-9 0 0 0,-2-22 0 0 0,1 13 0 0 0,0 0 0 0 0,2 1 0 0 0,4-44 0 0 0,7 12-570 0 0,-6 31-434 0 0,5-44 0 0 0,-11 54-530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6911 0 0,'-1'2'463'0'0,"1"0"-1"0"0,-1-1 0 0 0,0 1 1 0 0,1 0-1 0 0,0 0 0 0 0,-1 0 0 0 0,1 0 1 0 0,0 2-1 0 0,-3 12 961 0 0,-5 2-806 0 0,-2-2 0 0 0,0 1 0 0 0,-1-1 0 0 0,0-1 0 0 0,-18 19-1 0 0,-8 11-531 0 0,28-34 16 0 0,3-3 109 0 0,0-1 0 0 0,1 2 0 0 0,-1-1-1 0 0,-4 12 1 0 0,9-19-202 0 0,1-1 0 0 0,0 0 0 0 0,0 0 0 0 0,0 0 0 0 0,0 0 0 0 0,0 0 0 0 0,0 0 0 0 0,0 1 0 0 0,0-1 0 0 0,0 0 0 0 0,0 0 0 0 0,0 0 0 0 0,0 0 0 0 0,0 0 0 0 0,0 1 0 0 0,0-1 0 0 0,0 0 0 0 0,0 0 0 0 0,0 0 0 0 0,0 0 0 0 0,0 0 0 0 0,0 1 0 0 0,0-1 0 0 0,0 0 0 0 0,0 0 0 0 0,1 0 0 0 0,-1 0 0 0 0,0 0 0 0 0,0 0 0 0 0,0 0 0 0 0,0 1 0 0 0,0-1 0 0 0,0 0 0 0 0,0 0 0 0 0,0 0 0 0 0,1 0 0 0 0,-1 0 0 0 0,0 0 0 0 0,0 0 0 0 0,0 0 0 0 0,0 0 0 0 0,0 0 0 0 0,10 0 50 0 0,12-5-178 0 0,-19 4 166 0 0,39-7 446 0 0,-1 2 1 0 0,76-1-1 0 0,-21 2 226 0 0,-44 0-704 0 0,70-16-1 0 0,-9-13-4197 0 0,-105 31 106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1375 0 0,'1'-4'34'0'0,"-2"3"-28"0"0,1-1 1 0 0,0 1-1 0 0,0 0 1 0 0,0 0-1 0 0,0-1 0 0 0,0 1 1 0 0,1 0-1 0 0,-1 0 1 0 0,0 0-1 0 0,0-1 0 0 0,1 1 1 0 0,-1 0-1 0 0,1 0 1 0 0,-1 0-1 0 0,2-2 0 0 0,6 27 3076 0 0,2 13-153 0 0,-1 0 1 0 0,7 71-1 0 0,-7 80 2419 0 0,-5-84-3779 0 0,-3-62-992 0 0,4 37 306 0 0,-4-68-752 0 0,1 1 1 0 0,0-1-1 0 0,1 1 1 0 0,7 17-1 0 0,-10-29-157 0 0,0 0-1 0 0,0 1 1 0 0,1-1 0 0 0,-1 0-1 0 0,0 0 1 0 0,0 0 0 0 0,0 1-1 0 0,0-1 1 0 0,0 0 0 0 0,0 0-1 0 0,1 0 1 0 0,-1 1-1 0 0,0-1 1 0 0,0 0 0 0 0,0 0-1 0 0,1 0 1 0 0,-1 0 0 0 0,0 1-1 0 0,0-1 1 0 0,0 0 0 0 0,1 0-1 0 0,-1 0 1 0 0,0 0-1 0 0,0 0 1 0 0,1 0 0 0 0,-1 0-1 0 0,0 0 1 0 0,0 0 0 0 0,1 0-1 0 0,-1 0 1 0 0,0 0 0 0 0,0 0-1 0 0,1 0 1 0 0,-1 0-1 0 0,0 0 1 0 0,0 0 0 0 0,1 0-1 0 0,-1 0 1 0 0,0 0 0 0 0,0 0-1 0 0,0 0 1 0 0,1 0 0 0 0,-1-1-1 0 0,0 1 1 0 0,0 0-1 0 0,0 0 1 0 0,1 0 0 0 0,-1 0-1 0 0,0-1 1 0 0,0 1 0 0 0,0 0-1 0 0,0 0 1 0 0,1 0 0 0 0,-1-1-1 0 0,0 1 1 0 0,0 0 0 0 0,0-1-1 0 0,11-15-3244 0 0,-8 11 1149 0 0,1-2-3740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13359 0 0,'-2'5'428'0'0,"0"0"-1"0"0,0 0 1 0 0,0 0-1 0 0,-1-1 1 0 0,1 1-1 0 0,-1-1 1 0 0,-5 7 0 0 0,-3 4 1973 0 0,11-15-2407 0 0,0 0 0 0 0,0 0 0 0 0,0 0 1 0 0,0 0-1 0 0,0 0 0 0 0,0 0 0 0 0,0 0 1 0 0,0 0-1 0 0,0 0 0 0 0,0 0 0 0 0,0 0 1 0 0,0 0-1 0 0,0 0 0 0 0,0 0 1 0 0,0 0-1 0 0,1 0 0 0 0,-1 0 0 0 0,0 0 1 0 0,0 0-1 0 0,0 0 0 0 0,0 0 0 0 0,0 0 1 0 0,0 0-1 0 0,0 0 0 0 0,0 0 1 0 0,0 0-1 0 0,0 0 0 0 0,0 0 0 0 0,0 0 1 0 0,0 0-1 0 0,0 0 0 0 0,0 0 0 0 0,0 0 1 0 0,0 0-1 0 0,1 0 0 0 0,-1 1 0 0 0,0-1 1 0 0,0 0-1 0 0,0 0 0 0 0,0 0 1 0 0,0 0-1 0 0,0 0 0 0 0,0 0 0 0 0,0 0 1 0 0,0 0-1 0 0,0 0 0 0 0,0 0 0 0 0,0 0 1 0 0,0 0-1 0 0,0 0 0 0 0,0 0 0 0 0,0 0 1 0 0,0 0-1 0 0,0 0 0 0 0,0 1 1 0 0,0-1-1 0 0,0 0 0 0 0,0 0 0 0 0,0 0 1 0 0,0 0-1 0 0,0 0 0 0 0,0 0 0 0 0,0 0 1 0 0,0 0-1 0 0,0 0 0 0 0,0 0 0 0 0,5-2-1295 0 0,1 0-211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7831 0 0,'-5'1'159'0'0,"0"-1"0"0"0,1 1 0 0 0,-1 0 0 0 0,0 1 0 0 0,1-1-1 0 0,-1 1 1 0 0,1-1 0 0 0,0 1 0 0 0,-1 1 0 0 0,1-1 0 0 0,-5 4-1 0 0,1 0 401 0 0,0 0-1 0 0,1 1 0 0 0,0-1 0 0 0,-10 13 1 0 0,13-13-206 0 0,0 1 0 0 0,0-1 0 0 0,0 1 0 0 0,1 0 0 0 0,0 0 0 0 0,1 0 0 0 0,-1 0 0 0 0,1 0 0 0 0,1 1 0 0 0,-1-1 0 0 0,2 1 0 0 0,-1-1 0 0 0,1 10 0 0 0,1 10 404 0 0,1-1 0 0 0,8 38 0 0 0,-6-40-565 0 0,2-1 1 0 0,0 0-1 0 0,2-1 1 0 0,0 0-1 0 0,1 0 1 0 0,2 0-1 0 0,19 30 1 0 0,-24-43-96 0 0,0-1 1 0 0,1-1 0 0 0,0 1 0 0 0,0-1 0 0 0,1 0 0 0 0,0-1 0 0 0,0 0 0 0 0,15 9 0 0 0,-15-11-68 0 0,-1-1 0 0 0,1 0-1 0 0,-1 0 1 0 0,1-1 0 0 0,0 0 0 0 0,0-1 0 0 0,0 0 0 0 0,0 0 0 0 0,0 0 0 0 0,0-1-1 0 0,1 0 1 0 0,8-2 0 0 0,-3 0-27 0 0,-1-1 0 0 0,1-1 0 0 0,-1 0-1 0 0,0-1 1 0 0,0 0 0 0 0,-1-1 0 0 0,0 0 0 0 0,0-1-1 0 0,0-1 1 0 0,-1 1 0 0 0,0-2 0 0 0,20-18-1 0 0,-21 16-5 0 0,0 0 0 0 0,0-1 0 0 0,-1 0 0 0 0,-1-1 0 0 0,0 1 0 0 0,0-2 0 0 0,-1 1-1 0 0,-1-1 1 0 0,-1 0 0 0 0,1 0 0 0 0,4-25 0 0 0,-9 32-73 0 0,0 1-1 0 0,0-1 1 0 0,0 0 0 0 0,-1 0 0 0 0,0 0-1 0 0,-1 0 1 0 0,1 1 0 0 0,-1-1-1 0 0,-1 0 1 0 0,1 1 0 0 0,-1-1 0 0 0,0 1-1 0 0,-1-1 1 0 0,1 1 0 0 0,-1 0 0 0 0,-1 0-1 0 0,1 0 1 0 0,-1 0 0 0 0,0 1 0 0 0,0-1-1 0 0,-1 1 1 0 0,1 0 0 0 0,-1 1-1 0 0,0-1 1 0 0,-1 1 0 0 0,1 0 0 0 0,-1 0-1 0 0,1 0 1 0 0,-11-4 0 0 0,0 1 80 0 0,-2 1 0 0 0,1 1 0 0 0,0 0 1 0 0,-1 1-1 0 0,0 1 0 0 0,0 0 0 0 0,-29 1 0 0 0,-10 3 874 0 0,-60 10-1 0 0,-7 0 76 0 0,124-11-953 0 0,-25-1 139 0 0,25 0-139 0 0,0 1 0 0 0,-1 0 0 0 0,1 0 0 0 0,-1 0 0 0 0,1 0-1 0 0,0 0 1 0 0,-1 0 0 0 0,1-1 0 0 0,0 1 0 0 0,-1 0 0 0 0,1 0 0 0 0,0 0 0 0 0,-1-1 0 0 0,1 1 0 0 0,0 0-1 0 0,-1-1 1 0 0,1 1 0 0 0,0 0 0 0 0,0-1 0 0 0,-1 1 0 0 0,1-1-10 0 0,0 1 1 0 0,0-1-1 0 0,0 0 0 0 0,0 1 1 0 0,0-1-1 0 0,0 1 0 0 0,1-1 1 0 0,-1 1-1 0 0,0-1 0 0 0,0 1 1 0 0,0-1-1 0 0,1 1 0 0 0,-1 0 1 0 0,0-1-1 0 0,0 1 0 0 0,1-1 1 0 0,-1 1-1 0 0,0-1 0 0 0,1 1 0 0 0,-1 0 1 0 0,1-1-1 0 0,9-8-1644 0 0,5-3-5980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318 141 7367 0 0,'0'1'37'0'0,"1"-1"0"0"0,-1 0-1 0 0,0 0 1 0 0,0 0-1 0 0,0 0 1 0 0,1 0 0 0 0,-1 0-1 0 0,0 0 1 0 0,0 0 0 0 0,1 0-1 0 0,-1 0 1 0 0,0 0-1 0 0,0 0 1 0 0,1 0 0 0 0,-1 0-1 0 0,0 0 1 0 0,0 0 0 0 0,1 0-1 0 0,-1 0 1 0 0,0 0-1 0 0,0 0 1 0 0,1 0 0 0 0,-1 0-1 0 0,0 0 1 0 0,0-1-1 0 0,1 1 1 0 0,-1 0 0 0 0,0 0-1 0 0,0 0 1 0 0,0 0 0 0 0,1-1-1 0 0,-1 1 1 0 0,0 0-1 0 0,0 0 1 0 0,0 0 0 0 0,0-1-1 0 0,0 1 1 0 0,1 0 0 0 0,9-9 2022 0 0,-6 5-1551 0 0,-1 0 0 0 0,0 0-1 0 0,0-1 1 0 0,0 0-1 0 0,0 1 1 0 0,0-1 0 0 0,-1 0-1 0 0,0 0 1 0 0,0-1-1 0 0,-1 1 1 0 0,1 0-1 0 0,0-9 1 0 0,-1 12-442 0 0,-1 0-1 0 0,0 0 1 0 0,0 0-1 0 0,0 0 1 0 0,0 0 0 0 0,0-1-1 0 0,0 1 1 0 0,-1 0-1 0 0,1 0 1 0 0,-1 0 0 0 0,1 0-1 0 0,-1 0 1 0 0,0 0-1 0 0,0 0 1 0 0,0 0-1 0 0,0 1 1 0 0,0-1 0 0 0,0 0-1 0 0,-1 0 1 0 0,1 1-1 0 0,0-1 1 0 0,-1 1 0 0 0,0-1-1 0 0,1 1 1 0 0,-1 0-1 0 0,0 0 1 0 0,1 0 0 0 0,-1-1-1 0 0,0 2 1 0 0,0-1-1 0 0,0 0 1 0 0,0 0-1 0 0,0 1 1 0 0,0-1 0 0 0,-4 0-1 0 0,-1 0-76 0 0,0 1-1 0 0,0-1 1 0 0,0 1-1 0 0,0 1 1 0 0,0 0-1 0 0,0 0 1 0 0,0 0-1 0 0,0 0 1 0 0,0 1-1 0 0,1 1 1 0 0,-11 3-1 0 0,-5 5-787 0 0,-40 25 0 0 0,40-22 136 0 0,-35 31 0 0 0,46-36 616 0 0,2 1-1 0 0,-1 0 0 0 0,1 0 1 0 0,1 1-1 0 0,-9 15 0 0 0,16-25 78 0 0,0 0 1 0 0,0 1-1 0 0,0-1 0 0 0,0 0 0 0 0,1 1 0 0 0,-1-1 0 0 0,1 1 1 0 0,-1 0-1 0 0,1-1 0 0 0,0 1 0 0 0,-1-1 0 0 0,1 1 0 0 0,0-1 1 0 0,0 1-1 0 0,0 0 0 0 0,0-1 0 0 0,0 1 0 0 0,1 0 1 0 0,-1-1-1 0 0,0 1 0 0 0,1-1 0 0 0,-1 1 0 0 0,2 2 0 0 0,0-3 49 0 0,-1 1-1 0 0,1 0 0 0 0,-1-1 0 0 0,1 1 0 0 0,0-1 0 0 0,-1 1 1 0 0,1-1-1 0 0,0 0 0 0 0,0 0 0 0 0,0 0 0 0 0,0 0 1 0 0,0 0-1 0 0,1-1 0 0 0,-1 1 0 0 0,0 0 0 0 0,3-1 1 0 0,36 8 699 0 0,63 15 41 0 0,-91-18-810 0 0,0-1-1 0 0,-1 2 1 0 0,0 0-1 0 0,1 0 0 0 0,20 16 1 0 0,-27-18-43 0 0,-1 0 0 0 0,0 0 0 0 0,0 1 0 0 0,-1 0 0 0 0,1 0 0 0 0,-1 0 0 0 0,0 1 1 0 0,0-1-1 0 0,3 7 0 0 0,-5-7 24 0 0,-1-1-1 0 0,1 1 1 0 0,-1-1 0 0 0,0 1 0 0 0,0-1 0 0 0,0 1 0 0 0,0 0-1 0 0,-1 0 1 0 0,0-1 0 0 0,0 1 0 0 0,0 0 0 0 0,-1 0-1 0 0,-1 8 1 0 0,-2 0-61 0 0,0 0 0 0 0,-1 0 0 0 0,-1 0 0 0 0,0-1-1 0 0,0 0 1 0 0,-1 0 0 0 0,-1 0 0 0 0,0-1 0 0 0,-16 17-1 0 0,7-10-323 0 0,-1-1-1 0 0,-1-1 1 0 0,0-1-1 0 0,-33 20 1 0 0,48-32 349 0 0,-1-1 1 0 0,1 1-1 0 0,-1-1 1 0 0,0 0-1 0 0,0 0 1 0 0,0-1-1 0 0,0 0 1 0 0,-6 2-1 0 0,9-3 51 0 0,1 0-1 0 0,0 0 1 0 0,0 0-1 0 0,0 0 1 0 0,0-1 0 0 0,-1 1-1 0 0,1 0 1 0 0,0 0-1 0 0,0-1 1 0 0,0 1 0 0 0,0 0-1 0 0,0-1 1 0 0,0 1-1 0 0,0-1 1 0 0,0 0-1 0 0,-2-1 1 0 0,2 1 26 0 0,0 0-1 0 0,0 0 0 0 0,0 0 1 0 0,1-1-1 0 0,-1 1 1 0 0,0 0-1 0 0,1-1 0 0 0,-1 1 1 0 0,1-1-1 0 0,-1 1 1 0 0,1 0-1 0 0,0-1 1 0 0,0 1-1 0 0,-1-1 0 0 0,1 1 1 0 0,1-4-1 0 0,-1-5 185 0 0,1-1 0 0 0,0 1 0 0 0,1-1-1 0 0,1 1 1 0 0,5-18 0 0 0,26-49 757 0 0,-29 65-878 0 0,35-64 553 0 0,82-116 0 0 0,-46 78-1373 0 0,-69 105-174 0 0,-7 9 841 0 0,0 0 1 0 0,0 0-1 0 0,0 0 0 0 0,0 0 1 0 0,0 1-1 0 0,0-1 0 0 0,0 0 1 0 0,0 0-1 0 0,0 0 0 0 0,0 0 0 0 0,0 0 1 0 0,0 0-1 0 0,0 1 0 0 0,0-1 1 0 0,0 0-1 0 0,0 0 0 0 0,0 0 1 0 0,0 0-1 0 0,0 0 0 0 0,0 0 1 0 0,0 0-1 0 0,1 0 0 0 0,-1 1 0 0 0,0-1 1 0 0,0 0-1 0 0,0 0 0 0 0,0 0 1 0 0,0 0-1 0 0,0 0 0 0 0,0 0 1 0 0,1 0-1 0 0,-1 0 0 0 0,0 0 1 0 0,0 0-1 0 0,0 0 0 0 0,0 0 1 0 0,0 0-1 0 0,0 0 0 0 0,1 0 0 0 0,-1 0 1 0 0,0 0-1 0 0,0 0 0 0 0,0 0 1 0 0,0 0-1 0 0,0 0 0 0 0,0 0 1 0 0,1 0-1 0 0,-1 0 0 0 0,0 0 1 0 0,0 0-1 0 0,0 0 0 0 0,0 0 0 0 0,0 0 1 0 0,0 0-1 0 0,0 0 0 0 0,1-1 1 0 0,-1 1-1 0 0,0 0 0 0 0,0 0 1 0 0,0 0-1 0 0,0 0 0 0 0,0 5-1565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10135 0 0,'3'5'448'0'0,"-2"-4"96"0"0,1 2-440 0 0,-2 0-104 0 0,0-1 0 0 0,-2-1 128 0 0,1 1 8 0 0,1 2 0 0 0,-2-1 0 0 0,-1 2 336 0 0,2 0 64 0 0,-2-2 8 0 0,0 0 8 0 0,0 0-1136 0 0,0 0-232 0 0,1 0-48 0 0,1-2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8751 0 0,'0'0'25'0'0,"0"-1"0"0"0,0 1 0 0 0,0 0 0 0 0,0 0-1 0 0,0 0 1 0 0,0 0 0 0 0,0 0 0 0 0,0 0 0 0 0,0-1-1 0 0,0 1 1 0 0,0 0 0 0 0,0 0 0 0 0,0 0-1 0 0,0 0 1 0 0,-1 0 0 0 0,1 0 0 0 0,0 0 0 0 0,0-1-1 0 0,0 1 1 0 0,0 0 0 0 0,0 0 0 0 0,0 0 0 0 0,0 0-1 0 0,0 0 1 0 0,0 0 0 0 0,-1 0 0 0 0,1 0 0 0 0,0 0-1 0 0,0 0 1 0 0,0 0 0 0 0,0 0 0 0 0,0-1 0 0 0,0 1-1 0 0,0 0 1 0 0,-1 0 0 0 0,1 0 0 0 0,0 0 0 0 0,0 0-1 0 0,0 0 1 0 0,0 0 0 0 0,0 0 0 0 0,0 0-1 0 0,-1 0 1 0 0,1 0 0 0 0,0 0 0 0 0,0 0 0 0 0,0 1-1 0 0,0-1 1 0 0,0 0 0 0 0,0 0 0 0 0,-1 0 0 0 0,1 0-1 0 0,0 0 1 0 0,0 0 0 0 0,0 0 0 0 0,0 0 0 0 0,0 0-1 0 0,0 0 1 0 0,0 0 0 0 0,0 0 0 0 0,0 1 0 0 0,0-1-1 0 0,-1 0 1 0 0,1 0 0 0 0,0 0 0 0 0,0 0 0 0 0,0 0-1 0 0,-7 15 1464 0 0,-3 21 1164 0 0,4-1-1776 0 0,2 0 1 0 0,2 0 0 0 0,1 1 0 0 0,1-1 0 0 0,9 59 0 0 0,-8-81-745 0 0,2-1 1 0 0,-1 1 0 0 0,1-1-1 0 0,10 23 1 0 0,-12-32-107 0 0,0 0 0 0 0,0 0 0 0 0,1-1 1 0 0,0 1-1 0 0,-1-1 0 0 0,1 1 0 0 0,0-1 1 0 0,0 1-1 0 0,0-1 0 0 0,1 0 0 0 0,-1 0 1 0 0,1 0-1 0 0,-1 0 0 0 0,1-1 0 0 0,-1 1 1 0 0,1-1-1 0 0,0 1 0 0 0,0-1 0 0 0,0 0 1 0 0,0 0-1 0 0,0 0 0 0 0,0 0 0 0 0,0-1 1 0 0,0 0-1 0 0,5 1 0 0 0,-1-2-3 0 0,1 1 1 0 0,0-2-1 0 0,-1 1 0 0 0,1-1 0 0 0,-1 0 1 0 0,1-1-1 0 0,-1 0 0 0 0,0 0 0 0 0,0 0 0 0 0,0-1 1 0 0,-1 0-1 0 0,12-9 0 0 0,-5 2 18 0 0,-1 0-1 0 0,0 0 0 0 0,-1-1 1 0 0,0-1-1 0 0,9-13 0 0 0,-15 19-43 0 0,-1-1 0 0 0,0 1 0 0 0,0 0 1 0 0,0-1-1 0 0,-1 0 0 0 0,0 0 0 0 0,-1 0 0 0 0,0 0 0 0 0,0 0 0 0 0,1-12 0 0 0,-3 13 1 0 0,0 0-1 0 0,0-1 1 0 0,-1 1-1 0 0,0 0 1 0 0,0 1-1 0 0,-1-1 1 0 0,0 0-1 0 0,0 0 1 0 0,0 1 0 0 0,-1-1-1 0 0,0 1 1 0 0,-7-11-1 0 0,-6-7-32 0 0,-2 2 0 0 0,-1 0-1 0 0,0 1 1 0 0,-2 0 0 0 0,0 2-1 0 0,-1 1 1 0 0,-46-29 0 0 0,67 46-6 0 0,1 0 1 0 0,-1 1 0 0 0,0-1-1 0 0,0 1 1 0 0,0-1 0 0 0,0 1-1 0 0,0-1 1 0 0,0 1 0 0 0,0-1-1 0 0,0 1 1 0 0,0 0 0 0 0,0 0-1 0 0,0-1 1 0 0,0 1 0 0 0,0 0-1 0 0,0 0 1 0 0,0 0 0 0 0,0 0-1 0 0,0 0 1 0 0,-1 1 0 0 0,10 7-5079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9215 0 0,'0'0'59'0'0,"0"-1"0"0"0,0 1 0 0 0,0 0 0 0 0,0 0 0 0 0,0-1 0 0 0,0 1 0 0 0,0 0 0 0 0,0 0 0 0 0,0-1 0 0 0,0 1 0 0 0,0 0-1 0 0,0 0 1 0 0,1-1 0 0 0,-1 1 0 0 0,0 0 0 0 0,0 0 0 0 0,0 0 0 0 0,0-1 0 0 0,0 1 0 0 0,1 0 0 0 0,-1 0 0 0 0,0 0 0 0 0,0 0 0 0 0,0-1 0 0 0,1 1-1 0 0,-1 0 1 0 0,0 0 0 0 0,0 0 0 0 0,0 0 0 0 0,1 0 0 0 0,-1 0 0 0 0,0 0 0 0 0,0-1 0 0 0,1 1 0 0 0,-1 0 0 0 0,0 0 0 0 0,1 0 0 0 0,13 3 1202 0 0,19 15-139 0 0,-26-13-743 0 0,42 24 1281 0 0,55 46 1 0 0,9 6-150 0 0,-49-43-1073 0 0,-35-22-312 0 0,48 36 0 0 0,-74-49-201 0 0,1-1-1 0 0,-1 1 0 0 0,0 0 1 0 0,0 0-1 0 0,-1 1 1 0 0,1-1-1 0 0,-1 1 0 0 0,1-1 1 0 0,-1 1-1 0 0,0 0 0 0 0,-1-1 1 0 0,1 1-1 0 0,0 0 1 0 0,-1 1-1 0 0,0-1 0 0 0,0 0 1 0 0,0 0-1 0 0,0 6 1 0 0,-2-4-334 0 0,1 0 0 0 0,-1-1 0 0 0,0 1 0 0 0,0 0 0 0 0,0-1 0 0 0,-1 0 0 0 0,0 1 0 0 0,0-1 0 0 0,0 0 0 0 0,0 0 0 0 0,-1 0 0 0 0,0 0 0 0 0,-5 6 0 0 0,-1 0-4329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 10135 0 0,'1'0'-18'0'0,"-1"0"0"0"0,0 0 0 0 0,0 0 0 0 0,0 0 0 0 0,0-1 0 0 0,1 1 0 0 0,-1 0 0 0 0,0 0 0 0 0,0 0 0 0 0,0 0 0 0 0,1 0 0 0 0,-1 0 0 0 0,0 0 0 0 0,0 0 0 0 0,0 0 0 0 0,1 0 0 0 0,-1 0 0 0 0,0 0 0 0 0,0 0 0 0 0,0 0 0 0 0,1 0 0 0 0,-1 0 0 0 0,0 0 0 0 0,0 0 0 0 0,0 0 0 0 0,1 1 0 0 0,-1-1 0 0 0,0 0 0 0 0,0 0 0 0 0,0 0 0 0 0,1 0 0 0 0,-1 0 0 0 0,0 0 0 0 0,0 1 0 0 0,0-1 0 0 0,0 0 0 0 0,0 0 0 0 0,0 0 0 0 0,1 0 0 0 0,-1 1 0 0 0,0-1 0 0 0,0 0 0 0 0,0 0 0 0 0,0 0 0 0 0,0 1 0 0 0,0-1 0 0 0,0 0 0 0 0,0 0 0 0 0,0 1 0 0 0,2 18 137 0 0,-5 22 1558 0 0,-2-14-687 0 0,-1 0 0 0 0,-1-1 0 0 0,-12 26-1 0 0,-37 77 1971 0 0,36-85-2007 0 0,-212 530 2826 0 0,229-565-3777 0 0,2-8-7 0 0,0 1 0 0 0,1-1 1 0 0,-1 0-1 0 0,0 1 0 0 0,1-1 0 0 0,-1 1 0 0 0,1-1 0 0 0,0 1 0 0 0,-1-1 0 0 0,1 1 0 0 0,0-1 0 0 0,0 1 0 0 0,0 0 0 0 0,0-1 0 0 0,0 1 0 0 0,0-1 0 0 0,1 1 0 0 0,-1-1 0 0 0,0 1 0 0 0,2 1 0 0 0,-2-3-11 0 0,0 0 0 0 0,0 0 0 0 0,0 1-1 0 0,1-1 1 0 0,-1 0 0 0 0,0 0 0 0 0,0 0-1 0 0,0 0 1 0 0,1 0 0 0 0,-1 0-1 0 0,0 0 1 0 0,0 1 0 0 0,1-1 0 0 0,-1 0-1 0 0,0 0 1 0 0,0 0 0 0 0,1 0-1 0 0,-1 0 1 0 0,0 0 0 0 0,0 0 0 0 0,1 0-1 0 0,-1 0 1 0 0,0-1 0 0 0,0 1 0 0 0,0 0-1 0 0,1 0 1 0 0,-1 0 0 0 0,0 0-1 0 0,0 0 1 0 0,1 0 0 0 0,-1-1 0 0 0,11-7-759 0 0,6-11-1880 0 0,-8 6-2056 0 0,1-2-1297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90 9527 0 0,'0'0'21'0'0,"-1"0"-1"0"0,1-1 1 0 0,0 1-1 0 0,-1 0 1 0 0,1-1-1 0 0,0 1 1 0 0,0 0-1 0 0,-1-1 1 0 0,1 1 0 0 0,0 0-1 0 0,0-1 1 0 0,0 1-1 0 0,-1 0 1 0 0,1-1-1 0 0,0 1 1 0 0,0-1-1 0 0,0 1 1 0 0,0 0-1 0 0,0-1 1 0 0,0 1-1 0 0,0-1 1 0 0,0 1-1 0 0,0 0 1 0 0,0-1-1 0 0,0 1 1 0 0,0-1-1 0 0,0 1 1 0 0,0 0-1 0 0,0-1 1 0 0,0 1-1 0 0,1-1 1 0 0,-1 1-1 0 0,0 0 1 0 0,0-1-1 0 0,0 1 1 0 0,1 0-1 0 0,-1-1 1 0 0,0 1-1 0 0,0 0 1 0 0,1-1 0 0 0,-1 1-1 0 0,0 0 1 0 0,1 0-1 0 0,-1-1 1 0 0,0 1-1 0 0,1 0 1 0 0,0 0-1 0 0,23-11 185 0 0,-12 7 349 0 0,89-35 3050 0 0,-85 34-2506 0 0,-1 1-1 0 0,1 1 1 0 0,0 0 0 0 0,28-1-1 0 0,-41 4-1011 0 0,-1 0-1 0 0,1 0 0 0 0,-1 0 1 0 0,0 0-1 0 0,1 0 1 0 0,-1 1-1 0 0,0-1 1 0 0,0 1-1 0 0,1 0 0 0 0,-1 0 1 0 0,0-1-1 0 0,0 1 1 0 0,0 1-1 0 0,0-1 1 0 0,0 0-1 0 0,4 3 0 0 0,-5-3-72 0 0,0 1-1 0 0,-1 0 1 0 0,1-1-1 0 0,0 1 1 0 0,0-1-1 0 0,-1 1 1 0 0,1 0-1 0 0,-1-1 1 0 0,0 1-1 0 0,1 0 1 0 0,-1 0 0 0 0,0-1-1 0 0,0 1 1 0 0,0 0-1 0 0,0 0 1 0 0,0 0-1 0 0,-1-1 1 0 0,1 1-1 0 0,0 0 1 0 0,-1-1-1 0 0,1 1 1 0 0,-2 3-1 0 0,-3 7-119 0 0,0-1-1 0 0,-1 1 1 0 0,0-1 0 0 0,-1 0-1 0 0,-8 10 1 0 0,-43 49-440 0 0,56-67 521 0 0,-97 97-586 0 0,44-47 204 0 0,54-53 400 0 0,1 0 0 0 0,-1 1 0 0 0,1-1 0 0 0,0 0 1 0 0,-1 1-1 0 0,1-1 0 0 0,0 0 0 0 0,-1 1 0 0 0,1-1 0 0 0,0 0 1 0 0,-1 1-1 0 0,1-1 0 0 0,0 1 0 0 0,0-1 0 0 0,0 1 0 0 0,-1-1 0 0 0,1 1 1 0 0,0-1-1 0 0,0 1 0 0 0,0-1 0 0 0,0 1 0 0 0,0-1 0 0 0,0 1 1 0 0,0 0-1 0 0,0-1-14 0 0,1 1 1 0 0,-1-1-1 0 0,1 0 1 0 0,-1 1-1 0 0,1-1 1 0 0,-1 0-1 0 0,0 0 1 0 0,1 0-1 0 0,-1 1 1 0 0,1-1-1 0 0,-1 0 1 0 0,1 0-1 0 0,-1 0 1 0 0,1 0-1 0 0,0 0 1 0 0,-1 0-1 0 0,1 0 1 0 0,-1 0-1 0 0,1 0 1 0 0,32-6-995 0 0,-30 6 854 0 0,21-5-459 0 0,88-15-1710 0 0,-98 18 2048 0 0,0 2 1 0 0,0-1 0 0 0,0 2-1 0 0,1 0 1 0 0,26 5-1 0 0,-39-5 256 0 0,0-1 0 0 0,1 1 0 0 0,-1-1 0 0 0,0 1 0 0 0,0 0-1 0 0,0 0 1 0 0,0 0 0 0 0,-1 0 0 0 0,1 0 0 0 0,0 1 0 0 0,0-1-1 0 0,0 0 1 0 0,-1 1 0 0 0,1-1 0 0 0,-1 1 0 0 0,1 0 0 0 0,0 2-1 0 0,-1-3 34 0 0,0 1 0 0 0,0 0 0 0 0,-1 0-1 0 0,1 0 1 0 0,-1 0 0 0 0,0 0-1 0 0,1 0 1 0 0,-1 0 0 0 0,0 0-1 0 0,0 0 1 0 0,0 0 0 0 0,0 0-1 0 0,-1 0 1 0 0,1 0 0 0 0,-1 2 0 0 0,-2 3 125 0 0,1 0 0 0 0,-1 0 0 0 0,-1 0 0 0 0,1-1 0 0 0,-1 1 0 0 0,0-1 1 0 0,-1 0-1 0 0,-9 10 0 0 0,-4 2 322 0 0,-2-1 0 0 0,0 0 1 0 0,0-1-1 0 0,-31 16 0 0 0,35-22-224 0 0,-1-1 1 0 0,0-2-1 0 0,0 1 0 0 0,-1-2 0 0 0,0 0 0 0 0,-31 5 1 0 0,44-10-114 0 0,0-1 0 0 0,0 0 1 0 0,0 1-1 0 0,0-2 0 0 0,-8 0 1 0 0,12 1-132 0 0,0 0 1 0 0,0 0 0 0 0,1 0 0 0 0,-1-1 0 0 0,0 1 0 0 0,0 0 0 0 0,0 0 0 0 0,1-1 0 0 0,-1 1 0 0 0,0-1 0 0 0,0 1 0 0 0,1 0 0 0 0,-1-1 0 0 0,0 0-1 0 0,1 1 1 0 0,-1-1 0 0 0,1 1 0 0 0,-1-1 0 0 0,1 0 0 0 0,-1 1 0 0 0,1-1 0 0 0,-1 0 0 0 0,1 1 0 0 0,0-1 0 0 0,-1 0 0 0 0,1 0 0 0 0,0 0-1 0 0,-1 1 1 0 0,1-1 0 0 0,0 0 0 0 0,0 0 0 0 0,0 0 0 0 0,0 1 0 0 0,0-1 0 0 0,0 0 0 0 0,0 0 0 0 0,0 0 0 0 0,0 0 0 0 0,0 1 0 0 0,1-1-1 0 0,-1 0 1 0 0,0 0 0 0 0,1 0 0 0 0,4-13-1650 0 0,3-1-4340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14279 0 0,'0'0'48'0'0,"0"0"0"0"0,0-1 0 0 0,0 1-1 0 0,0 0 1 0 0,0-1 0 0 0,0 1 0 0 0,0 0 0 0 0,0-1-1 0 0,1 1 1 0 0,-1 0 0 0 0,0-1 0 0 0,0 1-1 0 0,0 0 1 0 0,0-1 0 0 0,1 1 0 0 0,-1 0 0 0 0,0 0-1 0 0,0-1 1 0 0,0 1 0 0 0,1 0 0 0 0,-1 0-1 0 0,0-1 1 0 0,0 1 0 0 0,1 0 0 0 0,-1 0 0 0 0,0 0-1 0 0,1-1 1 0 0,-1 1 0 0 0,0 0 0 0 0,1 0 0 0 0,13 0-234 0 0,13 9-544 0 0,70 38 5384 0 0,-57-26-4008 0 0,46 16 0 0 0,-77-34-686 0 0,14 6-278 0 0,0-1 0 0 0,30 5 0 0 0,-47-12-1041 0 0,-13 0-677 0 0,0-1 713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6911 0 0,'-10'11'213'0'0,"0"0"-1"0"0,-7 13 1 0 0,-5 7 1375 0 0,-128 163 6802 0 0,54-63-6470 0 0,81-111-2470 0 0,21-30-2734 0 0,18-25-56 0 0,-15 19 2282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10591 0 0,'0'2'119'0'0,"0"0"0"0"0,-1-1 0 0 0,1 1 0 0 0,0 0 0 0 0,1 0 0 0 0,-1 0 0 0 0,0 0 0 0 0,0-1 0 0 0,1 1-1 0 0,-1 0 1 0 0,1 0 0 0 0,1 2 0 0 0,1 6 135 0 0,1 12 375 0 0,31 155 5163 0 0,-28-127-4317 0 0,2 80 1 0 0,-9-122-1413 0 0,0-1 0 0 0,-1 1 0 0 0,-2 14 1 0 0,2-20-283 0 0,1-1 1 0 0,-1 1 0 0 0,1 0 0 0 0,-1-1 0 0 0,0 1 0 0 0,0 0 0 0 0,1-1 0 0 0,-1 1 0 0 0,0-1 0 0 0,0 1 0 0 0,-1-1 0 0 0,1 0 0 0 0,0 1 0 0 0,0-1 0 0 0,-1 0 0 0 0,1 0 0 0 0,-1 0 0 0 0,1 0 0 0 0,-1 0 0 0 0,1 0 0 0 0,-1 0 0 0 0,-2 0 0 0 0,-3 1-6064 0 0</inkml:trace>
  <inkml:trace contextRef="#ctx0" brushRef="#br0" timeOffset="1">1 342 7367 0 0,'0'-1'66'0'0,"1"-1"-1"0"0,0 1 1 0 0,0-1-1 0 0,0 1 0 0 0,0-1 1 0 0,0 1-1 0 0,0 0 1 0 0,0 0-1 0 0,1-1 0 0 0,-1 1 1 0 0,0 0-1 0 0,1 0 0 0 0,-1 0 1 0 0,1 1-1 0 0,2-2 1 0 0,28-10 813 0 0,-20 8-443 0 0,56-16 3732 0 0,128-21 0 0 0,-144 32-3539 0 0,63-8-37 0 0,-65 13-5936 0 0,-23 2-655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1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8287 0 0,'0'-2'50'0'0,"0"0"-1"0"0,0 0 1 0 0,1 0-1 0 0,-1 0 0 0 0,1 1 1 0 0,0-1-1 0 0,0 0 1 0 0,-1 0-1 0 0,1 1 0 0 0,0-1 1 0 0,0 0-1 0 0,1 1 1 0 0,-1-1-1 0 0,0 1 0 0 0,0-1 1 0 0,1 1-1 0 0,-1 0 1 0 0,4-3-1 0 0,3-1-111 0 0,0-1 0 0 0,14-6 0 0 0,-14 8 233 0 0,20-10 1776 0 0,0 0 1 0 0,38-11-1 0 0,-54 21-1436 0 0,1 1 1 0 0,0 0 0 0 0,-1 1-1 0 0,1 0 1 0 0,0 1 0 0 0,0 0 0 0 0,0 1-1 0 0,16 2 1 0 0,-26-1-374 0 0,0-1 1 0 0,0 1 0 0 0,0 0-1 0 0,0-1 1 0 0,0 1 0 0 0,0 1-1 0 0,0-1 1 0 0,-1 0-1 0 0,1 1 1 0 0,-1-1 0 0 0,5 4-1 0 0,-7-4-102 0 0,1-1-1 0 0,0 1 0 0 0,0 0 0 0 0,-1 1 1 0 0,1-1-1 0 0,0 0 0 0 0,-1 0 0 0 0,1 0 0 0 0,-1 0 1 0 0,0 0-1 0 0,1 1 0 0 0,-1-1 0 0 0,0 0 1 0 0,0 0-1 0 0,0 0 0 0 0,0 1 0 0 0,0-1 1 0 0,0 0-1 0 0,0 0 0 0 0,0 1 0 0 0,0-1 1 0 0,0 0-1 0 0,-1 0 0 0 0,1 0 0 0 0,-1 1 1 0 0,1-1-1 0 0,-1 0 0 0 0,1 0 0 0 0,-1 0 1 0 0,0 1-1 0 0,-8 12 36 0 0,0 0 0 0 0,-1-2 0 0 0,-1 1 0 0 0,-21 20 0 0 0,-6 6-49 0 0,-2 7-77 0 0,-38 58 0 0 0,64-83 31 0 0,1 1 0 0 0,1 0 0 0 0,1 1 0 0 0,2 0 1 0 0,-12 38-1 0 0,20-57 3 0 0,0-1 0 0 0,0 1 0 0 0,0 0-1 0 0,1-1 1 0 0,0 1 0 0 0,0 0 0 0 0,0 0 0 0 0,0 0 0 0 0,1 5 0 0 0,-1-8 11 0 0,1 0 0 0 0,-1 0 0 0 0,1 0 0 0 0,-1 0 0 0 0,1 0 0 0 0,0 0 0 0 0,-1 0 1 0 0,1 0-1 0 0,0 0 0 0 0,0 0 0 0 0,0 0 0 0 0,0 0 0 0 0,0 0 0 0 0,0 0 0 0 0,0-1 0 0 0,0 1 0 0 0,0-1 0 0 0,0 1 0 0 0,0 0 0 0 0,0-1 0 0 0,0 0 0 0 0,1 1 0 0 0,-1-1 1 0 0,0 0-1 0 0,0 1 0 0 0,0-1 0 0 0,1 0 0 0 0,-1 0 0 0 0,0 0 0 0 0,0 0 0 0 0,1 0 0 0 0,0-1 0 0 0,17-1-12 0 0,0-1-1 0 0,0-1 0 0 0,27-10 1 0 0,-16 5 16 0 0,85-27-258 0 0,114-27-965 0 0,-216 61 338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4607 0 0,'11'39'5688'0'0,"-6"-12"-4415"0"0,-1-1 0 0 0,2 40 0 0 0,-2-13-658 0 0,-2-43-371 0 0,0 1 0 0 0,0 0 1 0 0,1 0-1 0 0,0-1 0 0 0,1 1 1 0 0,6 11-1 0 0,-10-21-262 0 0,1-1 0 0 0,-1 0 0 0 0,1 1 0 0 0,-1-1 0 0 0,1 1 0 0 0,-1-1 0 0 0,1 1 0 0 0,-1-1 0 0 0,1 0 0 0 0,-1 0 0 0 0,1 1-1 0 0,0-1 1 0 0,-1 0 0 0 0,1 0 0 0 0,-1 1 0 0 0,1-1 0 0 0,0 0 0 0 0,-1 0 0 0 0,1 0 0 0 0,0 0 0 0 0,-1 0 0 0 0,1 0 0 0 0,-1 0 0 0 0,1 0 0 0 0,0 0 0 0 0,-1-1-1 0 0,1 1 1 0 0,0 0 0 0 0,-1 0 0 0 0,1 0 0 0 0,-1-1 0 0 0,2 1 0 0 0,22-12 1475 0 0,-19 9-1270 0 0,19-10 60 0 0,1 0 0 0 0,0 2 0 0 0,1 0 0 0 0,0 2-1 0 0,1 1 1 0 0,33-6 0 0 0,217-22 665 0 0,-82 8-1108 0 0,53-5-372 0 0,0 17 538 0 0,-62 27-151 0 0,-80-3-420 0 0,240 5 2321 0 0,-327-13-1490 0 0,1-1 0 0 0,0-1 0 0 0,32-7 0 0 0,-45 8-190 0 0,-1-1 1 0 0,-1 0-1 0 0,1 0 1 0 0,0 0-1 0 0,0-1 1 0 0,-1 0-1 0 0,1 0 1 0 0,-1 0 0 0 0,0-1-1 0 0,0 0 1 0 0,0 0-1 0 0,-1 0 1 0 0,1 0-1 0 0,-1-1 1 0 0,7-9-1 0 0,-9 10-20 0 0,0-1 0 0 0,-1 1 0 0 0,0-1 0 0 0,1 0 0 0 0,-2 0 0 0 0,1 1 0 0 0,0-1 0 0 0,-1 0 0 0 0,0 0 0 0 0,0 0 0 0 0,0 0 0 0 0,-1 0 0 0 0,-1-4 0 0 0,1 2-12 0 0,0 0 1 0 0,1 0-1 0 0,0 0 1 0 0,0 1-1 0 0,2-15 1 0 0,2 9-77 0 0,-2 7-150 0 0,-1 1 1 0 0,0 0-1 0 0,0-1 1 0 0,0 1-1 0 0,0-1 1 0 0,-1 1-1 0 0,0-1 1 0 0,0-8 0 0 0,-3 7-881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82 129 3223 0 0,'-9'0'-72'0'0,"-12"0"1546"0"0,20 0-1145 0 0,0 0 0 0 0,0 0 1 0 0,0 0-1 0 0,0 0 0 0 0,0 0 1 0 0,0-1-1 0 0,0 1 0 0 0,0 0 1 0 0,0-1-1 0 0,0 1 0 0 0,1-1 1 0 0,-1 1-1 0 0,0-1 0 0 0,0 1 1 0 0,0-1-1 0 0,-1-1 0 0 0,2 2-196 0 0,0-1-1 0 0,0 1 1 0 0,0-1 0 0 0,0 1-1 0 0,0-1 1 0 0,0 1-1 0 0,0-1 1 0 0,0 0-1 0 0,0 1 1 0 0,0-1-1 0 0,0 1 1 0 0,0-1 0 0 0,0 1-1 0 0,0-1 1 0 0,0 0-1 0 0,0 1 1 0 0,1-1-1 0 0,-1 1 1 0 0,0-1-1 0 0,0 1 1 0 0,1-1 0 0 0,-1 1-1 0 0,0-1 1 0 0,1 1-1 0 0,-1-1 1 0 0,1 1-1 0 0,0-1 1 0 0,13-13 1333 0 0,-13 13-1233 0 0,15-11 244 0 0,0 1 0 0 0,1 0 0 0 0,0 1 0 0 0,1 1 0 0 0,0 1 0 0 0,0 0 0 0 0,0 1 0 0 0,29-6 0 0 0,-44 13-497 0 0,0-1 0 0 0,1 0 0 0 0,-1 1 0 0 0,0 0 0 0 0,1 0 0 0 0,-1 0 0 0 0,0 0-1 0 0,1 0 1 0 0,-1 1 0 0 0,0-1 0 0 0,1 1 0 0 0,-1 0 0 0 0,4 1 0 0 0,-5 0 0 0 0,0-1 1 0 0,0 0-1 0 0,0 0 1 0 0,-1 1-1 0 0,1-1 1 0 0,0 1-1 0 0,-1 0 1 0 0,1-1-1 0 0,-1 1 1 0 0,0 0-1 0 0,1 0 1 0 0,-1 0-1 0 0,0 0 1 0 0,0 0-1 0 0,0 0 1 0 0,-1 0 0 0 0,1 0-1 0 0,0 0 1 0 0,-1 0-1 0 0,1 4 1 0 0,0 6-65 0 0,0 0 0 0 0,-1 1 0 0 0,0-1 0 0 0,-1 0 1 0 0,0 0-1 0 0,-1 0 0 0 0,0 0 0 0 0,-1 0 1 0 0,-6 16-1 0 0,-7 13 123 0 0,-26 46 1 0 0,19-42-241 0 0,-40 54 0 0 0,49-78 138 0 0,-2-2 0 0 0,-1 1-1 0 0,0-2 1 0 0,-32 26-1 0 0,45-40 155 0 0,0-1 1 0 0,-1 0-1 0 0,0 0 0 0 0,0-1 0 0 0,0 1 1 0 0,-10 3-1 0 0,15-6-83 0 0,0 0 1 0 0,0 0-1 0 0,0 0 1 0 0,0 0-1 0 0,0 0 1 0 0,0 0-1 0 0,0 0 1 0 0,0 0-1 0 0,1-1 1 0 0,-1 1-1 0 0,0 0 1 0 0,0 0-1 0 0,0 0 1 0 0,0 0-1 0 0,0 0 1 0 0,0 0-1 0 0,0 0 1 0 0,0 0-1 0 0,0 0 1 0 0,0 0-1 0 0,0 0 1 0 0,0 0-1 0 0,0 0 1 0 0,0 0-1 0 0,0 0 1 0 0,0-1-1 0 0,0 1 1 0 0,0 0-1 0 0,0 0 1 0 0,0 0-1 0 0,0 0 1 0 0,0 0-1 0 0,0 0 0 0 0,0 0 1 0 0,0 0-1 0 0,0 0 1 0 0,0 0-1 0 0,0 0 1 0 0,0-1-1 0 0,0 1 1 0 0,0 0-1 0 0,0 0 1 0 0,0 0-1 0 0,0 0 1 0 0,0 0-1 0 0,0 0 1 0 0,0 0-1 0 0,0 0 1 0 0,0 0-1 0 0,0 0 1 0 0,0 0-1 0 0,0 0 1 0 0,0 0-1 0 0,0 0 1 0 0,-1 0-1 0 0,1 0 1 0 0,0-1-1 0 0,0 1 1 0 0,0 0-1 0 0,0 0 1 0 0,0 0-1 0 0,6-5 270 0 0,15-6-145 0 0,1 2 0 0 0,0 1-1 0 0,0 0 1 0 0,1 2 0 0 0,0 0 0 0 0,0 2 0 0 0,45-3 0 0 0,-59 6-312 0 0,0 0 1 0 0,0 1-1 0 0,0 1 1 0 0,0 0 0 0 0,0 0-1 0 0,0 0 1 0 0,0 1 0 0 0,16 6-1 0 0,-16-4-961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12439 0 0,'-13'7'1104'0'0,"2"-4"-880"0"0,2 0-224 0 0,4 0 0 0 0,4-1 416 0 0,-1 0 48 0 0,1-1 8 0 0,-4 1 0 0 0,1 1-664 0 0,-1 0-128 0 0,2-2-24 0 0,0 1-8 0 0,4-2-256 0 0,3-3-48 0 0,0 0-16 0 0,5-5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1839 0 0,'-5'6'631'0'0,"1"0"0"0"0,1 1 0 0 0,-1 0 0 0 0,1 0-1 0 0,1 0 1 0 0,-1 0 0 0 0,1 0 0 0 0,-2 10 0 0 0,4-13-359 0 0,-25 129 7446 0 0,21-98-5903 0 0,2 66 1 0 0,3-82-1411 0 0,1 1 1 0 0,7 27-1 0 0,-6-37-330 0 0,0 0 0 0 0,0-1-1 0 0,1 1 1 0 0,0-1-1 0 0,1 0 1 0 0,8 13 0 0 0,-11-19-89 0 0,0-1 0 0 0,0 1 0 0 0,0-1 0 0 0,0 0 0 0 0,1 1 1 0 0,-1-1-1 0 0,1 0 0 0 0,-1 0 0 0 0,1-1 0 0 0,0 1 1 0 0,-1-1-1 0 0,1 1 0 0 0,0-1 0 0 0,0 0 0 0 0,0 0 1 0 0,6 1-1 0 0,-5-1-28 0 0,0-1 1 0 0,0 0-1 0 0,0 0 1 0 0,0-1 0 0 0,0 1-1 0 0,0-1 1 0 0,0 0-1 0 0,0 0 1 0 0,-1 0-1 0 0,1 0 1 0 0,7-4-1 0 0,-3 0-64 0 0,1 0-1 0 0,-1-1 1 0 0,0 0-1 0 0,0 0 1 0 0,-1-1-1 0 0,0 0 1 0 0,0 0-1 0 0,0-1 1 0 0,9-16-1 0 0,-7 12-50 0 0,-2 0 0 0 0,0-1 0 0 0,0-1 0 0 0,-1 1 0 0 0,-1-1 0 0 0,0 0 0 0 0,4-22 0 0 0,-9 33 85 0 0,0 1-1 0 0,0-1 1 0 0,0 1 0 0 0,-1-1-1 0 0,1 1 1 0 0,-1-1-1 0 0,1 1 1 0 0,-1 0-1 0 0,0-1 1 0 0,0 1-1 0 0,0 0 1 0 0,0 0 0 0 0,0-1-1 0 0,0 1 1 0 0,-1 0-1 0 0,1 0 1 0 0,-1 0-1 0 0,1 0 1 0 0,-1 1 0 0 0,0-1-1 0 0,0 0 1 0 0,-2-1-1 0 0,3 2 107 0 0,-1 0 0 0 0,1 0 0 0 0,-1 0 0 0 0,1 1 0 0 0,-1-1-1 0 0,0 0 1 0 0,1 1 0 0 0,-1-1 0 0 0,0 1 0 0 0,1 0 0 0 0,-1-1 0 0 0,0 1-1 0 0,0 0 1 0 0,1 0 0 0 0,-1 0 0 0 0,0 0 0 0 0,0 0 0 0 0,0 1 0 0 0,1-1-1 0 0,-1 0 1 0 0,0 1 0 0 0,1-1 0 0 0,-1 1 0 0 0,0 0 0 0 0,1-1-1 0 0,-1 1 1 0 0,1 0 0 0 0,-1 0 0 0 0,1 0 0 0 0,0 0 0 0 0,-3 3 0 0 0,1-1 55 0 0,1 0 1 0 0,0 0-1 0 0,0 1 1 0 0,0-1 0 0 0,0 1-1 0 0,0-1 1 0 0,1 1 0 0 0,-1-1-1 0 0,1 1 1 0 0,0 0 0 0 0,0 0-1 0 0,0 6 1 0 0,-1 6-155 0 0,1 28-1 0 0,2-30 8 0 0,-2-1-57 0 0,2 32-129 0 0,0-42 142 0 0,-1 0 0 0 0,0 0 0 0 0,1 1 0 0 0,0-1 0 0 0,0 0 0 0 0,0 0 0 0 0,0 0 0 0 0,0 0 0 0 0,1 0 1 0 0,2 4-1 0 0,-3-6-78 0 0,-1-1 1 0 0,1 1 0 0 0,-1-1-1 0 0,1 1 1 0 0,0-1 0 0 0,-1 1-1 0 0,1-1 1 0 0,0 1 0 0 0,-1-1-1 0 0,1 1 1 0 0,0-1 0 0 0,0 0-1 0 0,-1 0 1 0 0,1 1 0 0 0,0-1-1 0 0,0 0 1 0 0,0 0 0 0 0,-1 0-1 0 0,1 0 1 0 0,0 0 0 0 0,0 0-1 0 0,0 0 1 0 0,0 0 0 0 0,-1 0-1 0 0,1 0 1 0 0,0 0 0 0 0,0-1-1 0 0,-1 1 1 0 0,1 0 0 0 0,0 0-1 0 0,1-1 1 0 0,11-5-4572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4143 0 0,'1'7'139'0'0,"-1"0"0"0"0,0 1 0 0 0,-1-1 0 0 0,0 1 0 0 0,0-1 0 0 0,-1 0 0 0 0,0 0 0 0 0,-3 9 0 0 0,-27 56 2317 0 0,18-46-1853 0 0,-129 239 6514 0 0,28-100-5752 0 0,102-152-1533 0 0,13-13 156 0 0,0 0 1 0 0,0 0 0 0 0,0 0 0 0 0,0 0 0 0 0,0 0 0 0 0,0 0 0 0 0,0 0-1 0 0,0 0 1 0 0,-1 0 0 0 0,1 0 0 0 0,0 0 0 0 0,0 0 0 0 0,0 0 0 0 0,0 0-1 0 0,0 0 1 0 0,0 0 0 0 0,0 0 0 0 0,0 0 0 0 0,0 0 0 0 0,-1-1 0 0 0,1 1-1 0 0,0 0 1 0 0,0 0 0 0 0,0 0 0 0 0,0 0 0 0 0,0 0 0 0 0,0 0 0 0 0,0 0-1 0 0,0 0 1 0 0,0 0 0 0 0,0 0 0 0 0,0 0 0 0 0,0 0 0 0 0,0 0 0 0 0,-1-1-1 0 0,1 1 1 0 0,0 0 0 0 0,0 0 0 0 0,0 0 0 0 0,0 0 0 0 0,0 0 0 0 0,0 0-1 0 0,0 0 1 0 0,0 0 0 0 0,1-12-543 0 0,2-11-1682 0 0,7-25-1 0 0,-2 22-2018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5063 0 0,'-4'7'772'0'0,"0"0"0"0"0,0 0 0 0 0,-3 8 0 0 0,0 0-112 0 0,-20 44 2031 0 0,3 1-1 0 0,2 1 0 0 0,-13 64 1 0 0,34-120-2618 0 0,-5 19 391 0 0,2 0 0 0 0,-3 29 0 0 0,7-47-389 0 0,-1 0 1 0 0,2 1 0 0 0,-1-1 0 0 0,0 0 0 0 0,1 0 0 0 0,0 0-1 0 0,1 0 1 0 0,-1 0 0 0 0,1 0 0 0 0,0-1 0 0 0,1 1 0 0 0,-1 0-1 0 0,1-1 1 0 0,5 7 0 0 0,-6-10-75 0 0,0 0 0 0 0,0 0 0 0 0,0 0 0 0 0,1-1 0 0 0,-1 1 0 0 0,1-1 0 0 0,-1 1 0 0 0,1-1 0 0 0,-1 0 0 0 0,1 0 0 0 0,-1 0 0 0 0,1 0 0 0 0,0-1 0 0 0,0 1 0 0 0,-1-1 0 0 0,1 0 0 0 0,0 1 0 0 0,0-1 0 0 0,-1-1 0 0 0,1 1 0 0 0,5-1 0 0 0,3-1-144 0 0,0 0-1 0 0,0-1 0 0 0,21-8 0 0 0,-15 3-146 0 0,-1 0 0 0 0,1-1 0 0 0,-1-1 0 0 0,-1-1 0 0 0,0 0 0 0 0,-1-1 1 0 0,0 0-1 0 0,0-1 0 0 0,-1-1 0 0 0,-1 0 0 0 0,-1-1 0 0 0,0 0 0 0 0,13-23 0 0 0,-21 31-84 0 0,1-1 0 0 0,-1 0 0 0 0,0 0 0 0 0,-1 0 0 0 0,3-16 0 0 0,-5 21 308 0 0,1 0 0 0 0,-1 0 0 0 0,0 0 1 0 0,0 1-1 0 0,-1-1 0 0 0,1 0 0 0 0,0 0 0 0 0,-1 1 1 0 0,-1-6-1 0 0,1 6 67 0 0,0 1-1 0 0,1 0 1 0 0,-1 0 0 0 0,0 0 0 0 0,0 0 0 0 0,0 0 0 0 0,0 0-1 0 0,0 0 1 0 0,0 0 0 0 0,0 0 0 0 0,0 0 0 0 0,0 0 0 0 0,0 1 0 0 0,0-1-1 0 0,0 0 1 0 0,-1 1 0 0 0,1-1 0 0 0,0 1 0 0 0,0 0 0 0 0,-1-1-1 0 0,-1 1 1 0 0,0-1 27 0 0,0 1 0 0 0,0 0 0 0 0,0 0 0 0 0,0 1 0 0 0,-1-1 0 0 0,1 1 0 0 0,0-1 0 0 0,0 1 0 0 0,0 0 0 0 0,0 0 0 0 0,0 1 0 0 0,1-1 0 0 0,-1 0 0 0 0,0 1 0 0 0,0 0 0 0 0,1 0 1 0 0,-1-1-1 0 0,1 1 0 0 0,0 1 0 0 0,0-1 0 0 0,-1 0 0 0 0,-1 3 0 0 0,-3 4 119 0 0,1 0 1 0 0,0 1 0 0 0,0-1-1 0 0,-9 20 1 0 0,8-10-6 0 0,-1 1 1 0 0,2-1 0 0 0,-4 23-1 0 0,8-34-83 0 0,1 0 0 0 0,0 0 0 0 0,1 0-1 0 0,-1 0 1 0 0,1 0 0 0 0,1 0 0 0 0,0-1 0 0 0,0 1-1 0 0,0 0 1 0 0,1 0 0 0 0,3 7 0 0 0,-5-13-89 0 0,1-1 1 0 0,0 1-1 0 0,0-1 0 0 0,-1 1 1 0 0,1-1-1 0 0,0 0 1 0 0,0 1-1 0 0,0-1 0 0 0,1 0 1 0 0,-1 0-1 0 0,0 0 1 0 0,0 0-1 0 0,1 0 0 0 0,-1 0 1 0 0,1 0-1 0 0,-1-1 1 0 0,0 1-1 0 0,1 0 0 0 0,0-1 1 0 0,-1 1-1 0 0,1-1 0 0 0,-1 1 1 0 0,1-1-1 0 0,0 0 1 0 0,-1 0-1 0 0,1 0 0 0 0,-1 0 1 0 0,1 0-1 0 0,0 0 1 0 0,-1 0-1 0 0,1 0 0 0 0,0-1 1 0 0,-1 1-1 0 0,1-1 1 0 0,2 0-1 0 0,2-2-431 0 0,1 1 0 0 0,-1-2 1 0 0,1 1-1 0 0,-1 0 0 0 0,0-1 0 0 0,-1 0 1 0 0,6-6-1 0 0,8-7-4270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5063 0 0,'-3'4'174'0'0,"1"0"0"0"0,0 1-1 0 0,-1-1 1 0 0,1 1 0 0 0,1 0-1 0 0,-1-1 1 0 0,1 1 0 0 0,-2 8-1 0 0,-1 2 615 0 0,-28 126 5208 0 0,28-113-4787 0 0,1 0 1 0 0,1 1-1 0 0,3 31 0 0 0,-1-56-1083 0 0,1 0 1 0 0,-1 0-1 0 0,1 0 0 0 0,0 0 0 0 0,0-1 1 0 0,0 1-1 0 0,1 0 0 0 0,-1 0 0 0 0,1-1 1 0 0,0 1-1 0 0,0-1 0 0 0,4 6 0 0 0,-5-8-90 0 0,1 1 0 0 0,0-1 0 0 0,-1 1-1 0 0,1-1 1 0 0,0 0 0 0 0,0 0 0 0 0,-1 0 0 0 0,1 0-1 0 0,0 0 1 0 0,0 0 0 0 0,0 0 0 0 0,0 0 0 0 0,0-1-1 0 0,1 1 1 0 0,-1-1 0 0 0,0 0 0 0 0,0 0 0 0 0,0 0-1 0 0,0 0 1 0 0,0 0 0 0 0,0 0 0 0 0,1 0 0 0 0,-1-1-1 0 0,4 0 1 0 0,3-2 28 0 0,1-1 0 0 0,0 0 0 0 0,-1-1 0 0 0,0 0 0 0 0,0 0 0 0 0,0-1 0 0 0,-1 0 0 0 0,11-10 0 0 0,5-7 184 0 0,28-33 0 0 0,-41 42-338 0 0,0 0-1 0 0,0 0 0 0 0,-2-1 1 0 0,1-1-1 0 0,10-26 0 0 0,-19 41 65 0 0,-1 0 0 0 0,0 0 0 0 0,1 0-1 0 0,-1 0 1 0 0,0 0 0 0 0,1 0 0 0 0,-1 0-1 0 0,0 0 1 0 0,0 0 0 0 0,0 0 0 0 0,0 0 0 0 0,0-1-1 0 0,0 1 1 0 0,-1-2 0 0 0,1 3 14 0 0,0 0 0 0 0,0-1-1 0 0,-1 1 1 0 0,1 0 0 0 0,0 0 0 0 0,0-1-1 0 0,-1 1 1 0 0,1 0 0 0 0,0 0 0 0 0,0-1-1 0 0,-1 1 1 0 0,1 0 0 0 0,0 0 0 0 0,-1 0-1 0 0,1 0 1 0 0,0 0 0 0 0,-1 0 0 0 0,1-1-1 0 0,0 1 1 0 0,-1 0 0 0 0,1 0 0 0 0,0 0-1 0 0,-1 0 1 0 0,1 0 0 0 0,-1 0 0 0 0,1 0 0 0 0,0 0-1 0 0,-1 1 1 0 0,-2-1 23 0 0,0 1 0 0 0,0 0-1 0 0,1 1 1 0 0,-1-1 0 0 0,0 0 0 0 0,1 1 0 0 0,-1-1 0 0 0,1 1-1 0 0,-3 2 1 0 0,-2 2 64 0 0,1 1 0 0 0,0-1 0 0 0,0 1-1 0 0,0 0 1 0 0,1 1 0 0 0,0-1 0 0 0,0 1 0 0 0,1 0-1 0 0,0 1 1 0 0,-5 15 0 0 0,6-12-48 0 0,0 0-1 0 0,1 1 0 0 0,0-1 1 0 0,1 1-1 0 0,0-1 1 0 0,1 1-1 0 0,2 15 1 0 0,-2 1-981 0 0,-4-11-3193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8287 0 0,'0'0'22'0'0,"0"0"0"0"0,0 0 0 0 0,0-1 0 0 0,-1 1 0 0 0,1 0 0 0 0,0 0 0 0 0,0 0 0 0 0,0 0 0 0 0,0-1 0 0 0,0 1 0 0 0,0 0 0 0 0,0 0 0 0 0,0 0 0 0 0,0 0 0 0 0,0 0 0 0 0,0-1 0 0 0,0 1 0 0 0,0 0 0 0 0,0 0 0 0 0,0 0 0 0 0,1 0 0 0 0,-1-1 0 0 0,0 1 0 0 0,0 0 0 0 0,0 0 0 0 0,0 0 0 0 0,0 0 0 0 0,0 0 0 0 0,0 0 0 0 0,0-1 0 0 0,0 1 0 0 0,1 0 0 0 0,-1 0 0 0 0,0 0 0 0 0,0 0 0 0 0,0 0 0 0 0,0 0 0 0 0,1 0 0 0 0,8-3 381 0 0,19 3 393 0 0,-21 0-1 0 0,47 1 2624 0 0,81-3-59 0 0,-38-11-2191 0 0,118-31 0 0 0,22-3-706 0 0,-145 34-723 0 0,-2 2-2086 0 0,-31 1-5126 0 0,-46 8 2854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0,'7'2'366'0'0,"-1"1"-1"0"0,1-1 0 0 0,-1 1 0 0 0,0 0 0 0 0,0 0 0 0 0,0 1 0 0 0,6 5 1 0 0,7 3 132 0 0,131 86 3654 0 0,74 45-2428 0 0,-215-138-1891 0 0,-4-1-238 0 0,1-1 1 0 0,0 0-1 0 0,9 3 1 0 0,-15-6 292 0 0,0 0 0 0 0,1 0 1 0 0,-1 1-1 0 0,0-1 0 0 0,0 0 0 0 0,1 0 0 0 0,-1 0 1 0 0,0 0-1 0 0,0 0 0 0 0,1 0 0 0 0,-1 0 1 0 0,0 0-1 0 0,0 0 0 0 0,0 0 0 0 0,1 0 0 0 0,-1 0 1 0 0,0 0-1 0 0,0-1 0 0 0,1 1 0 0 0,-1 0 0 0 0,0 0 1 0 0,0 0-1 0 0,0 0 0 0 0,1 0 0 0 0,-1 0 1 0 0,0-1-1 0 0,0 1 0 0 0,0 0 0 0 0,0 0 0 0 0,1 0 1 0 0,-1 0-1 0 0,0-1 0 0 0,0 1 0 0 0,0 0 1 0 0,0 0-1 0 0,0-1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3679 0 0,'-2'1'135'0'0,"1"0"0"0"0,-1 1-1 0 0,1-1 1 0 0,-1 1 0 0 0,1-1-1 0 0,0 1 1 0 0,0-1-1 0 0,0 1 1 0 0,0 0 0 0 0,0 0-1 0 0,0-1 1 0 0,0 1 0 0 0,0 2-1 0 0,-3 3 263 0 0,-138 212 8455 0 0,26-47-6652 0 0,90-127-2787 0 0,25-43-416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13359 0 0,'2'29'645'0'0,"1"-1"1"0"0,6 28-1 0 0,-1-13-269 0 0,30 150 2674 0 0,-26-148-2128 0 0,2-1-1 0 0,26 56 1 0 0,-40-100-924 0 0,19 36 61 0 0,-18-35-137 0 0,1 1-1 0 0,-1 0 1 0 0,0 0 0 0 0,1-1 0 0 0,-1 1 0 0 0,1-1 0 0 0,0 1 0 0 0,-1-1-1 0 0,1 0 1 0 0,0 0 0 0 0,0 1 0 0 0,0-1 0 0 0,0 0 0 0 0,0-1 0 0 0,4 2 0 0 0,-3-2-1668 0 0</inkml:trace>
  <inkml:trace contextRef="#ctx0" brushRef="#br0" timeOffset="1">1 422 9215 0 0,'7'-3'408'0'0,"2"0"80"0"0,4 1-392 0 0,-4-1-96 0 0,-2 2 0 0 0,-1-1 0 0 0,3-1 584 0 0,5 0 96 0 0,10-3 24 0 0,8-1 0 0 0,6-4-88 0 0,5 0-8 0 0,-2 2-8 0 0,0-1 0 0 0,0 2-1112 0 0,-2-1-216 0 0,-1 3-40 0 0,0 1-16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17 157 14743 0 0,'-2'0'126'0'0,"1"-1"-1"0"0,-1 0 0 0 0,1 0 1 0 0,-1 0-1 0 0,1-1 1 0 0,0 1-1 0 0,0 0 0 0 0,0 0 1 0 0,0-1-1 0 0,-2-1 1 0 0,3 2-119 0 0,0 0 1 0 0,0 1-1 0 0,0-1 0 0 0,0 0 1 0 0,0 1-1 0 0,0-1 1 0 0,0 0-1 0 0,0 0 1 0 0,0 1-1 0 0,0-1 1 0 0,0 0-1 0 0,1 1 0 0 0,-1-1 1 0 0,0 0-1 0 0,1 1 1 0 0,-1-1-1 0 0,0 1 1 0 0,1-1-1 0 0,-1 0 1 0 0,1 1-1 0 0,-1-1 1 0 0,1 1-1 0 0,-1-1 0 0 0,1 1 1 0 0,-1-1-1 0 0,1 1 1 0 0,0-1-1 0 0,17-14 240 0 0,0 1 1 0 0,0 1-1 0 0,2 0 0 0 0,-1 2 0 0 0,28-12 0 0 0,-30 16-21 0 0,0 1 0 0 0,0 0 0 0 0,0 2 0 0 0,1 0 0 0 0,-1 0 0 0 0,1 2 0 0 0,22 0 0 0 0,-33 2-207 0 0,0 0 0 0 0,0 0 1 0 0,-1 1-1 0 0,1 0 0 0 0,0 1 0 0 0,-1 0 0 0 0,1 0 1 0 0,-1 0-1 0 0,1 1 0 0 0,9 5 0 0 0,-13-6-49 0 0,1 1 0 0 0,0 0 0 0 0,-1 0 0 0 0,1 0 0 0 0,-1 0 0 0 0,0 0 0 0 0,0 1 0 0 0,0 0 0 0 0,-1-1 0 0 0,1 1 0 0 0,-1 0 0 0 0,0 0 0 0 0,0 0 0 0 0,0 1 0 0 0,-1-1 0 0 0,2 7 0 0 0,-1 1-25 0 0,0 1 0 0 0,-1-1-1 0 0,-1 0 1 0 0,0 0-1 0 0,-1 0 1 0 0,0 1 0 0 0,-1-1-1 0 0,-1 0 1 0 0,0-1 0 0 0,0 1-1 0 0,-1 0 1 0 0,-10 21 0 0 0,-4 2 188 0 0,-2-1 0 0 0,-39 53 0 0 0,-121 127-110 0 0,123-150 98 0 0,50-56 21 0 0,5-6-21 0 0,-1 0 1 0 0,1 0 0 0 0,0 0 0 0 0,1 0-1 0 0,-1 1 1 0 0,0-1 0 0 0,1 1 0 0 0,-3 5 0 0 0,4-8-103 0 0,0 0 1 0 0,0 0 0 0 0,0 0-1 0 0,0 1 1 0 0,0-1 0 0 0,0 0 0 0 0,1 0-1 0 0,-1 0 1 0 0,0 0 0 0 0,0 0-1 0 0,0 1 1 0 0,0-1 0 0 0,0 0 0 0 0,1 0-1 0 0,-1 0 1 0 0,0 0 0 0 0,0 0-1 0 0,0 0 1 0 0,1 0 0 0 0,-1 0 0 0 0,0 0-1 0 0,0 0 1 0 0,0 0 0 0 0,0 0-1 0 0,1 0 1 0 0,-1 0 0 0 0,0 0 0 0 0,0 0-1 0 0,0 0 1 0 0,1 0 0 0 0,-1 0-1 0 0,0 0 1 0 0,0 0 0 0 0,0 0 0 0 0,0 0-1 0 0,1 0 1 0 0,-1 0 0 0 0,0 0-1 0 0,0-1 1 0 0,10-1 208 0 0,-9 2-199 0 0,138-51 563 0 0,-18 6-719 0 0,140-31-1583 0 0,-243 72 732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13 464 3679 0 0,'-3'-7'458'0'0,"-4"-7"114"0"0,6 14-501 0 0,1 0-1 0 0,0 0 1 0 0,0 0 0 0 0,0-1 0 0 0,0 1-1 0 0,0 0 1 0 0,-1 0 0 0 0,1 0 0 0 0,0 0-1 0 0,0-1 1 0 0,0 1 0 0 0,0 0-1 0 0,0 0 1 0 0,0 0 0 0 0,0-1 0 0 0,0 1-1 0 0,0 0 1 0 0,0 0 0 0 0,0 0-1 0 0,0-1 1 0 0,0 1 0 0 0,0 0 0 0 0,0 0-1 0 0,0 0 1 0 0,0-1 0 0 0,0 1 0 0 0,0 0-1 0 0,0 0 1 0 0,0 0 0 0 0,0-1-1 0 0,0 1 1 0 0,0 0 0 0 0,0 0 0 0 0,1 0-1 0 0,-1-1 1 0 0,0 1 0 0 0,0 0 0 0 0,0 0-1 0 0,0 0 1 0 0,1 0 0 0 0,0 0 219 0 0,0 2 1 0 0,1-1 0 0 0,-1 0 0 0 0,0 0 0 0 0,0 0-1 0 0,1 1 1 0 0,-1-1 0 0 0,0 0 0 0 0,0 1-1 0 0,-1-1 1 0 0,1 1 0 0 0,0-1 0 0 0,0 1 0 0 0,0 2-1 0 0,1 1 293 0 0,10 22 1525 0 0,13 43 0 0 0,-20-50-1793 0 0,2 0 1 0 0,0-1-1 0 0,1 0 0 0 0,1 0 0 0 0,14 20 1 0 0,-20-35-310 0 0,0 0 1 0 0,1 0-1 0 0,-1 0 0 0 0,1 0 1 0 0,0-1-1 0 0,0 1 1 0 0,0-1-1 0 0,1 0 1 0 0,-1 0-1 0 0,1-1 1 0 0,0 1-1 0 0,9 3 1 0 0,-8-5-43 0 0,1 1-1 0 0,0-1 1 0 0,0 0 0 0 0,0 0 0 0 0,0-1 0 0 0,0 0 0 0 0,0 0 0 0 0,0 0-1 0 0,8-3 1 0 0,181-26-1221 0 0,-110 17 1200 0 0,215-5-212 0 0,-109 10-389 0 0,-137 2 449 0 0,81-16-1 0 0,188-44-457 0 0,-232 48 498 0 0,356-51-75 0 0,34 18-954 0 0,-53 15-1104 0 0,-319 29 2398 0 0,16-2 182 0 0,238-19 2276 0 0,99-4-5587 0 0,-264 28 4374 0 0,-143 5-172 0 0,-28-1-271 0 0,0-1-1 0 0,0-1 1 0 0,0-1 0 0 0,32-7 0 0 0,-58 9-816 0 0,1-1 0 0 0,-1 0 0 0 0,1 0 0 0 0,-1 0 0 0 0,0 0 0 0 0,1-1 0 0 0,-1 1 0 0 0,0-1 0 0 0,0 1 0 0 0,0-1 0 0 0,0 0 1 0 0,0 1-1 0 0,-1-1 0 0 0,4-4 0 0 0,-3 2 45 0 0,1-1 0 0 0,-1 1 0 0 0,0 0 1 0 0,0-1-1 0 0,0 0 0 0 0,-1 1 0 0 0,2-8 1 0 0,-2 1 3 0 0,1 0 1 0 0,-2-1 0 0 0,1 1-1 0 0,-2-1 1 0 0,1 1 0 0 0,-4-13-1 0 0,1 6-129 0 0,-1 1-1 0 0,-1-1 0 0 0,-8-18 1 0 0,9 28-442 0 0,0 0-1 0 0,0 0 1 0 0,0 1 0 0 0,-1 0 0 0 0,0 0 0 0 0,-1 0 0 0 0,1 0-1 0 0,-12-9 1 0 0,3 4-5892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6911 0 0,'-4'4'24'0'0,"1"1"0"0"0,0 0 0 0 0,0 0 0 0 0,0 0 0 0 0,-3 9 0 0 0,2-4 36 0 0,-28 68 825 0 0,-26 96 0 0 0,39-112-387 0 0,18-56-352 0 0,-1-2 14 0 0,0 0 0 0 0,1 0 0 0 0,0 0 0 0 0,0 0 0 0 0,0 0 1 0 0,1 0-1 0 0,-1 0 0 0 0,1 0 0 0 0,0 0 0 0 0,1 7 0 0 0,-1-11-121 0 0,0 0 0 0 0,1 0 0 0 0,-1 0 0 0 0,0 0 0 0 0,0 0 0 0 0,1 0 0 0 0,-1 0 0 0 0,0 0 0 0 0,0 0 0 0 0,1 0 0 0 0,-1 0 0 0 0,0 0 0 0 0,1 0 0 0 0,-1 0 0 0 0,0 0 0 0 0,0 0 0 0 0,1 0 0 0 0,-1 0 0 0 0,0 0 0 0 0,0-1 0 0 0,1 1 0 0 0,-1 0 0 0 0,0 0 0 0 0,0 0 0 0 0,0 0 0 0 0,1-1 0 0 0,-1 1 0 0 0,0 0 0 0 0,0 0 0 0 0,0 0 0 0 0,1-1 0 0 0,6-6 357 0 0,2-3-434 0 0,20-22-3 0 0,1 2 0 0 0,44-36 0 0 0,-65 59 61 0 0,1 0 0 0 0,0 1 0 0 0,0 0 0 0 0,0 0-1 0 0,1 1 1 0 0,0 0 0 0 0,0 1 0 0 0,0 1 0 0 0,0-1 0 0 0,1 2 0 0 0,-1-1 0 0 0,1 2-1 0 0,18-1 1 0 0,-25 2-36 0 0,0 0 0 0 0,1 1-1 0 0,-1 0 1 0 0,1 0 0 0 0,-1 0-1 0 0,0 1 1 0 0,0 0 0 0 0,0 0-1 0 0,0 0 1 0 0,0 0 0 0 0,0 1 0 0 0,0 0-1 0 0,-1 0 1 0 0,1 0 0 0 0,-1 0-1 0 0,0 1 1 0 0,0 0 0 0 0,4 5-1 0 0,-4-3 32 0 0,0-1 0 0 0,-1 1 1 0 0,0 0-1 0 0,0 0 0 0 0,0 0 0 0 0,-1 0 0 0 0,0 0 0 0 0,0 1 0 0 0,0-1 0 0 0,-1 1 0 0 0,0-1 0 0 0,0 1 0 0 0,-1-1 0 0 0,0 12 0 0 0,-2 5 39 0 0,-1 0 0 0 0,-1 0-1 0 0,-2 0 1 0 0,0 0 0 0 0,-11 26-1 0 0,-3-2 310 0 0,-34 58 0 0 0,-8-8 318 0 0,51-82-561 0 0,-1-1 0 0 0,0 0 0 0 0,-1-1-1 0 0,-17 14 1 0 0,27-25-148 0 0,0 1 1 0 0,-1-1-1 0 0,1 0 0 0 0,0-1 0 0 0,0 1 0 0 0,-1-1 1 0 0,-4 2-1 0 0,6-2-369 0 0,0-1 0 0 0,0 0 0 0 0,0 1 0 0 0,0-1 1 0 0,0 0-1 0 0,0 0 0 0 0,0 0 0 0 0,0-1 0 0 0,-3 1 1 0 0,-10-7-4366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15663 0 0,'4'0'171'0'0,"-1"-1"0"0"0,1 1 0 0 0,0-1 0 0 0,0 0 0 0 0,0 0 0 0 0,-1 0 0 0 0,1-1 1 0 0,0 1-1 0 0,-1-1 0 0 0,5-3 0 0 0,33-25 585 0 0,-24 16 154 0 0,148-132 612 0 0,-162 144-1638 0 0,18-17-820 0 0,-20 18 747 0 0,0 1-1 0 0,0-1 1 0 0,0 1 0 0 0,0-1 0 0 0,1 1-1 0 0,-1-1 1 0 0,0 1 0 0 0,0-1-1 0 0,0 1 1 0 0,0 0 0 0 0,1 0-1 0 0,-1 0 1 0 0,0 0 0 0 0,0 0 0 0 0,0 0-1 0 0,1 0 1 0 0,-1 0 0 0 0,0 0-1 0 0,0 0 1 0 0,2 1 0 0 0,6 5-5646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35 1951 0 0,'-4'-34'152'0'0,"10"53"3698"0"0,0-6-2518 0 0,30 105 5148 0 0,12 62-2912 0 0,-34-124-2891 0 0,1 2-996 0 0,-3 1 0 0 0,-2 1 0 0 0,3 103 0 0 0,-15-150-1493 0 0,0-15 857 0 0</inkml:trace>
  <inkml:trace contextRef="#ctx0" brushRef="#br0" timeOffset="1">22 401 7831 0 0,'-2'-1'72'0'0,"-18"-7"690"0"0,46 0 2330 0 0,34-8 325 0 0,249-61 2551 0 0,-203 56-5450 0 0,84-22-2764 0 0,-181 41 675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17303 0 0,'-8'6'610'0'0,"4"-3"-530"0"0,-1 0 0 0 0,1 0 0 0 0,-1 0 0 0 0,0 0 0 0 0,0-1 0 0 0,0 0 0 0 0,0 0 0 0 0,0-1 0 0 0,-10 3 0 0 0,14-4-109 0 0,1 0 0 0 0,0 0 0 0 0,-1 0 0 0 0,1 0 0 0 0,0 0 1 0 0,-1 0-1 0 0,1 0 0 0 0,0 0 0 0 0,-1 0 0 0 0,1 0 0 0 0,0 0 1 0 0,-1-1-1 0 0,1 1 0 0 0,0 0 0 0 0,-1 0 0 0 0,1 0 0 0 0,0 0 1 0 0,-1-1-1 0 0,1 1 0 0 0,0 0 0 0 0,0 0 0 0 0,-1-1 0 0 0,1 1 1 0 0,0 0-1 0 0,0 0 0 0 0,-1-1 0 0 0,1 1 0 0 0,0 0 0 0 0,0-1 1 0 0,0 1-1 0 0,0 0 0 0 0,-1-1 0 0 0,1 1 0 0 0,0 0 0 0 0,0-1 1 0 0,0 1-1 0 0,0 0 0 0 0,0-1 0 0 0,0 1 0 0 0,0-1 0 0 0,0 1 1 0 0,0 0-1 0 0,0-1 0 0 0,0 1 0 0 0,0 0 0 0 0,0-1 0 0 0,1 1 1 0 0,-1-1-1 0 0,5-19-3056 0 0,-4 18 2804 0 0,5-12-1350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9671 0 0,'15'-6'824'0'0,"0"0"-1"0"0,28-6 0 0 0,-35 10-428 0 0,1 0 0 0 0,-1 1 0 0 0,1 0-1 0 0,0 0 1 0 0,-1 1 0 0 0,1 0-1 0 0,0 1 1 0 0,16 2 0 0 0,-23-2-319 0 0,1 0-1 0 0,-1 0 1 0 0,0 0 0 0 0,1 1 0 0 0,-1-1 0 0 0,0 0-1 0 0,0 1 1 0 0,0-1 0 0 0,0 1 0 0 0,0 0-1 0 0,0 0 1 0 0,0 0 0 0 0,0 0 0 0 0,2 4 0 0 0,-2-2-24 0 0,0 0 0 0 0,0 1 0 0 0,0-1 1 0 0,0 1-1 0 0,-1-1 0 0 0,0 1 0 0 0,1 6 0 0 0,0 4-2 0 0,-1 0-1 0 0,-1 0 1 0 0,-1 0-1 0 0,-2 17 0 0 0,-1-2-8 0 0,-2 0-1 0 0,-1-1 0 0 0,-2 1 1 0 0,0-1-1 0 0,-2-1 1 0 0,-29 53-1 0 0,35-72 15 0 0,3-6-7 0 0,0 0 0 0 0,0 1 1 0 0,0 0-1 0 0,1-1 0 0 0,-3 7 0 0 0,4-9-42 0 0,1-1 0 0 0,-1 0 1 0 0,0 0-1 0 0,0 0 0 0 0,0 1 0 0 0,0-1 0 0 0,0 0 1 0 0,0 0-1 0 0,0 0 0 0 0,0 0 0 0 0,0 1 0 0 0,1-1 1 0 0,-1 0-1 0 0,0 0 0 0 0,0 0 0 0 0,0 0 1 0 0,0 0-1 0 0,1 1 0 0 0,-1-1 0 0 0,0 0 0 0 0,0 0 1 0 0,0 0-1 0 0,0 0 0 0 0,1 0 0 0 0,-1 0 0 0 0,0 0 1 0 0,0 0-1 0 0,0 0 0 0 0,1 0 0 0 0,-1 0 0 0 0,0 0 1 0 0,0 0-1 0 0,0 0 0 0 0,1 0 0 0 0,-1 0 1 0 0,0 0-1 0 0,0 0 0 0 0,0 0 0 0 0,1 0 0 0 0,-1 0 1 0 0,0 0-1 0 0,0 0 0 0 0,0 0 0 0 0,1-1 0 0 0,-1 1 1 0 0,0 0-1 0 0,0 0 0 0 0,0 0 0 0 0,13-5 76 0 0,-13 5-81 0 0,52-24-734 0 0,-13 6-51 0 0,42-14 0 0 0,-69 28 534 0 0,0 0 1 0 0,1 2-1 0 0,0-1 0 0 0,0 1 0 0 0,0 1 1 0 0,0 1-1 0 0,23 1 0 0 0,-33-1 230 0 0,1 0 0 0 0,-1 1 1 0 0,1 0-1 0 0,-1-1 0 0 0,0 1 0 0 0,1 1 1 0 0,-1-1-1 0 0,0 0 0 0 0,0 1 0 0 0,0 0 1 0 0,0-1-1 0 0,0 1 0 0 0,0 0 0 0 0,0 1 1 0 0,-1-1-1 0 0,1 0 0 0 0,-1 1 0 0 0,1 0 0 0 0,-1-1 1 0 0,0 1-1 0 0,0 0 0 0 0,0 0 0 0 0,-1 0 1 0 0,1 0-1 0 0,-1 1 0 0 0,1-1 0 0 0,-1 0 1 0 0,0 0-1 0 0,-1 1 0 0 0,1-1 0 0 0,0 1 1 0 0,-1-1-1 0 0,0 1 0 0 0,0-1 0 0 0,0 1 0 0 0,0-1 1 0 0,-1 1-1 0 0,1-1 0 0 0,-1 1 0 0 0,0-1 1 0 0,0 0-1 0 0,0 1 0 0 0,0-1 0 0 0,-2 4 1 0 0,-19 29 837 0 0,-1 0-1 0 0,-47 54 1 0 0,35-47-329 0 0,-92 112 1762 0 0,125-153-2014 0 0,4-8-720 0 0,5-12-2931 0 0,-5 16 2105 0 0,7-19-4501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11055 0 0,'8'-11'133'0'0,"-1"0"0"0"0,2 1 0 0 0,0 1 0 0 0,0-1 1 0 0,17-12-1 0 0,54-36 421 0 0,-80 57-512 0 0,3-1 60 0 0,15-9 1348 0 0,34-19 0 0 0,-48 28-1293 0 0,0 0 0 0 0,1 0 0 0 0,-1 1 0 0 0,1-1 0 0 0,-1 1 0 0 0,1 0-1 0 0,-1 0 1 0 0,1 1 0 0 0,-1-1 0 0 0,1 1 0 0 0,0 0 0 0 0,-1 0 0 0 0,1 1 0 0 0,8 1 0 0 0,-12-1-139 0 0,0-1 0 0 0,1 1 0 0 0,-1-1 0 0 0,0 1 0 0 0,0 0 0 0 0,1 0 0 0 0,-1-1 0 0 0,0 1 0 0 0,0 0 0 0 0,0 0 0 0 0,0 0 0 0 0,0 0 1 0 0,0 1-1 0 0,-1-1 0 0 0,1 0 0 0 0,0 0 0 0 0,0 2 0 0 0,0 0-23 0 0,1 0-1 0 0,-1 0 1 0 0,-1 1 0 0 0,1-1 0 0 0,0 0-1 0 0,-1 0 1 0 0,0 4 0 0 0,0 4-65 0 0,-1 0-1 0 0,0 0 1 0 0,-4 15-1 0 0,-29 105-687 0 0,-7 29-1234 0 0,40-157 1926 0 0,0 3-159 0 0,0 1 0 0 0,0-1-1 0 0,0 0 1 0 0,1 1 0 0 0,1 11 0 0 0,-1-16 230 0 0,0 0 1 0 0,1 0 0 0 0,0 0-1 0 0,-1-1 1 0 0,1 1-1 0 0,0 0 1 0 0,0 0-1 0 0,0-1 1 0 0,0 1-1 0 0,0-1 1 0 0,0 1-1 0 0,1-1 1 0 0,-1 1-1 0 0,0-1 1 0 0,1 0-1 0 0,-1 1 1 0 0,1-1-1 0 0,-1 0 1 0 0,1 0-1 0 0,0 0 1 0 0,-1 0-1 0 0,1-1 1 0 0,0 1-1 0 0,2 0 1 0 0,4 1 52 0 0,0 0 1 0 0,0-1-1 0 0,0 1 1 0 0,17-1-1 0 0,5 0-1 0 0,-23 0-23 0 0,-1 0-1 0 0,0 0 0 0 0,1 1 1 0 0,-1-1-1 0 0,0 1 1 0 0,0 1-1 0 0,0-1 0 0 0,9 6 1 0 0,-13-7-23 0 0,0 1 0 0 0,0-1 1 0 0,0 1-1 0 0,0 0 1 0 0,0 0-1 0 0,0 0 1 0 0,-1 0-1 0 0,1 0 0 0 0,-1 0 1 0 0,1 1-1 0 0,-1-1 1 0 0,0 0-1 0 0,0 1 1 0 0,0-1-1 0 0,0 1 0 0 0,0-1 1 0 0,-1 1-1 0 0,1 0 1 0 0,-1-1-1 0 0,1 1 1 0 0,-1 0-1 0 0,0-1 1 0 0,0 4-1 0 0,-2 7-42 0 0,0 0 0 0 0,0 1 0 0 0,-2-1 0 0 0,1-1 0 0 0,-2 1 0 0 0,1 0 0 0 0,-2-1 1 0 0,0 0-1 0 0,0 0 0 0 0,-13 16 0 0 0,3-5 254 0 0,-2-1 1 0 0,-1-1 0 0 0,-41 36 0 0 0,46-44 50 0 0,-23 14 0 0 0,33-24-279 0 0,0-1 0 0 0,0 1 0 0 0,0-1 1 0 0,-1-1-1 0 0,1 1 0 0 0,0 0 0 0 0,-1-1 0 0 0,1 0 1 0 0,-1 0-1 0 0,1 0 0 0 0,-9 0 0 0 0,12-1-52 0 0,0 0-1 0 0,0 0 1 0 0,1 0-1 0 0,-1 0 0 0 0,0 0 1 0 0,1-1-1 0 0,-1 1 1 0 0,0 0-1 0 0,0 0 1 0 0,1-1-1 0 0,-1 1 1 0 0,1 0-1 0 0,-1-1 0 0 0,0 1 1 0 0,1 0-1 0 0,-1-1 1 0 0,1 1-1 0 0,-1-1 1 0 0,0 1-1 0 0,1-1 1 0 0,-1 1-1 0 0,1-1 0 0 0,0 1 1 0 0,-1-1-1 0 0,1 0 1 0 0,0 1-1 0 0,-1-2 1 0 0,1 1-298 0 0,-1 0 0 0 0,1-1 1 0 0,0 1-1 0 0,0 0 0 0 0,0 0 0 0 0,0 0 1 0 0,0-1-1 0 0,0 1 0 0 0,0 0 1 0 0,1-2-1 0 0,3-10-4056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11975 0 0,'-6'1'983'0'0,"6"-1"-992"0"0,0 0 0 0 0,0 0-1 0 0,0 0 1 0 0,0 0 0 0 0,0 0 0 0 0,0 0 0 0 0,0 0 0 0 0,0 0 0 0 0,0 0 0 0 0,0 0 0 0 0,0 1 0 0 0,0-1 0 0 0,0 0 0 0 0,0 0 0 0 0,8-1 409 0 0,-1 0-1 0 0,1-1 1 0 0,13-3-1 0 0,2-1 776 0 0,-21 5-1064 0 0,10-1 297 0 0,0-1 0 0 0,-1 2 0 0 0,1 0 0 0 0,0 0 0 0 0,17 1 0 0 0,-26 1-401 0 0,-1-1 1 0 0,1 1 0 0 0,-1-1-1 0 0,1 1 1 0 0,-1 0-1 0 0,1 0 1 0 0,-1 0-1 0 0,1 0 1 0 0,-1 0-1 0 0,0 0 1 0 0,0 1-1 0 0,0-1 1 0 0,1 1-1 0 0,-2-1 1 0 0,1 1 0 0 0,0 0-1 0 0,0 0 1 0 0,0 0-1 0 0,-1 0 1 0 0,1 0-1 0 0,-1 0 1 0 0,0 1-1 0 0,1-1 1 0 0,-1 0-1 0 0,0 1 1 0 0,-1-1 0 0 0,1 1-1 0 0,0-1 1 0 0,-1 1-1 0 0,1-1 1 0 0,-1 4-1 0 0,1 4-46 0 0,0 0 1 0 0,-1-1-1 0 0,-1 1 0 0 0,0-1 0 0 0,0 1 0 0 0,-1-1 0 0 0,-4 16 1 0 0,-29 64-63 0 0,5-17 138 0 0,29-68-28 0 0,0 0 0 0 0,-1 0 1 0 0,2 0-1 0 0,-1 0 0 0 0,0 0 1 0 0,1 0-1 0 0,0 0 0 0 0,-1 1 1 0 0,2 5-1 0 0,-1-9-7 0 0,1 1 0 0 0,-1-1 0 0 0,1 1 0 0 0,0-1 0 0 0,-1 0 0 0 0,1 1 0 0 0,0-1 0 0 0,0 0 0 0 0,-1 0 0 0 0,1 0 0 0 0,0 1 1 0 0,0-1-1 0 0,0 0 0 0 0,1 0 0 0 0,-1-1 0 0 0,0 1 0 0 0,0 0 0 0 0,0 0 0 0 0,1 0 0 0 0,-1-1 0 0 0,0 1 0 0 0,1-1 0 0 0,-1 1 0 0 0,1-1 0 0 0,-1 1 0 0 0,0-1 0 0 0,1 0 0 0 0,-1 0 0 0 0,3 0 0 0 0,21 2-448 0 0,1 0 0 0 0,0-3-1 0 0,35-3 1 0 0,-52 2 442 0 0,0 2-1 0 0,1-1 1 0 0,-1 1 0 0 0,0 1-1 0 0,1-1 1 0 0,11 4 0 0 0,-18-3 2 0 0,0 0 1 0 0,0 0-1 0 0,0 0 1 0 0,0 0-1 0 0,0 0 0 0 0,0 1 1 0 0,-1 0-1 0 0,1-1 1 0 0,-1 1-1 0 0,1 0 1 0 0,-1 0-1 0 0,1 1 1 0 0,-1-1-1 0 0,0 0 1 0 0,0 1-1 0 0,0-1 1 0 0,-1 1-1 0 0,1 0 1 0 0,-1 0-1 0 0,1-1 1 0 0,-1 1-1 0 0,1 3 1 0 0,0 2-58 0 0,0 0 1 0 0,-1 0 0 0 0,0 0-1 0 0,0 0 1 0 0,-1 0 0 0 0,0 0-1 0 0,-1-1 1 0 0,0 1 0 0 0,0 0-1 0 0,0 0 1 0 0,-5 13 0 0 0,-3 6 324 0 0,-24 48 0 0 0,22-52 67 0 0,-1-1 0 0 0,-1 0 0 0 0,-1-1 0 0 0,-1 0 0 0 0,-1-1 0 0 0,-1-1 0 0 0,0-1 0 0 0,-25 20 0 0 0,36-33-385 0 0,-1 0 1 0 0,0-1 0 0 0,0 0-1 0 0,-8 3 1 0 0,12-6-35 0 0,1 0 0 0 0,0 0 1 0 0,-1 0-1 0 0,1 0 0 0 0,-1-1 0 0 0,1 1 0 0 0,-1-1 1 0 0,1 0-1 0 0,-1 0 0 0 0,0 0 0 0 0,1 0 0 0 0,-1 0 1 0 0,1 0-1 0 0,-1-1 0 0 0,1 1 0 0 0,-1-1 0 0 0,-3-1 1 0 0,-7-8-981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2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0,'41'12'3320'0'0,"195"63"4374"0"0,-131-49-5885 0 0,156 16 0 0 0,-215-39-1454 0 0,46 8 269 0 0,-84-10-596 0 0,1 1 0 0 0,0 1 0 0 0,-1-1 0 0 0,0 1 0 0 0,0 1 0 0 0,0 0 0 0 0,0 0 0 0 0,8 5 0 0 0,-13-6-163 0 0,0-1 0 0 0,0 1-1 0 0,0 0 1 0 0,-1 0 0 0 0,4 3 0 0 0,3 11-5141 0 0,-4-3-1108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0,'0'0'674'0'0,"3"13"748"0"0,23 72 4135 0 0,-15-56-4948 0 0,1 0 0 0 0,21 35 0 0 0,9-3-4394 0 0,-37-52-1566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0,'-1'4'608'0'0,"1"0"-480"0"0,0 0-128 0 0,0 4 0 0 0,1-4 432 0 0,-1-2 64 0 0,0 4 16 0 0,2 6 0 0 0,1 6 480 0 0,1 8 96 0 0,1 3 16 0 0,1-2 8 0 0,0 0-728 0 0,0-4-152 0 0,-2-2-24 0 0,3-2-4112 0 0,-1-4-816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6447 0 0,'-1'2'135'0'0,"1"0"0"0"0,-1 0 0 0 0,1 0 0 0 0,0 1-1 0 0,0-1 1 0 0,0 0 0 0 0,0 0 0 0 0,0 0 0 0 0,0 0 0 0 0,1 3-1 0 0,0 4 159 0 0,1 29 1409 0 0,8 174 4748 0 0,17 105-3094 0 0,-20-278-3147 0 0,-4-26-870 0 0,-1 0 0 0 0,2 21 0 0 0</inkml:trace>
  <inkml:trace contextRef="#ctx0" brushRef="#br0" timeOffset="1">0 396 6911 0 0,'1'0'33'0'0,"-1"-1"0"0"0,0 1-1 0 0,0 0 1 0 0,1-1-1 0 0,-1 1 1 0 0,0-1-1 0 0,1 1 1 0 0,-1 0-1 0 0,0-1 1 0 0,1 1 0 0 0,-1 0-1 0 0,0-1 1 0 0,1 1-1 0 0,-1 0 1 0 0,1 0-1 0 0,-1 0 1 0 0,0-1 0 0 0,1 1-1 0 0,-1 0 1 0 0,1 0-1 0 0,-1 0 1 0 0,1 0-1 0 0,-1 0 1 0 0,1 0 0 0 0,-1 0-1 0 0,1 0 1 0 0,-1 0-1 0 0,1 0 1 0 0,-1 0-1 0 0,1 0 1 0 0,-1 0 0 0 0,22 1 526 0 0,-19 0-365 0 0,251 3 8235 0 0,-213-5-7388 0 0,-6 1-1008 0 0,0-2 0 0 0,1-1 1 0 0,-1-2-1 0 0,50-13 0 0 0,-71 14-1481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0,'6'7'696'0'0,"1"1"-1"0"0,-1 0 1 0 0,0 1-1 0 0,-1-1 1 0 0,8 18-1 0 0,17 50 1622 0 0,-26-66-1943 0 0,9 33 749 0 0,-1 1 1 0 0,8 53-1 0 0,2 92-1202 0 0,-19-165-390 0 0,-2-11-722 0 0,1-3-296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88 261 11519 0 0,'4'1'104'0'0,"0"0"0"0"0,0 0-1 0 0,0 0 1 0 0,-1 0 0 0 0,1-1-1 0 0,0 1 1 0 0,0-1 0 0 0,0 0 0 0 0,0-1-1 0 0,0 1 1 0 0,5-2 0 0 0,-1 1 204 0 0,-1 0 1 0 0,0-1 0 0 0,-1 0 0 0 0,1-1 0 0 0,9-4 0 0 0,-10 3-357 0 0,-1 0 1 0 0,0 0 0 0 0,0 0 0 0 0,0-1 0 0 0,0 0-1 0 0,0 0 1 0 0,-1 0 0 0 0,0-1 0 0 0,0 1 0 0 0,-1-1-1 0 0,1 0 1 0 0,-1 0 0 0 0,3-9 0 0 0,-1 1-600 0 0,0-1 0 0 0,-1 0 0 0 0,-1 0 1 0 0,3-28-1 0 0,-6 39 304 0 0,1-1-1 0 0,-1 1 1 0 0,0-1 0 0 0,-1 0 0 0 0,1 1-1 0 0,-1-1 1 0 0,-2-8 0 0 0,2 12 236 0 0,1-1 1 0 0,-1 1-1 0 0,1 0 1 0 0,-1 0-1 0 0,0 0 0 0 0,0 0 1 0 0,1 0-1 0 0,-1 0 1 0 0,0 0-1 0 0,0 0 0 0 0,0 0 1 0 0,0 0-1 0 0,0 0 1 0 0,0 1-1 0 0,0-1 0 0 0,0 0 1 0 0,0 1-1 0 0,0-1 0 0 0,-1 1 1 0 0,1-1-1 0 0,0 1 1 0 0,0 0-1 0 0,0-1 0 0 0,-1 1 1 0 0,1 0-1 0 0,0 0 1 0 0,-1 0-1 0 0,1 0 0 0 0,0 0 1 0 0,0 0-1 0 0,-1 0 1 0 0,1 0-1 0 0,-3 1 0 0 0,-2 1 4 0 0,0 0-1 0 0,0 0 1 0 0,0 1 0 0 0,0 0-1 0 0,0 0 1 0 0,1 0-1 0 0,-1 1 1 0 0,1 0-1 0 0,0 0 1 0 0,0 0-1 0 0,-6 7 1 0 0,-3 4 697 0 0,2 0 1 0 0,-17 25 0 0 0,12-13 905 0 0,1 2-1 0 0,-23 54 0 0 0,31-62-871 0 0,1 0-1 0 0,1 0 1 0 0,1 1-1 0 0,1 0 0 0 0,-1 23 1 0 0,5-39-458 0 0,-1 0 0 0 0,1 0 0 0 0,1 1 0 0 0,0-1 0 0 0,-1 0 0 0 0,2 0 0 0 0,-1 0 0 0 0,1 0 0 0 0,0 0 0 0 0,3 6 0 0 0,-3-8-15 0 0,0 0 0 0 0,0-1-1 0 0,1 1 1 0 0,0-1 0 0 0,0 1 0 0 0,0-1-1 0 0,0 0 1 0 0,0 0 0 0 0,0 0 0 0 0,1-1-1 0 0,-1 1 1 0 0,1-1 0 0 0,0 0 0 0 0,0 0-1 0 0,5 2 1 0 0,-1-2 13 0 0,0 1-1 0 0,0-1 0 0 0,0-1 1 0 0,0 0-1 0 0,1 0 0 0 0,-1 0 1 0 0,0-1-1 0 0,1-1 0 0 0,-1 1 1 0 0,0-1-1 0 0,0-1 0 0 0,0 1 1 0 0,0-1-1 0 0,0-1 0 0 0,0 0 1 0 0,8-3-1 0 0,2-3-337 0 0,0-1 0 0 0,0 0 0 0 0,-1-1 0 0 0,0-1-1 0 0,20-20 1 0 0,-16 13-574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2303 0 0,'0'0'16'0'0,"1"1"0"0"0,0-1-1 0 0,-1 1 1 0 0,1-1 0 0 0,-1 1-1 0 0,1-1 1 0 0,-1 1 0 0 0,0-1-1 0 0,1 1 1 0 0,-1-1 0 0 0,0 1-1 0 0,1-1 1 0 0,-1 1 0 0 0,0 0-1 0 0,1-1 1 0 0,-1 1 0 0 0,0 0-1 0 0,0-1 1 0 0,0 1 0 0 0,0 0-1 0 0,0-1 1 0 0,0 1 0 0 0,0 0-1 0 0,0-1 1 0 0,0 1-1 0 0,0 0 1 0 0,0 0 0 0 0,-9 20 1550 0 0,3-9-657 0 0,-95 174 8769 0 0,66-127-7886 0 0,-50 115 1798 0 0,84-173-3572 0 0,0 3 17 0 0,-1-1 0 0 0,1 1 0 0 0,-1 0 0 0 0,1 0 0 0 0,0 5 0 0 0,1-8-32 0 0,0-1 0 0 0,-1 1 1 0 0,1 0-1 0 0,0-1 0 0 0,1 1 1 0 0,-1-1-1 0 0,0 1 0 0 0,0 0 1 0 0,0-1-1 0 0,0 1 0 0 0,0-1 0 0 0,1 1 1 0 0,-1 0-1 0 0,0-1 0 0 0,0 1 1 0 0,1-1-1 0 0,-1 1 0 0 0,0-1 1 0 0,1 1-1 0 0,-1-1 0 0 0,1 1 1 0 0,-1-1-1 0 0,1 0 0 0 0,-1 1 1 0 0,1-1-1 0 0,-1 1 0 0 0,1-1 0 0 0,-1 0 1 0 0,1 0-1 0 0,-1 1 0 0 0,1-1 1 0 0,-1 0-1 0 0,1 0 0 0 0,0 0 1 0 0,-1 1-1 0 0,1-1 0 0 0,-1 0 1 0 0,1 0-1 0 0,0 0 0 0 0,-1 0 1 0 0,1 0-1 0 0,1-1 0 0 0,16 0 25 0 0,0-1 0 0 0,1-1 0 0 0,31-9 0 0 0,3-1 4 0 0,-18 6-108 0 0,0 2 0 0 0,0 2 0 0 0,0 1 0 0 0,0 1 0 0 0,0 2 0 0 0,0 2 0 0 0,54 11 0 0 0,-52-5-182 0 0,31 6-261 0 0,-60-14 288 0 0,0 0-1 0 0,1 0 0 0 0,-1-1 1 0 0,1 0-1 0 0,15-3 1 0 0,-23 3 148 0 0,0 0 0 0 0,0 0 1 0 0,-1 0-1 0 0,1-1 0 0 0,0 1 1 0 0,-1 0-1 0 0,1 0 0 0 0,0 0 1 0 0,-1-1-1 0 0,1 1 1 0 0,-1 0-1 0 0,1-1 0 0 0,0 1 1 0 0,-1 0-1 0 0,1-1 0 0 0,-1 1 1 0 0,1-1-1 0 0,-1 1 0 0 0,1-1 1 0 0,-1 1-1 0 0,1-1 1 0 0,-1 0-1 0 0,0 1 0 0 0,1-2 1 0 0,-1 1-209 0 0,0 0 0 0 0,0-1 1 0 0,0 1-1 0 0,0 0 1 0 0,0-1-1 0 0,0 1 0 0 0,-1 0 1 0 0,1-1-1 0 0,0 1 1 0 0,-1 0-1 0 0,0-2 0 0 0,-2-5-4333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10591 0 0,'-1'5'184'0'0,"2"-1"0"0"0,-1 1 0 0 0,0 0-1 0 0,1 0 1 0 0,0 0 0 0 0,0-1 0 0 0,1 1-1 0 0,3 8 1 0 0,2 9 1150 0 0,27 130 2961 0 0,-15-60-2305 0 0,41 120 0 0 0,-58-207-1960 0 0,10 24 95 0 0,-11-27-190 0 0,0 0-1 0 0,0 0 1 0 0,0 0-1 0 0,1-1 1 0 0,-1 1-1 0 0,0 0 1 0 0,1-1-1 0 0,-1 1 1 0 0,1-1-1 0 0,0 1 1 0 0,2 1-1 0 0,-3-3-57 0 0,0 0-1 0 0,-1 1 1 0 0,1-1 0 0 0,-1 0-1 0 0,1 0 1 0 0,0 0 0 0 0,-1 0-1 0 0,1 0 1 0 0,-1 0-1 0 0,1 0 1 0 0,0 0 0 0 0,-1-1-1 0 0,1 1 1 0 0,-1 0-1 0 0,1 0 1 0 0,-1 0 0 0 0,1 0-1 0 0,0-1 1 0 0,-1 1 0 0 0,1 0-1 0 0,-1-1 1 0 0,1 1-1 0 0,-1 0 1 0 0,1-1 0 0 0,-1 1-1 0 0,0-1 1 0 0,1 1 0 0 0,-1-1-1 0 0,0 1 1 0 0,1-1-1 0 0,-1 1 1 0 0,0-1 0 0 0,1 1-1 0 0,-1-1 1 0 0,0 1-1 0 0,0-1 1 0 0,0 1 0 0 0,1-1-1 0 0,-1 0 1 0 0,0 0 0 0 0,4-11-5915 0 0</inkml:trace>
  <inkml:trace contextRef="#ctx0" brushRef="#br0" timeOffset="1">341 0 17047 0 0,'0'11'462'0'0,"1"1"-1"0"0,1-1 0 0 0,5 16 1 0 0,1 14-724 0 0,12 103 1508 0 0,20 129 1823 0 0,-30-183-3019 0 0,-1-5-1833 0 0,-6-72 10 0 0,0-4-2924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7367 0 0,'-6'33'2552'0'0,"2"0"1"0"0,-1 58-1 0 0,5-70-1633 0 0,2 0 0 0 0,0 0 0 0 0,1 0 0 0 0,1-1 0 0 0,10 30 0 0 0,-12-44-777 0 0,0 0 1 0 0,1 0-1 0 0,0 0 1 0 0,0-1-1 0 0,0 1 1 0 0,1-1-1 0 0,0 1 1 0 0,0-1-1 0 0,0 0 1 0 0,0-1-1 0 0,6 6 1 0 0,-7-8-117 0 0,0-1 0 0 0,0 1 0 0 0,0 0 0 0 0,0-1 0 0 0,0 1-1 0 0,0-1 1 0 0,0 0 0 0 0,0 0 0 0 0,1 0 0 0 0,-1-1 0 0 0,0 1 0 0 0,1-1 0 0 0,-1 1 0 0 0,0-1 0 0 0,1 0 0 0 0,-1-1 0 0 0,0 1 0 0 0,1 0 0 0 0,-1-1 0 0 0,0 0 0 0 0,0 0 0 0 0,7-2-1 0 0,-1-2-27 0 0,1 0 0 0 0,-1-1-1 0 0,1 1 1 0 0,-2-2-1 0 0,1 1 1 0 0,-1-2-1 0 0,0 1 1 0 0,0-1-1 0 0,-1 0 1 0 0,0 0-1 0 0,0-1 1 0 0,-1 0-1 0 0,0 0 1 0 0,-1-1-1 0 0,5-12 1 0 0,-6 14-22 0 0,0 0 1 0 0,-1 0 0 0 0,-1-1 0 0 0,1 1-1 0 0,-1-1 1 0 0,-1 0 0 0 0,0 0-1 0 0,0 1 1 0 0,0-1 0 0 0,-1 0-1 0 0,-1 0 1 0 0,0 0 0 0 0,0 0-1 0 0,0 0 1 0 0,-1 1 0 0 0,0-1-1 0 0,-1 1 1 0 0,-7-17 0 0 0,7 20 15 0 0,-1 0 1 0 0,1 1-1 0 0,-1-1 1 0 0,0 1 0 0 0,0 0-1 0 0,0 0 1 0 0,-1 0-1 0 0,1 0 1 0 0,-1 1-1 0 0,0 0 1 0 0,0 0-1 0 0,0 0 1 0 0,-1 1-1 0 0,-10-4 1 0 0,-5-1-90 0 0,-1 2 0 0 0,-35-4 0 0 0,42 7 40 0 0,8 1-44 0 0,4 0-240 0 0,0 0 0 0 0,1 1 0 0 0,-1 0 1 0 0,0 0-1 0 0,0 0 0 0 0,-5 0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3679 0 0,'1'-3'244'0'0,"0"1"-1"0"0,1-1 0 0 0,-1 1 1 0 0,1 0-1 0 0,-1-1 1 0 0,1 1-1 0 0,0 0 0 0 0,0 0 1 0 0,3-2-1 0 0,22-16 3573 0 0,-23 17-3584 0 0,-3 2-49 0 0,0 0 0 0 0,0 0 0 0 0,0 1 1 0 0,0-1-1 0 0,0 0 0 0 0,0 1 0 0 0,1-1 1 0 0,-1 0-1 0 0,0 1 0 0 0,1 0 0 0 0,-1-1 1 0 0,0 1-1 0 0,1 0 0 0 0,-1 0 0 0 0,0-1 1 0 0,1 1-1 0 0,-1 0 0 0 0,1 0 0 0 0,0 1 1 0 0,-1-1-76 0 0,0 1 1 0 0,0-1-1 0 0,-1 1 1 0 0,1 0-1 0 0,0-1 1 0 0,-1 1-1 0 0,1 0 1 0 0,0 0-1 0 0,-1-1 1 0 0,1 1-1 0 0,-1 0 1 0 0,0 0 0 0 0,1 0-1 0 0,-1 0 1 0 0,1 0-1 0 0,-1 0 1 0 0,0-1-1 0 0,0 1 1 0 0,0 0-1 0 0,1 0 1 0 0,-1 0-1 0 0,0 0 1 0 0,0 0-1 0 0,0 0 1 0 0,-1 0 0 0 0,1 0-1 0 0,0 2 1 0 0,-4 26 536 0 0,-1 0 1 0 0,-1 0-1 0 0,-12 32 1 0 0,4-13-1144 0 0,-6 21-1106 0 0,4-25-5424 0 0,14-37 2550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9791 0 0,'-6'30'1016'0'0,"2"-13"31"0"0,0-1 0 0 0,-1 1 0 0 0,-8 17 0 0 0,-1 1 283 0 0,-1 5-634 0 0,-11 35 51 0 0,24-67-1144 0 0,0-1-1 0 0,1 1 1 0 0,0-1 0 0 0,0 1-1 0 0,1 0 1 0 0,0-1-1 0 0,2 16 1 0 0,2-8-4977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9671 0 0,'17'-4'977'0'0,"0"0"-1"0"0,25-1 0 0 0,-17 2-309 0 0,22-4 579 0 0,127-20 1129 0 0,-59 3-4540 0 0,-123 25-1560 0 0,1 1 2374 0 0</inkml:trace>
  <inkml:trace contextRef="#ctx0" brushRef="#br0" timeOffset="1">122 1 11519 0 0,'1'0'129'0'0,"1"1"0"0"0,-1-1-1 0 0,0 1 1 0 0,1 0 0 0 0,-1-1 0 0 0,0 1-1 0 0,1 0 1 0 0,-1 0 0 0 0,0 0-1 0 0,0 0 1 0 0,0 0 0 0 0,0 0-1 0 0,0 0 1 0 0,1 2 0 0 0,17 22 554 0 0,-17-23-542 0 0,13 22 1089 0 0,-1 1 1 0 0,0-1-1 0 0,13 38 1 0 0,21 83-1106 0 0,-41-124-4784 0 0,-1-2-1636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0,'20'6'6960'0'0,"-17"-4"-6653"0"0,-1 0 1 0 0,1 1-1 0 0,0-1 0 0 0,-1 0 0 0 0,1 1 1 0 0,-1 0-1 0 0,0-1 0 0 0,0 1 0 0 0,0 0 1 0 0,0 0-1 0 0,2 4 0 0 0,14 41 569 0 0,-7-20-371 0 0,46 123-2815 0 0,-49-137-1966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0,'0'4'542'0'0,"1"-1"-1"0"0,0 1 1 0 0,0-1-1 0 0,0 1 1 0 0,1-1 0 0 0,-1 1-1 0 0,4 5 1 0 0,0 0 220 0 0,21 71 3335 0 0,-20-57-3694 0 0,2 1-1 0 0,12 25 1 0 0,-13-37-1773 0 0,-2-5-3189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11055 0 0,'-1'5'243'0'0,"1"0"0"0"0,-1 0-1 0 0,1 0 1 0 0,1 0-1 0 0,-1 0 1 0 0,1-1 0 0 0,1 8-1 0 0,13 36 1428 0 0,-9-30-1154 0 0,55 177 4090 0 0,-3 3-3875 0 0,-47-169-823 0 0,-5-46-42 0 0,26-108-2212 0 0,18-142 1 0 0,-49 260 2418 0 0,0 0-1 0 0,1 0 1 0 0,0 0 0 0 0,0 0 0 0 0,5-12 0 0 0,-6 18-25 0 0,-1 0 1 0 0,1 0-1 0 0,-1 0 1 0 0,1 0-1 0 0,-1 0 1 0 0,1 0-1 0 0,-1 0 1 0 0,1 0-1 0 0,0 0 1 0 0,0 1-1 0 0,0-1 1 0 0,-1 0-1 0 0,1 0 1 0 0,0 1-1 0 0,0-1 1 0 0,0 0-1 0 0,0 1 1 0 0,0-1-1 0 0,0 1 1 0 0,0-1-1 0 0,0 1 1 0 0,0 0-1 0 0,1-1 1 0 0,-1 1-1 0 0,0 0 1 0 0,0 0-1 0 0,0 0 1 0 0,0 0-1 0 0,0 0 1 0 0,1 0-1 0 0,-1 0 1 0 0,0 0-1 0 0,0 0 1 0 0,0 1-1 0 0,0-1 1 0 0,0 0-1 0 0,0 1 1 0 0,0-1-1 0 0,0 1 1 0 0,0-1-1 0 0,0 1 1 0 0,0-1-1 0 0,2 2 1 0 0,2 2 4 0 0,-1 0 1 0 0,1 1 0 0 0,-1-1 0 0 0,0 1 0 0 0,0 0 0 0 0,-1 0 0 0 0,1 0-1 0 0,-1 0 1 0 0,0 0 0 0 0,0 1 0 0 0,2 7 0 0 0,3 10 127 0 0,7 36 0 0 0,-11-43-91 0 0,10 53 323 0 0,-6-31 108 0 0,1 0 0 0 0,14 39 0 0 0,-21-73-439 0 0,0 1 1 0 0,0-1-1 0 0,0 1 0 0 0,1-1 0 0 0,-1 0 0 0 0,1 0 0 0 0,0 0 1 0 0,0-1-1 0 0,5 5 0 0 0,-7-7-61 0 0,0 0 0 0 0,0 0 0 0 0,0-1 1 0 0,1 1-1 0 0,-1 0 0 0 0,0-1 0 0 0,1 1 0 0 0,-1 0 0 0 0,1-1 1 0 0,-1 0-1 0 0,1 1 0 0 0,-1-1 0 0 0,1 0 0 0 0,-1 0 0 0 0,0 0 0 0 0,1 0 1 0 0,-1 0-1 0 0,1 0 0 0 0,-1 0 0 0 0,1 0 0 0 0,-1-1 0 0 0,1 1 1 0 0,-1 0-1 0 0,1-1 0 0 0,-1 0 0 0 0,0 1 0 0 0,1-1 0 0 0,-1 0 1 0 0,0 1-1 0 0,0-1 0 0 0,1 0 0 0 0,1-2 0 0 0,3-3-4 0 0,0 0-1 0 0,0 0 1 0 0,0-1-1 0 0,-1 0 0 0 0,0 0 1 0 0,0 0-1 0 0,-1 0 1 0 0,0-1-1 0 0,0 0 1 0 0,-1 0-1 0 0,0 0 1 0 0,0 0-1 0 0,-1-1 1 0 0,0 1-1 0 0,0-1 1 0 0,0-10-1 0 0,-1 1 16 0 0,0 0 0 0 0,-2 0 0 0 0,0 0 0 0 0,-1 0 0 0 0,0 0 0 0 0,-10-31 0 0 0,3 21-120 0 0,-13-55-791 0 0,20 72 721 0 0,0 0 0 0 0,1-1-1 0 0,0 1 1 0 0,1 0 0 0 0,2-17 0 0 0,3 12-1380 0 0,-5 16 1459 0 0,0-1-1 0 0,0 1 0 0 0,0 0 1 0 0,0 0-1 0 0,0-1 1 0 0,1 1-1 0 0,-1 0 0 0 0,0 0 1 0 0,0 0-1 0 0,0-1 0 0 0,0 1 1 0 0,0 0-1 0 0,1 0 0 0 0,-1 0 1 0 0,0 0-1 0 0,0 0 0 0 0,0-1 1 0 0,1 1-1 0 0,-1 0 1 0 0,0 0-1 0 0,0 0 0 0 0,0 0 1 0 0,1 0-1 0 0,-1 0 0 0 0,0 0 1 0 0,0 0-1 0 0,0 0 0 0 0,1 0 1 0 0,-1 0-1 0 0,0 0 0 0 0,0 0 1 0 0,1 0-1 0 0,-1 0 1 0 0,0 0-1 0 0,0 0 0 0 0,1 0 1 0 0,-1 0-1 0 0,0 0 0 0 0,0 0 1 0 0,0 0-1 0 0,1 0 0 0 0,-1 0 1 0 0,0 0-1 0 0,0 0 0 0 0,0 1 1 0 0,1-1-1 0 0,-1 0 1 0 0,0 0-1 0 0,0 0 0 0 0,0 0 1 0 0,0 1-1 0 0,1-1 0 0 0,-1 0 1 0 0,0 0-1 0 0,0 0 0 0 0,0 1 1 0 0,0-1-1 0 0,0 0 0 0 0,0 0 1 0 0,0 0-1 0 0,0 1 1 0 0,0-1-1 0 0,1 0 0 0 0,-1 1 1 0 0,3 8-5459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27 455 0 0,'0'-2'121'0'0,"-1"0"-1"0"0,1 0 1 0 0,-1 0-1 0 0,0-1 1 0 0,0 1-1 0 0,0 0 1 0 0,0 0-1 0 0,-2-3 1 0 0,2 4 129 0 0,1 1 0 0 0,-1-1 1 0 0,0 1-1 0 0,0-1 1 0 0,1 1-1 0 0,-1 0 1 0 0,0-1-1 0 0,1 1 1 0 0,-1 0-1 0 0,0 0 1 0 0,0-1-1 0 0,0 1 1 0 0,1 0-1 0 0,-1 0 1 0 0,0 0-1 0 0,0 0 1 0 0,0 0-1 0 0,1 0 1 0 0,-1 0-1 0 0,0 0 1 0 0,0 1-1 0 0,0-1 1 0 0,1 0-1 0 0,-1 0 1 0 0,0 1-1 0 0,0-1 1 0 0,1 0-1 0 0,-1 1 1 0 0,0 0-1 0 0,-7 3 278 0 0,0 1 0 0 0,0 0 0 0 0,1 0 0 0 0,0 1 0 0 0,0 0 0 0 0,1 0 0 0 0,0 0 0 0 0,0 1 0 0 0,0 0 0 0 0,1 0 0 0 0,0 1 0 0 0,0-1 0 0 0,-6 16 0 0 0,3-6-101 0 0,2 0-1 0 0,0 1 1 0 0,1 0 0 0 0,0-1 0 0 0,-3 35 0 0 0,7-36-150 0 0,1 1-1 0 0,0-1 1 0 0,1 0-1 0 0,0 1 1 0 0,2-1-1 0 0,7 29 0 0 0,-7-35-183 0 0,0-1 0 0 0,1 0 0 0 0,0 0 0 0 0,0 0 0 0 0,1-1 0 0 0,0 1 0 0 0,0-1-1 0 0,1 0 1 0 0,0-1 0 0 0,1 1 0 0 0,-1-1 0 0 0,14 11 0 0 0,-16-16-73 0 0,-1 0 1 0 0,0 0-1 0 0,1 0 1 0 0,0 0-1 0 0,-1-1 0 0 0,1 1 1 0 0,0-1-1 0 0,0 0 1 0 0,0 0-1 0 0,-1 0 0 0 0,1-1 1 0 0,0 1-1 0 0,0-1 1 0 0,6 0-1 0 0,-4-1-14 0 0,0 0 0 0 0,0 0 0 0 0,0-1 0 0 0,-1 1-1 0 0,1-1 1 0 0,0-1 0 0 0,-1 1 0 0 0,0-1 0 0 0,6-3 0 0 0,-1-1-66 0 0,-1 0 0 0 0,0 0 1 0 0,0-2-1 0 0,0 1 0 0 0,-1-1 1 0 0,0 0-1 0 0,-1 0 0 0 0,0-1 1 0 0,7-13-1 0 0,-9 15-8 0 0,-1-1 1 0 0,0 0-1 0 0,-1 0 1 0 0,0 0-1 0 0,0 0 1 0 0,-1-1-1 0 0,0 1 1 0 0,-1-1-1 0 0,0 1 0 0 0,-1-17 1 0 0,0 19 61 0 0,-1-1-1 0 0,0 1 1 0 0,-1 0-1 0 0,0 0 1 0 0,0 0 0 0 0,0 1-1 0 0,-1-1 1 0 0,0 0-1 0 0,0 1 1 0 0,-1 0 0 0 0,0 0-1 0 0,0 0 1 0 0,0 0 0 0 0,-10-10-1 0 0,0 4-190 0 0,1 0 0 0 0,-1 1 0 0 0,-1 1 0 0 0,0 0 1 0 0,0 1-1 0 0,-1 0 0 0 0,0 1 0 0 0,-1 1 0 0 0,-31-9 0 0 0,44 15 71 0 0,0 0-1 0 0,0 1 1 0 0,0-1 0 0 0,0 1-1 0 0,-5 0 1 0 0,-3 4-1380 0 0,11-3 1227 0 0,1-1 0 0 0,-1 1 1 0 0,1-1-1 0 0,-1 1 0 0 0,1 0 0 0 0,-1-1 1 0 0,1 1-1 0 0,0-1 0 0 0,-1 1 0 0 0,1 0 1 0 0,0-1-1 0 0,-1 1 0 0 0,1 0 1 0 0,0 0-1 0 0,0-1 0 0 0,0 1 0 0 0,0 0 1 0 0,-1 7-4816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7367 0 0,'54'20'2367'0'0,"-43"-14"-1729"0"0,-1 0 0 0 0,1 0 0 0 0,-2 1 1 0 0,1 1-1 0 0,-1 0 0 0 0,0 0 0 0 0,-1 0 0 0 0,0 1 0 0 0,13 18 0 0 0,-13-14-252 0 0,-1 0-1 0 0,0 0 1 0 0,0 1-1 0 0,-2 0 1 0 0,0 0-1 0 0,0 0 1 0 0,4 25-1 0 0,-5-16-215 0 0,-1-13-274 0 0,-1 0 0 0 0,-1 0 0 0 0,1 0 0 0 0,-2 0 0 0 0,1 0 0 0 0,-3 19 0 0 0,2-29 70 0 0,0 1 1 0 0,0-1-1 0 0,0 1 1 0 0,0-1-1 0 0,0 1 1 0 0,0-1 0 0 0,0 0-1 0 0,0 1 1 0 0,0-1-1 0 0,0 1 1 0 0,0-1-1 0 0,-1 1 1 0 0,1-1 0 0 0,0 0-1 0 0,0 1 1 0 0,-1-1-1 0 0,1 1 1 0 0,0-1-1 0 0,-1 0 1 0 0,1 1 0 0 0,0-1-1 0 0,-1 0 1 0 0,1 1-1 0 0,0-1 1 0 0,-1 0 0 0 0,0 1-1 0 0,1-1 12 0 0,-1-1 0 0 0,1 1-1 0 0,-1 0 1 0 0,1-1 0 0 0,-1 1 0 0 0,1 0-1 0 0,-1-1 1 0 0,1 1 0 0 0,-1 0-1 0 0,1-1 1 0 0,0 1 0 0 0,-1-1 0 0 0,1 1-1 0 0,0-1 1 0 0,0 1 0 0 0,-1-1 0 0 0,1 0-1 0 0,-11-26 136 0 0,5 2-26 0 0,1 1-1 0 0,1-1 1 0 0,1 1 0 0 0,1-1-1 0 0,1 0 1 0 0,3-35 0 0 0,0 44-314 0 0,0 0 1 0 0,1 0-1 0 0,1 0 1 0 0,0 0-1 0 0,2 0 0 0 0,-1 1 1 0 0,2 0-1 0 0,0 0 1 0 0,1 1-1 0 0,17-25 1 0 0,-22 35 102 0 0,1 0 1 0 0,0 0-1 0 0,0 0 1 0 0,0 1-1 0 0,0-1 1 0 0,0 1 0 0 0,1 0-1 0 0,0 0 1 0 0,0 0-1 0 0,-1 1 1 0 0,1 0 0 0 0,1 0-1 0 0,-1 0 1 0 0,9-1-1 0 0,-6 1-65 0 0,1 1 1 0 0,-1 1-1 0 0,1-1 0 0 0,-1 2 0 0 0,0-1 0 0 0,1 1 1 0 0,-1 0-1 0 0,16 5 0 0 0,-14-3-4170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1375 0 0,'-20'-43'4566'0'0,"23"45"-2583"0"0,3 6-738 0 0,1 8-100 0 0,-1 0 1 0 0,-1 1-1 0 0,0 0 1 0 0,3 25-1 0 0,-2-15-194 0 0,57 317 4917 0 0,-10-54-5088 0 0,3-68-2056 0 0,-45-183-1144 0 0,-11-30 1052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15199 0 0,'-1'0'50'0'0,"1"0"1"0"0,-1 1-1 0 0,1-1 0 0 0,-1 0 0 0 0,1 1 0 0 0,0-1 1 0 0,-1 1-1 0 0,1-1 0 0 0,0 1 0 0 0,-1-1 0 0 0,1 1 1 0 0,0-1-1 0 0,0 1 0 0 0,0-1 0 0 0,-1 1 0 0 0,1-1 1 0 0,0 1-1 0 0,0-1 0 0 0,0 1 0 0 0,0 0 0 0 0,0-1 1 0 0,0 1-1 0 0,0-1 0 0 0,0 1 0 0 0,0-1 0 0 0,0 1 1 0 0,0-1-1 0 0,1 1 0 0 0,-1-1 0 0 0,0 1 0 0 0,0 0 1 0 0,0-1-1 0 0,1 1 0 0 0,-1 0 0 0 0,16 19 141 0 0,-5-7 173 0 0,0 6 335 0 0,0 0-1 0 0,-1 1 1 0 0,-2 0-1 0 0,12 36 1 0 0,12 88 1428 0 0,-11-42-1882 0 0,-17-85-277 0 0,-3-11-28 0 0,-1-1 1 0 0,2 1 0 0 0,-1-1-1 0 0,0 1 1 0 0,1-1-1 0 0,0 0 1 0 0,1 0 0 0 0,-1 0-1 0 0,6 8 1 0 0,-8-12 58 0 0,3 1-1579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336 406 2303 0 0,'5'-7'557'0'0,"0"0"-1"0"0,0-1 1 0 0,-1 0-1 0 0,0 0 1 0 0,0 0-1 0 0,-1 0 1 0 0,0-1-1 0 0,0 1 1 0 0,-1-1-1 0 0,1-9 1 0 0,-3 15-292 0 0,1 0 1 0 0,-1 0 0 0 0,0 0-1 0 0,0 0 1 0 0,-1 0 0 0 0,1-1-1 0 0,-1 1 1 0 0,1 0 0 0 0,-1 0-1 0 0,0 0 1 0 0,0 0 0 0 0,0 1-1 0 0,-3-6 1 0 0,2 6-24 0 0,0 0-1 0 0,1 0 1 0 0,-1 0 0 0 0,0 0-1 0 0,0 1 1 0 0,0-1 0 0 0,-1 1 0 0 0,1-1-1 0 0,0 1 1 0 0,-1 0 0 0 0,1 0 0 0 0,0 0-1 0 0,-1 0 1 0 0,0 0 0 0 0,1 0-1 0 0,-1 1 1 0 0,1-1 0 0 0,-5 1 0 0 0,-4-1 102 0 0,0 0 0 0 0,0 2 0 0 0,0-1 0 0 0,0 1 0 0 0,0 1 0 0 0,1 0 1 0 0,-1 0-1 0 0,0 1 0 0 0,1 1 0 0 0,0 0 0 0 0,0 0 0 0 0,0 1 1 0 0,0 0-1 0 0,-13 10 0 0 0,11-7-398 0 0,1 1-1 0 0,0 1 1 0 0,0 0 0 0 0,1 0 0 0 0,0 1 0 0 0,1 1 0 0 0,1-1 0 0 0,-1 1-1 0 0,2 1 1 0 0,-9 18 0 0 0,8-15 87 0 0,1 1 0 0 0,1 0 0 0 0,-7 33-1 0 0,13-44 3 0 0,-1-1 0 0 0,0 1 0 0 0,1 0-1 0 0,0 0 1 0 0,1 0 0 0 0,1 11 0 0 0,-1-14 2 0 0,0 0-1 0 0,0 0 1 0 0,0 0 0 0 0,1 0 0 0 0,-1 0-1 0 0,1 0 1 0 0,-1 0 0 0 0,1-1 0 0 0,0 1-1 0 0,0 0 1 0 0,0-1 0 0 0,0 0 0 0 0,4 4-1 0 0,-2-4 4 0 0,0 0-1 0 0,0 0 0 0 0,0 0 0 0 0,0 0 0 0 0,0-1 1 0 0,0 1-1 0 0,0-1 0 0 0,0 0 0 0 0,0-1 0 0 0,1 1 1 0 0,-1-1-1 0 0,0 1 0 0 0,1-1 0 0 0,-1-1 0 0 0,0 1 0 0 0,5-1 1 0 0,5-2-20 0 0,0 0 0 0 0,-1 0 0 0 0,23-9 0 0 0,-21 6-209 0 0,-1-1 0 0 0,1 0 0 0 0,-1-1 0 0 0,-1-1 0 0 0,0 0 0 0 0,0-1 0 0 0,0 0 0 0 0,-1-1 0 0 0,-1 0 0 0 0,0-1 0 0 0,0 0 0 0 0,-1-1 0 0 0,-1 0 0 0 0,0 0 0 0 0,-1-1 0 0 0,-1 0 0 0 0,0-1 0 0 0,0 0 0 0 0,-2 0 0 0 0,0 0 0 0 0,-1-1 0 0 0,0 1 0 0 0,-1-1 0 0 0,-1 0 0 0 0,1-29 0 0 0,-4 26-588 0 0,0 1 0 0 0,-2-1 0 0 0,0 1 0 0 0,-10-34 0 0 0,-32-66-4793 0 0,42 108 5509 0 0,0 3 3005 0 0,4 15 497 0 0,15 105 1893 0 0,-8 58-2507 0 0,-1-21-1812 0 0,-5-120-728 0 0,11 43-1 0 0,-10-58-198 0 0,2 0-1 0 0,0-1 0 0 0,0 1 0 0 0,13 22 0 0 0,-16-34-183 0 0,0 1 0 0 0,0-1-1 0 0,1 1 1 0 0,-1-1 0 0 0,1 0-1 0 0,0 0 1 0 0,-1 0 0 0 0,7 5-1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5063 0 0,'0'0'33'0'0,"0"0"-1"0"0,0 0 0 0 0,0 0 1 0 0,0 0-1 0 0,1 0 1 0 0,-1 0-1 0 0,0 0 0 0 0,0 0 1 0 0,0 0-1 0 0,0-1 0 0 0,0 1 1 0 0,0 0-1 0 0,0 0 0 0 0,0 0 1 0 0,1 0-1 0 0,-1 0 0 0 0,0 0 1 0 0,0 0-1 0 0,0 0 0 0 0,0 0 1 0 0,0 0-1 0 0,0 0 0 0 0,1 0 1 0 0,-1 0-1 0 0,0 0 0 0 0,0 0 1 0 0,0 0-1 0 0,0 0 1 0 0,0 0-1 0 0,0 0 0 0 0,1 0 1 0 0,-1 0-1 0 0,0 0 0 0 0,0 0 1 0 0,0 0-1 0 0,0 0 0 0 0,0 1 1 0 0,0-1-1 0 0,0 0 0 0 0,0 0 1 0 0,1 0-1 0 0,-1 0 0 0 0,0 0 1 0 0,0 0-1 0 0,0 0 0 0 0,0 0 1 0 0,0 0-1 0 0,0 1 0 0 0,0-1 1 0 0,0 0-1 0 0,0 0 1 0 0,0 0-1 0 0,0 0 0 0 0,0 0 1 0 0,0 0-1 0 0,0 0 0 0 0,0 1 1 0 0,0-1-1 0 0,0 0 0 0 0,2 14 2523 0 0,-3 22 1472 0 0,1-32-3819 0 0,-13 96 6174 0 0,8-69-5915 0 0,1 0 1 0 0,1 0-1 0 0,3 38 1 0 0,0-68-687 0 0,0 0 0 0 0,0 0 1 0 0,0 0-1 0 0,0 0 1 0 0,0 0-1 0 0,0 0 0 0 0,0 0 1 0 0,1 0-1 0 0,-1-1 0 0 0,0 1 1 0 0,1 0-1 0 0,-1 0 0 0 0,1 0 1 0 0,-1-1-1 0 0,1 1 0 0 0,0 1 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6447 0 0,'1'-3'-580'0'0,"0"-1"1121"0"0,0 1 1 0 0,0 0-1 0 0,1 0 0 0 0,0 0 0 0 0,3-5 0 0 0,-5 7-345 0 0,0 1-1 0 0,1 0 0 0 0,-1-1 1 0 0,0 1-1 0 0,0 0 0 0 0,1-1 1 0 0,-1 1-1 0 0,1 0 1 0 0,-1 0-1 0 0,0-1 0 0 0,1 1 1 0 0,-1 0-1 0 0,1 0 1 0 0,-1 0-1 0 0,0 0 0 0 0,1 0 1 0 0,-1 0-1 0 0,1-1 0 0 0,-1 1 1 0 0,1 0-1 0 0,0 0 1 0 0,0 1 86 0 0,-1-1 1 0 0,1 0 0 0 0,0 1 0 0 0,0-1 0 0 0,-1 1 0 0 0,1-1 0 0 0,0 0 0 0 0,-1 1 0 0 0,1 0 0 0 0,-1-1-1 0 0,1 1 1 0 0,0-1 0 0 0,-1 1 0 0 0,1 0 0 0 0,-1-1 0 0 0,1 2 0 0 0,0 1 2 0 0,0-1 0 0 0,0 1 0 0 0,0-1-1 0 0,0 1 1 0 0,0 0 0 0 0,-1 0 0 0 0,1-1 0 0 0,-1 1 0 0 0,0 0 0 0 0,0 0 0 0 0,0 0-1 0 0,0-1 1 0 0,-1 5 0 0 0,-9 39 19 0 0,8-36-18 0 0,-7 23-232 0 0,4-16-394 0 0,0 0-1 0 0,2 1 0 0 0,0 0 1 0 0,-1 18-1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18 508 3223 0 0,'-4'-14'-17'0'0,"0"0"0"0"0,1 0 0 0 0,0 0 0 0 0,1 0 0 0 0,1 0 0 0 0,0-18-1 0 0,1 30 84 0 0,0 1-1 0 0,0 0 0 0 0,0 0 0 0 0,0 0 1 0 0,0 0-1 0 0,1-1 0 0 0,-1 1 0 0 0,0 0 1 0 0,1 0-1 0 0,-1 0 0 0 0,0 0 0 0 0,1 0 1 0 0,-1 0-1 0 0,1-1 0 0 0,0 1 0 0 0,-1 0 1 0 0,1 1-1 0 0,0-1 0 0 0,1-2 0 0 0,-2 3 26 0 0,1 0 0 0 0,-1 0 0 0 0,1 0-1 0 0,0 0 1 0 0,-1 0 0 0 0,1 0 0 0 0,0 0 0 0 0,-1 0-1 0 0,1 0 1 0 0,0 0 0 0 0,-1 0 0 0 0,1 0 0 0 0,-1 1-1 0 0,1-1 1 0 0,0 0 0 0 0,-1 0 0 0 0,1 1 0 0 0,-1-1-1 0 0,1 0 1 0 0,-1 1 0 0 0,1-1 0 0 0,-1 0 0 0 0,1 1-1 0 0,-1-1 1 0 0,1 1 0 0 0,-1-1 0 0 0,1 1-1 0 0,-1-1 1 0 0,0 1 0 0 0,1-1 0 0 0,-1 1 0 0 0,0-1-1 0 0,0 1 1 0 0,1 1 0 0 0,2 3 313 0 0,-1 0 0 0 0,1 1 0 0 0,-1-1 0 0 0,0 1 0 0 0,-1 0 0 0 0,1 0 0 0 0,-1-1 0 0 0,-1 1-1 0 0,1 6 1 0 0,-2 55 1568 0 0,-22 114 689 0 0,6-76-1922 0 0,17-103-724 0 0,-1 1 1 0 0,1 0 0 0 0,0 0 0 0 0,0-1 0 0 0,0 1-1 0 0,0 0 1 0 0,0 0 0 0 0,1-1 0 0 0,0 1-1 0 0,-1 0 1 0 0,2 3 0 0 0,-1-5-11 0 0,-1 0 0 0 0,0-1 0 0 0,1 1 0 0 0,-1-1 0 0 0,1 1 0 0 0,-1-1 0 0 0,1 1 1 0 0,-1-1-1 0 0,1 1 0 0 0,-1-1 0 0 0,1 0 0 0 0,0 1 0 0 0,-1-1 0 0 0,1 0 0 0 0,-1 1 0 0 0,1-1 0 0 0,0 0 0 0 0,1 1 0 0 0,-1-1-1 0 0,1 0 0 0 0,-1 0 0 0 0,1 0 0 0 0,0 0 0 0 0,-1-1 0 0 0,1 1 0 0 0,-1 0 0 0 0,1-1 0 0 0,-1 1 0 0 0,1-1 0 0 0,1 0 0 0 0,113-59-313 0 0,-74 36 142 0 0,48-19 0 0 0,24 4 179 0 0,194-41-1 0 0,-258 71-726 0 0,91-6 1 0 0,51 15-292 0 0,-20 0 847 0 0,34 2-214 0 0,-57 11 100 0 0,37 1-188 0 0,126-13 1345 0 0,-155-2-703 0 0,349-19-402 0 0,-302 8-129 0 0,-16-1-22 0 0,119-3 78 0 0,170-5 176 0 0,18-4 108 0 0,-4 38-184 0 0,-187 1 324 0 0,116-19-12 0 0,-297 2-120 0 0,101 5-41 0 0,60-2 12 0 0,211-7-49 0 0,-87 21 1108 0 0,-285-17-624 0 0,-107 1-225 0 0,1 0 0 0 0,-1-1 0 0 0,0-1 0 0 0,0-1 0 0 0,21-8 0 0 0,-33 11-151 0 0,-1 0 0 0 0,1 0 0 0 0,0 0 0 0 0,-1 0 0 0 0,1 0 0 0 0,-1-1 0 0 0,0 0 0 0 0,0 0 0 0 0,0 0 0 0 0,0 0 0 0 0,-1 0 0 0 0,1 0 0 0 0,-1-1 0 0 0,4-5 0 0 0,-4 3 2 0 0,0 1 0 0 0,-1 0 0 0 0,1-1 0 0 0,-1 1-1 0 0,0-1 1 0 0,0 1 0 0 0,-1-1 0 0 0,0 1 0 0 0,0-11-1 0 0,-4-5 312 0 0,0-1-1 0 0,-1 1 1 0 0,-1 0-1 0 0,-13-30 1 0 0,13 35 164 0 0,2 6-319 0 0,-5-14 603 0 0,-12-45 1 0 0,20 61-1082 0 0,-1-1 0 0 0,1 1 1 0 0,1 0-1 0 0,0-1 1 0 0,0 1-1 0 0,0-1 0 0 0,1 1 1 0 0,0 0-1 0 0,4-14 0 0 0,1 3-5868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0,'0'0'707'0'0,"8"11"242"0"0,3 20 89 0 0,-1 0-1 0 0,9 46 0 0 0,-16-60-1038 0 0,1 5-271 0 0,9 34 0 0 0,-10-48-383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0,'0'3'320'0'0,"0"0"80"0"0,2 0-320 0 0,-2 0-80 0 0,1 1 0 0 0,-1 1 0 0 0,0 1-160 0 0,0 6-40 0 0,0 8-16 0 0,0 7 0 0 0,2 5 720 0 0,-1-2 136 0 0,2 1 32 0 0,-1-4 8 0 0,2-1-360 0 0,0-3-64 0 0,2-4-24 0 0,-2-3-4488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10591 0 0,'-2'5'-50'0'0,"1"-1"0"0"0,0 1 0 0 0,0 0 0 0 0,0 0-1 0 0,1 0 1 0 0,-1 0 0 0 0,2 7 0 0 0,-2 8-75 0 0,-3 330 7108 0 0,5-196-5473 0 0,4-48-992 0 0,-2 35-596 0 0,-6-117-256 0 0,1-16-683 0 0,0-12-2364 0 0,1-4-1894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10 450 7831 0 0,'0'0'63'0'0,"-1"-1"-1"0"0,0 1 0 0 0,0-1 0 0 0,1 1 0 0 0,-1-1 0 0 0,1 0 0 0 0,-1 1 1 0 0,0-1-1 0 0,1 0 0 0 0,-1 0 0 0 0,1 1 0 0 0,0-1 0 0 0,-1 0 1 0 0,1 0-1 0 0,0 0 0 0 0,-1 0 0 0 0,1 0 0 0 0,0 1 0 0 0,0-1 1 0 0,0 0-1 0 0,0 0 0 0 0,0-2 0 0 0,0 2 142 0 0,1 0-1 0 0,0 0 1 0 0,0 0 0 0 0,0-1-1 0 0,0 1 1 0 0,0 0 0 0 0,1 1 0 0 0,-1-1-1 0 0,0 0 1 0 0,0 0 0 0 0,1 0-1 0 0,-1 1 1 0 0,3-2 0 0 0,8-3 934 0 0,-1 0 0 0 0,1 1 0 0 0,1 1 0 0 0,21-4 0 0 0,53-2 1081 0 0,-36 8-1513 0 0,55 6 0 0 0,-67-2-764 0 0,1-2 1 0 0,-1-1-1 0 0,42-5 0 0 0,-74 3-454 0 0,0 1-1 0 0,0-1 0 0 0,0 0 1 0 0,0 0-1 0 0,0-1 1 0 0,0 0-1 0 0,-1 0 1 0 0,12-8-1 0 0,-10 5-5630 0 0</inkml:trace>
  <inkml:trace contextRef="#ctx0" brushRef="#br0" timeOffset="1">450 25 1351 0 0,'-5'-25'71'0'0,"36"156"9828"0"0,8-1-4688 0 0,22 86-1698 0 0,-37-66-2520 0 0,3 8-3601 0 0,-20-141 1177 0 0,-7-17 1342 0 0,0 1 0 0 0,0-1 0 0 0,1 0 0 0 0,-1 0 1 0 0,0 1-1 0 0,0-1 0 0 0,0 0 0 0 0,1 1 0 0 0,-1-1 1 0 0,0 0-1 0 0,0 0 0 0 0,1 1 0 0 0,-1-1 0 0 0,0 0 1 0 0,1 0-1 0 0,-1 0 0 0 0,0 0 0 0 0,1 1 0 0 0,-1-1 1 0 0,0 0-1 0 0,1 0 0 0 0,-1 0 0 0 0,0 0 1 0 0,1 0-1 0 0,-1 0 0 0 0,0 0 0 0 0,1 0 0 0 0,-1 0 1 0 0,0 0-1 0 0,1 0 0 0 0,-1 0 0 0 0,0 0 0 0 0,1 0 1 0 0,-1 0-1 0 0,0 0 0 0 0,1 0 0 0 0,-1-1 0 0 0,0 1 1 0 0,1 0-1 0 0,-1 0 0 0 0,0 0 0 0 0,0 0 0 0 0,1-1 1 0 0,-1 1-1 0 0,1-1 0 0 0,5-7-4794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13823 0 0,'3'1'151'0'0,"0"0"0"0"0,0 0-1 0 0,0 0 1 0 0,0-1 0 0 0,0 0 0 0 0,1 1-1 0 0,-1-1 1 0 0,0-1 0 0 0,0 1 0 0 0,0 0-1 0 0,0-1 1 0 0,0 1 0 0 0,0-1-1 0 0,0 0 1 0 0,0 0 0 0 0,0 0 0 0 0,3-2-1 0 0,5-2 454 0 0,-1 0 0 0 0,0-1-1 0 0,12-9 1 0 0,-10 6-632 0 0,0-2 1 0 0,0 1-1 0 0,-1-2 0 0 0,0 1 0 0 0,-1-2 0 0 0,-1 1 0 0 0,0-1 0 0 0,0-1 1 0 0,-2 1-1 0 0,1-2 0 0 0,-2 1 0 0 0,0-1 0 0 0,-1 0 0 0 0,0 0 0 0 0,-1 0 1 0 0,-1 0-1 0 0,3-29 0 0 0,-6 40-119 0 0,0 0 0 0 0,0 0 0 0 0,0 0 0 0 0,0 0 0 0 0,-1 0-1 0 0,0 0 1 0 0,0 0 0 0 0,0 0 0 0 0,-3-7 0 0 0,4 10 107 0 0,-1-1-1 0 0,0 1 0 0 0,1 0 1 0 0,-1 0-1 0 0,0 0 1 0 0,0 0-1 0 0,0 0 0 0 0,0 0 1 0 0,0 0-1 0 0,0 0 1 0 0,0 0-1 0 0,0 1 0 0 0,0-1 1 0 0,0 0-1 0 0,0 1 1 0 0,-1-1-1 0 0,1 1 0 0 0,0-1 1 0 0,-1 1-1 0 0,1-1 1 0 0,0 1-1 0 0,-1 0 0 0 0,1 0 1 0 0,0 0-1 0 0,-1 0 0 0 0,1 0 1 0 0,0 0-1 0 0,-1 0 1 0 0,1 0-1 0 0,0 0 0 0 0,-1 0 1 0 0,-1 1-1 0 0,-4 2 72 0 0,1-1-1 0 0,-1 1 1 0 0,1 0-1 0 0,0 1 0 0 0,0-1 1 0 0,0 1-1 0 0,0 0 1 0 0,1 1-1 0 0,-10 9 1 0 0,4-2 173 0 0,0 1-1 0 0,1 0 1 0 0,-10 17 0 0 0,11-14-21 0 0,0 0-1 0 0,2 1 1 0 0,0 0-1 0 0,1 1 1 0 0,1 0-1 0 0,0 0 1 0 0,-2 22-1 0 0,4-13 14 0 0,1 1 0 0 0,1 0 0 0 0,1 0 0 0 0,5 30 0 0 0,-4-43-25 0 0,1-1 0 0 0,1 1 0 0 0,1-1 0 0 0,0 0 0 0 0,10 23 0 0 0,-12-32-122 0 0,0-1-1 0 0,1 0 1 0 0,-1 0-1 0 0,1 0 1 0 0,0 0 0 0 0,0-1-1 0 0,0 1 1 0 0,1-1 0 0 0,-1 0-1 0 0,1 0 1 0 0,0 0 0 0 0,0 0-1 0 0,0-1 1 0 0,0 1 0 0 0,0-1-1 0 0,0 0 1 0 0,1 0 0 0 0,-1-1-1 0 0,1 1 1 0 0,0-1 0 0 0,6 1-1 0 0,0-1-16 0 0,0 0 0 0 0,1-2 0 0 0,-1 1 0 0 0,0-1 0 0 0,1-1 0 0 0,-1 0 0 0 0,0 0 0 0 0,0-1-1 0 0,-1 0 1 0 0,15-7 0 0 0,-10 3-620 0 0,0-1 0 0 0,-1 0 0 0 0,1-1 0 0 0,-2-1 0 0 0,0 0 0 0 0,18-17 0 0 0,-12 6-5879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4143 0 0,'1'-1'1291'0'0,"1"4"-369"0"0,2 12 2568 0 0,4 77 1419 0 0,-6-75-4368 0 0,1-1 0 0 0,1 1 0 0 0,10 27 0 0 0,-12-41-490 0 0,0 1 0 0 0,0-1-1 0 0,0 0 1 0 0,0 0 0 0 0,0 0-1 0 0,1 0 1 0 0,-1 0 0 0 0,1 0-1 0 0,0-1 1 0 0,0 1 0 0 0,0-1-1 0 0,0 0 1 0 0,0 0 0 0 0,0 0-1 0 0,1 0 1 0 0,-1-1 0 0 0,1 1-1 0 0,-1-1 1 0 0,1 0 0 0 0,0 0-1 0 0,-1 0 1 0 0,5 0 0 0 0,10 1 46 0 0,-1-1 0 0 0,1-1 0 0 0,27-3 0 0 0,-14 1-27 0 0,464-50 58 0 0,-236 29-675 0 0,-161 17 402 0 0,128-24 1 0 0,-218 29 144 0 0,68-16 23 0 0,0 4-1 0 0,98-5 1 0 0,246-3 329 0 0,-77-3 559 0 0,-189 14-766 0 0,23 6 685 0 0,-147 5-723 0 0,0 2 1 0 0,0 1-1 0 0,53 15 0 0 0,-37 0-52 0 0,-36-15 17 0 0,-1 1-1 0 0,1-2 1 0 0,-1 1-1 0 0,1-1 0 0 0,14 2 1 0 0,-22-5-41 0 0,0 0 1 0 0,0 0 0 0 0,-1 0-1 0 0,1-1 1 0 0,0 1-1 0 0,0-1 1 0 0,-1 1 0 0 0,1-1-1 0 0,0 0 1 0 0,-1 1-1 0 0,1-1 1 0 0,0 0 0 0 0,-1 0-1 0 0,1 0 1 0 0,-1 0-1 0 0,1 0 1 0 0,-1-1 0 0 0,0 1-1 0 0,0 0 1 0 0,1-1-1 0 0,-1 1 1 0 0,0-1-1 0 0,0 1 1 0 0,1-3 0 0 0,2-3 73 0 0,-1 0 0 0 0,1-1 0 0 0,-1 1 0 0 0,2-10-1 0 0,0-7-66 0 0,0-1 0 0 0,1-41 0 0 0,-4 36-187 0 0,8-38 1 0 0,-2 37-1160 0 0,-5 18-5112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10223 0 0,'0'0'27'0'0,"-1"0"-1"0"0,1 0 1 0 0,0 0-1 0 0,-1 0 1 0 0,1 0-1 0 0,0 0 1 0 0,-1 1-1 0 0,1-1 1 0 0,0 0-1 0 0,-1 0 1 0 0,1 0-1 0 0,0 0 1 0 0,-1 0-1 0 0,1 1 1 0 0,0-1-1 0 0,-1 0 1 0 0,1 0-1 0 0,0 1 1 0 0,-1-1-1 0 0,1 0 1 0 0,0 0-1 0 0,0 1 1 0 0,0-1-1 0 0,-1 0 1 0 0,1 1-1 0 0,0-1 1 0 0,0 0-1 0 0,0 1 0 0 0,0-1 1 0 0,-1 0-1 0 0,1 1 1 0 0,6 10 372 0 0,2 1-114 0 0,13 33 934 0 0,-2 2 0 0 0,17 63-1 0 0,12 103 1137 0 0,-30-71-1382 0 0,-5-36-591 0 0,-13-105-427 0 0,3 14 59 0 0,-3-14-51 0 0,0-1 1 0 0,0 1-1 0 0,0-1 1 0 0,0 1-1 0 0,0-1 0 0 0,0 1 1 0 0,1-1-1 0 0,-1 1 1 0 0,0-1-1 0 0,0 1 1 0 0,0-1-1 0 0,1 0 1 0 0,-1 1-1 0 0,0-1 1 0 0,1 1-1 0 0,-1-1 1 0 0,0 0-1 0 0,1 1 0 0 0,-1-1 1 0 0,1 0-1 0 0,0 1 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0,'1'0'229'0'0,"1"1"-1"0"0,-1-1 1 0 0,1 1-1 0 0,-1-1 0 0 0,0 1 1 0 0,1 0-1 0 0,-1-1 0 0 0,0 1 1 0 0,1 0-1 0 0,-1 0 1 0 0,0 0-1 0 0,0 0 0 0 0,0 0 1 0 0,0 0-1 0 0,0 1 1 0 0,0-1-1 0 0,0 0 0 0 0,0 0 1 0 0,0 3-1 0 0,16 29 2291 0 0,-14-27-2254 0 0,11 27 1225 0 0,-2 0 0 0 0,13 58 0 0 0,5 73 5 0 0,-5-24-1217 0 0,-22-129-237 0 0,0 0 0 0 0,5 13 0 0 0,-7-21-171 0 0,0 1 1 0 0,1-1 0 0 0,0 0 0 0 0,0 0 0 0 0,0 1-1 0 0,0-1 1 0 0,0 0 0 0 0,1-1 0 0 0,-1 1-1 0 0,6 4 1 0 0,-3-4-1055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6447 0 0,'-4'14'924'0'0,"2"0"-1"0"0,-1 1 1 0 0,2-1-1 0 0,0 25 0 0 0,7 58 3886 0 0,-5-89-4811 0 0,0 5 612 0 0,0-1 0 0 0,1 1 0 0 0,1-1 0 0 0,0 0 0 0 0,1 0-1 0 0,9 21 1 0 0,-12-30-500 0 0,1 0 0 0 0,0 0 0 0 0,0 0 0 0 0,0 0 0 0 0,0 0 0 0 0,0-1 0 0 0,0 1 0 0 0,1-1 0 0 0,0 1 0 0 0,-1-1 0 0 0,1 0 0 0 0,0 0 0 0 0,0 0 0 0 0,0-1 0 0 0,0 1 0 0 0,1-1 0 0 0,-1 1 0 0 0,0-1 0 0 0,0 0 0 0 0,1 0 0 0 0,-1-1 0 0 0,1 1 0 0 0,-1-1 0 0 0,1 1 0 0 0,-1-1 0 0 0,1 0 0 0 0,-1 0 0 0 0,5-2 0 0 0,0 1-228 0 0,0-1 1 0 0,-1 0-1 0 0,0 0 1 0 0,0-1 0 0 0,1 0-1 0 0,-1 0 1 0 0,-1-1-1 0 0,1 0 1 0 0,-1 0-1 0 0,1 0 1 0 0,-1-1 0 0 0,0 0-1 0 0,-1-1 1 0 0,1 1-1 0 0,-1-1 1 0 0,0 0-1 0 0,-1 0 1 0 0,1 0-1 0 0,-1-1 1 0 0,-1 0 0 0 0,1 1-1 0 0,-1-1 1 0 0,0-1-1 0 0,0 1 1 0 0,-1 0-1 0 0,0-1 1 0 0,-1 1 0 0 0,1-1-1 0 0,-2 1 1 0 0,1-1-1 0 0,-1 0 1 0 0,0 0-1 0 0,0 1 1 0 0,-1-1-1 0 0,0 0 1 0 0,-3-11 0 0 0,0 8 68 0 0,0 1 1 0 0,-1 0-1 0 0,0 0 1 0 0,-1 0 0 0 0,0 0-1 0 0,0 1 1 0 0,-1 0 0 0 0,0 0-1 0 0,0 1 1 0 0,-1 0-1 0 0,0 0 1 0 0,-1 1 0 0 0,-14-10-1 0 0,20 16 74 0 0,-1-1 0 0 0,1 1 0 0 0,0 0 1 0 0,-1 0-1 0 0,1 0 0 0 0,-1 0 0 0 0,1 1 0 0 0,-1-1 0 0 0,1 1 0 0 0,-1 0 0 0 0,0 0 0 0 0,1 0 0 0 0,-1 1 0 0 0,1-1 0 0 0,-1 1 0 0 0,1 0 0 0 0,-1 0 0 0 0,1 0 1 0 0,0 0-1 0 0,-1 1 0 0 0,1-1 0 0 0,-4 3 0 0 0,-7 5 102 0 0,0 1 0 0 0,0 0 0 0 0,-17 17-1 0 0,19-16-102 0 0,-6 6-490 0 0,0 0 0 0 0,-27 37 0 0 0,32-35-5992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2303 0 0,'5'-80'2291'0'0,"-2"41"748"0"0,-3 13 3291 0 0,30 241-2484 0 0,-17-127-3254 0 0,34 218 598 0 0,-46-296-1172 0 0,1 0 0 0 0,0-1 0 0 0,0 1 0 0 0,1-1 0 0 0,0 1 0 0 0,1-1 0 0 0,9 16 0 0 0,-13-24-12 0 0,1-1 0 0 0,0 1 0 0 0,-1 0 0 0 0,1 0 0 0 0,-1-1-1 0 0,1 1 1 0 0,0 0 0 0 0,0-1 0 0 0,-1 1 0 0 0,1 0 0 0 0,0-1 0 0 0,0 1 0 0 0,0-1-1 0 0,0 0 1 0 0,-1 1 0 0 0,1-1 0 0 0,0 0 0 0 0,0 1 0 0 0,0-1 0 0 0,0 0 0 0 0,0 0-1 0 0,2 0 1 0 0,-2 0 7 0 0,1 0 0 0 0,-1-1 0 0 0,1 1 0 0 0,-1-1 0 0 0,1 1 0 0 0,-1-1 0 0 0,0 0 0 0 0,1 1-1 0 0,-1-1 1 0 0,0 0 0 0 0,0 0 0 0 0,0 0 0 0 0,2-2 0 0 0,2-2 60 0 0,0-1 0 0 0,-1 0-1 0 0,0 0 1 0 0,7-12 0 0 0,0-7-26 0 0,0 0 0 0 0,10-36 0 0 0,9-56-71 0 0,-22 82 35 0 0,19-113-228 0 0,-9 41-576 0 0,-17 105 782 0 0,0-1 1 0 0,-1 1 0 0 0,1-1 0 0 0,0 1 0 0 0,0-1-1 0 0,0 1 1 0 0,1 0 0 0 0,-1 0 0 0 0,2-3 0 0 0,-2 5 4 0 0,-1-1 0 0 0,0 1 0 0 0,1 0 1 0 0,-1-1-1 0 0,0 1 0 0 0,0 0 0 0 0,1 0 1 0 0,-1 0-1 0 0,0-1 0 0 0,1 1 0 0 0,-1 0 1 0 0,1 0-1 0 0,-1 0 0 0 0,0 0 0 0 0,1-1 1 0 0,-1 1-1 0 0,1 0 0 0 0,-1 0 0 0 0,0 0 1 0 0,1 0-1 0 0,-1 0 0 0 0,1 0 0 0 0,-1 0 0 0 0,1 0 1 0 0,0 1-15 0 0,0-1 0 0 0,-1 1 1 0 0,1-1-1 0 0,0 1 0 0 0,0 0 0 0 0,-1-1 1 0 0,1 1-1 0 0,0 0 0 0 0,-1-1 0 0 0,1 1 1 0 0,-1 0-1 0 0,1 0 0 0 0,-1-1 0 0 0,1 1 1 0 0,-1 0-1 0 0,1 1 0 0 0,6 17-313 0 0,0 1-1 0 0,-2 1 0 0 0,7 39 0 0 0,-7-31 181 0 0,2 10-60 0 0,23 106-36 0 0,-24-120 275 0 0,2 0 0 0 0,1 0 1 0 0,19 36-1 0 0,-26-57-13 0 0,0 0 0 0 0,0-1 0 0 0,1 1 0 0 0,0 0 0 0 0,0-1 0 0 0,0 0 0 0 0,0 1 0 0 0,0-1 0 0 0,1-1 0 0 0,-1 1 0 0 0,9 4 0 0 0,-11-6 10 0 0,1 0 0 0 0,0-1 0 0 0,-1 1 0 0 0,1-1 0 0 0,0 1 0 0 0,0-1 0 0 0,-1 0 0 0 0,1 0 0 0 0,0 1 0 0 0,0-1 0 0 0,0-1 0 0 0,-1 1 0 0 0,1 0 0 0 0,0 0-1 0 0,0-1 1 0 0,-1 1 0 0 0,1-1 0 0 0,0 1 0 0 0,0-1 0 0 0,-1 0 0 0 0,1 1 0 0 0,-1-1 0 0 0,1 0 0 0 0,-1 0 0 0 0,1 0 0 0 0,-1-1 0 0 0,1 1 0 0 0,-1 0 0 0 0,0 0 0 0 0,0-1 0 0 0,2-1 0 0 0,4-7 190 0 0,0-1 0 0 0,0 0 1 0 0,-1-1-1 0 0,-1 1 0 0 0,0-1 1 0 0,0 0-1 0 0,-1 0 0 0 0,-1-1 1 0 0,0 1-1 0 0,2-21 1 0 0,-1-7 88 0 0,-2 1 0 0 0,-4-45 0 0 0,0 47-198 0 0,-2-1 1 0 0,-17-68 0 0 0,14 81-82 0 0,-1 1-1 0 0,-1 0 1 0 0,-1 1 0 0 0,-1 0 0 0 0,-16-26 0 0 0,23 43-19 0 0,1 2-20 0 0,1 0 1 0 0,0 0 0 0 0,-1 1-1 0 0,0-1 1 0 0,0 1 0 0 0,0-1 0 0 0,0 1-1 0 0,-4-3 1 0 0,7 6-8 0 0,0 1-1 0 0,0-1 1 0 0,0 0-1 0 0,0 0 1 0 0,0 0 0 0 0,0 1-1 0 0,0-1 1 0 0,0 0-1 0 0,0 0 1 0 0,0 1-1 0 0,0-1 1 0 0,0 0 0 0 0,0 0-1 0 0,0 0 1 0 0,0 1-1 0 0,0-1 1 0 0,0 0-1 0 0,0 0 1 0 0,0 1 0 0 0,0-1-1 0 0,0 0 1 0 0,0 0-1 0 0,0 0 1 0 0,0 1-1 0 0,0-1 1 0 0,-1 0 0 0 0,1 0-1 0 0,0 0 1 0 0,0 0-1 0 0,0 1 1 0 0,0-1-1 0 0,0 0 1 0 0,-1 0 0 0 0,1 0-1 0 0,0 0 1 0 0,0 0-1 0 0,0 1 1 0 0,-1-1-1 0 0,1 0 1 0 0,0 0-1 0 0,0 0 1 0 0,0 0 0 0 0,-1 0-1 0 0,1 0 1 0 0,0 0-1 0 0,0 0 1 0 0,0 0-1 0 0,-1 0 1 0 0,1 0 0 0 0,0 0-1 0 0,0 0 1 0 0,-1 0-1 0 0,1 0 1 0 0,0 0-1 0 0,0 0 1 0 0,0 0 0 0 0,-1 0-1 0 0,1 0 1 0 0,0 0-1 0 0,0 0 1 0 0,0-1-1 0 0,-1 1 1 0 0,1 0 0 0 0,0 0-1 0 0,0 0 1 0 0,0 0-1 0 0,0 0 1 0 0,-1-1-1 0 0,1 1 1 0 0,6 17-1722 0 0,2-4 298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118 106 975 0 0,'-8'-14'27'0'0,"7"10"-15"0"0,-1 1 0 0 0,0-1 1 0 0,0 0-1 0 0,-6-6 0 0 0,6 9 354 0 0,0-1-1 0 0,0 1 0 0 0,0-1 0 0 0,0 1 0 0 0,0 0 0 0 0,0 0 1 0 0,-1 0-1 0 0,1 0 0 0 0,0 0 0 0 0,-1 1 0 0 0,-3-2 0 0 0,5 2-262 0 0,0 0-1 0 0,1 0 0 0 0,-1 0 0 0 0,0 0 0 0 0,1 0 0 0 0,-1 0 1 0 0,0 0-1 0 0,1 0 0 0 0,-1 0 0 0 0,0 0 0 0 0,1 0 0 0 0,-1 0 1 0 0,0 0-1 0 0,1 1 0 0 0,-1-1 0 0 0,0 0 0 0 0,1 1 0 0 0,-1-1 1 0 0,1 0-1 0 0,-1 1 0 0 0,1-1 0 0 0,-1 0 0 0 0,1 1 0 0 0,-1-1 1 0 0,1 1-1 0 0,-1-1 0 0 0,1 1 0 0 0,-1 0 0 0 0,1-1 0 0 0,0 1 1 0 0,-1-1-1 0 0,1 1 0 0 0,0 0 0 0 0,0-1 0 0 0,0 1 0 0 0,-1-1 1 0 0,1 1-1 0 0,0 0 0 0 0,0-1 0 0 0,0 1 0 0 0,0 0 1 0 0,0-1-1 0 0,0 1 0 0 0,0 0 0 0 0,0-1 0 0 0,0 2 0 0 0,3 17 773 0 0,10 37-1 0 0,0 4-729 0 0,-6-7 92 0 0,12 64 574 0 0,-14-93-59 0 0,1 1 1 0 0,16 38 0 0 0,-20-59-631 0 0,0 0 0 0 0,0 1 0 0 0,1-1 0 0 0,-1 0 0 0 0,1-1 0 0 0,-1 1 0 0 0,1 0 0 0 0,0-1-1 0 0,7 6 1 0 0,-9-8-103 0 0,1 0 0 0 0,-1 0 0 0 0,1-1 0 0 0,-1 1 0 0 0,1 0-1 0 0,-1 0 1 0 0,1-1 0 0 0,0 1 0 0 0,-1-1 0 0 0,1 0 0 0 0,0 1-1 0 0,-1-1 1 0 0,1 0 0 0 0,0 0 0 0 0,0 0 0 0 0,-1 0 0 0 0,1 0-1 0 0,0-1 1 0 0,-1 1 0 0 0,1 0 0 0 0,0-1 0 0 0,-1 1 0 0 0,1-1-1 0 0,0 0 1 0 0,-1 0 0 0 0,1 1 0 0 0,-1-1 0 0 0,3-2 0 0 0,2-2-17 0 0,0 0 1 0 0,0-1 0 0 0,0 1 0 0 0,-1-1 0 0 0,0-1 0 0 0,0 1-1 0 0,-1-1 1 0 0,0 1 0 0 0,7-15 0 0 0,-4 4-47 0 0,0 0 1 0 0,-2-1 0 0 0,5-21-1 0 0,-6 20 264 0 0,-1-1-1 0 0,-1 0 0 0 0,-1 0 0 0 0,0 0 1 0 0,-2 0-1 0 0,-5-36 0 0 0,4 45-43 0 0,0 0 0 0 0,-1 0 1 0 0,0 1-1 0 0,-1-1 0 0 0,0 1 0 0 0,-1 0 0 0 0,0 0 0 0 0,0 0 1 0 0,-1 1-1 0 0,0 0 0 0 0,-1 0 0 0 0,0 0 0 0 0,-15-13 1 0 0,16 17-122 0 0,-1 1 0 0 0,0 0 1 0 0,0 0-1 0 0,-1 0 0 0 0,1 0 1 0 0,-1 1-1 0 0,0 1 0 0 0,0-1 1 0 0,0 1-1 0 0,0 1 0 0 0,0 0 1 0 0,0 0-1 0 0,0 0 0 0 0,-1 1 1 0 0,1 0-1 0 0,0 1 0 0 0,0-1 1 0 0,0 2-1 0 0,0-1 0 0 0,-1 1 0 0 0,2 0 1 0 0,-1 1-1 0 0,-8 4 0 0 0,14-7-35 0 0,0 1-1 0 0,0 1 0 0 0,0-1 0 0 0,1 0 0 0 0,-1 0 0 0 0,0 1 0 0 0,1-1 0 0 0,-1 1 0 0 0,1-1 0 0 0,-1 1 0 0 0,1 0 0 0 0,0-1 0 0 0,0 1 0 0 0,0 0 0 0 0,0 0 0 0 0,0 0 0 0 0,0 0 0 0 0,0 0 0 0 0,0 4 0 0 0,0-4-141 0 0,1-1 0 0 0,0 1 0 0 0,0 0 0 0 0,0 0 0 0 0,1 0 0 0 0,-1 0 0 0 0,0 0 0 0 0,1 0 1 0 0,0 2-1 0 0,0-1-828 0 0,1 0 0 0 0,-1 0 0 0 0,1 0 1 0 0,-1 0-1 0 0,5 4 0 0 0,6 7-5870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9215 0 0,'0'-1'52'0'0,"0"0"0"0"0,0 0-1 0 0,0 0 1 0 0,0 0-1 0 0,-1 0 1 0 0,1 0-1 0 0,1 0 1 0 0,-1 0 0 0 0,0 0-1 0 0,0 0 1 0 0,0 0-1 0 0,0 0 1 0 0,1 1-1 0 0,-1-1 1 0 0,1-1 0 0 0,4 1 481 0 0,4 8 680 0 0,7 12-549 0 0,-1 1-1 0 0,-1 0 0 0 0,-1 1 1 0 0,-1 0-1 0 0,-1 1 0 0 0,0 0 1 0 0,13 46-1 0 0,-14-39-551 0 0,-3-8-107 0 0,0 0 1 0 0,-2 1-1 0 0,6 35 0 0 0,-11-56-20 0 0,0 0-1 0 0,0 0 1 0 0,0 0-1 0 0,-1 0 0 0 0,1 0 1 0 0,0 1-1 0 0,0-1 1 0 0,0 0-1 0 0,-1 0 0 0 0,1 0 1 0 0,-1 0-1 0 0,0 2 1 0 0,-4-2-272 0 0,0-9 34 0 0,-3-17 709 0 0,1 0 0 0 0,1 0 1 0 0,2 0-1 0 0,0-1 1 0 0,0-39-1 0 0,4 49-204 0 0,1 0-1 0 0,0-1 1 0 0,1 1 0 0 0,1 0-1 0 0,1 0 1 0 0,0 1 0 0 0,1-1-1 0 0,12-26 1 0 0,-11 31-247 0 0,0 0-1 0 0,0 0 1 0 0,1 1 0 0 0,0-1-1 0 0,1 2 1 0 0,0-1 0 0 0,1 1 0 0 0,0 0-1 0 0,1 1 1 0 0,-1 0 0 0 0,22-13-1 0 0,-27 19-494 0 0,1-1 0 0 0,-1 2 0 0 0,1-1 0 0 0,-1 0 0 0 0,1 1 0 0 0,0 0-1 0 0,6-1 1 0 0,5 2-6014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4607 0 0,'-2'12'1406'0'0,"-1"1"-1"0"0,2-1 0 0 0,0 1 1 0 0,0-1-1 0 0,1 1 0 0 0,3 20 1 0 0,-1 2-909 0 0,0 43 1526 0 0,9 141 2141 0 0,-6-166-4278 0 0,2-1-1 0 0,17 58 1 0 0,-13-79-2782 0 0,-4-17-3675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416 493 7367 0 0,'6'-20'802'0'0,"0"-9"-832"0"0,-5 19 301 0 0,-1 1 0 0 0,0-1-1 0 0,-1 1 1 0 0,0-1 0 0 0,-3-13 0 0 0,4 21-187 0 0,-1 0 0 0 0,1 0 1 0 0,-1 1-1 0 0,1-1 0 0 0,-1 0 1 0 0,0 1-1 0 0,0-1 0 0 0,0 0 1 0 0,0 1-1 0 0,0-1 0 0 0,0 1 1 0 0,0-1-1 0 0,0 1 0 0 0,-1 0 0 0 0,1-1 1 0 0,-1 1-1 0 0,1 0 0 0 0,-1 0 1 0 0,1 0-1 0 0,-1 0 0 0 0,1 0 1 0 0,-1 0-1 0 0,0 1 0 0 0,0-1 1 0 0,0 0-1 0 0,1 1 0 0 0,-1 0 1 0 0,0-1-1 0 0,0 1 0 0 0,0 0 1 0 0,0 0-1 0 0,1 0 0 0 0,-1 0 1 0 0,0 0-1 0 0,-2 1 0 0 0,-5 1 107 0 0,0 0-1 0 0,1 1 1 0 0,-1 0-1 0 0,1 0 1 0 0,0 1-1 0 0,-10 5 1 0 0,-44 33 294 0 0,53-36-385 0 0,-20 15 310 0 0,0 2 0 0 0,-46 48 0 0 0,63-58-337 0 0,1 1 1 0 0,0 0-1 0 0,1 0 1 0 0,1 1-1 0 0,0 0 0 0 0,1 1 1 0 0,-13 32-1 0 0,19-41-68 0 0,1 0 0 0 0,-1 0-1 0 0,1 1 1 0 0,0-1 0 0 0,1 0 0 0 0,-1 0-1 0 0,1 0 1 0 0,1 0 0 0 0,-1 1 0 0 0,1-1-1 0 0,4 13 1 0 0,-4-16 9 0 0,1-1 0 0 0,-1 0 1 0 0,1 1-1 0 0,-1-1 0 0 0,1 0 0 0 0,0 0 0 0 0,0 0 0 0 0,1 0 1 0 0,-1-1-1 0 0,0 1 0 0 0,1 0 0 0 0,0-1 0 0 0,-1 0 0 0 0,1 0 1 0 0,0 1-1 0 0,0-2 0 0 0,1 1 0 0 0,-1 0 0 0 0,0-1 1 0 0,1 1-1 0 0,-1-1 0 0 0,0 0 0 0 0,1 0 0 0 0,-1-1 0 0 0,6 2 1 0 0,-2-2 2 0 0,0 0 1 0 0,0 0 0 0 0,0-1-1 0 0,0 0 1 0 0,0 0 0 0 0,0-1-1 0 0,0 1 1 0 0,-1-2 0 0 0,1 1-1 0 0,0-1 1 0 0,-1 0 0 0 0,0 0 0 0 0,7-5-1 0 0,5-3-163 0 0,-2-1 0 0 0,1-1-1 0 0,17-19 1 0 0,-11 9-233 0 0,0-2 0 0 0,-1-1 0 0 0,34-54 0 0 0,-46 64 108 0 0,-1-1 0 0 0,-1-1 1 0 0,0 0-1 0 0,-1 0 0 0 0,-1 0 0 0 0,-1-1 1 0 0,-1 0-1 0 0,3-23 0 0 0,-5 12 115 0 0,-2 0 0 0 0,-1-1 0 0 0,-1 1 1 0 0,-1 0-1 0 0,-2 0 0 0 0,-1 0 0 0 0,-1 1 0 0 0,-2 0 0 0 0,-18-41 0 0 0,24 62 217 0 0,-1 0-1 0 0,-8-13 1 0 0,11 20-35 0 0,0-1 1 0 0,-1 0-1 0 0,1 1 0 0 0,0-1 1 0 0,-1 1-1 0 0,1-1 0 0 0,-1 1 1 0 0,1-1-1 0 0,-1 1 1 0 0,0 0-1 0 0,0 0 0 0 0,1 0 1 0 0,-1 0-1 0 0,0 0 0 0 0,0 1 1 0 0,0-1-1 0 0,-3 0 0 0 0,4 1 46 0 0,1 0 0 0 0,-1 0 0 0 0,0 0 0 0 0,0 0 0 0 0,0 0 0 0 0,1 1 0 0 0,-1-1 0 0 0,0 0 0 0 0,0 1 0 0 0,1-1 0 0 0,-1 0 0 0 0,0 1 0 0 0,1-1 0 0 0,-1 1 0 0 0,0-1 0 0 0,1 1 0 0 0,-1-1 0 0 0,1 1 0 0 0,-1 0 0 0 0,1-1 0 0 0,-1 1 0 0 0,1 0 0 0 0,-1-1 0 0 0,1 1 0 0 0,0 0 0 0 0,-1 0 0 0 0,1-1 0 0 0,0 1 0 0 0,0 0 0 0 0,0 0 0 0 0,-1-1 0 0 0,1 1 0 0 0,0 1 0 0 0,-1 3 364 0 0,1 0 1 0 0,-1-1 0 0 0,1 1-1 0 0,1 6 1 0 0,22 145 3843 0 0,-7-60-3287 0 0,-8-39-836 0 0,22 123 547 0 0,-24-156-635 0 0,1-1-1 0 0,0 0 1 0 0,2 0-1 0 0,1-1 1 0 0,19 32-1 0 0,-19-38-306 0 0,1 0 0 0 0,0-1 0 0 0,18 16 0 0 0,-23-26-842 0 0,0-3-296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13823 0 0,'-1'0'74'0'0,"1"1"0"0"0,-1-1 0 0 0,1 1 0 0 0,-1-1 0 0 0,1 1 0 0 0,-1-1 0 0 0,1 1 0 0 0,0-1 0 0 0,-1 1 0 0 0,1 0 0 0 0,0-1 0 0 0,-1 1 0 0 0,1 0 0 0 0,0-1 0 0 0,0 1 0 0 0,0 0 0 0 0,-1-1 0 0 0,1 1 0 0 0,0 0 0 0 0,0-1 0 0 0,0 1 0 0 0,0 0 0 0 0,0 0 0 0 0,1 0 0 0 0,1 26 441 0 0,0-11-136 0 0,-2 48 1881 0 0,-8 68-1 0 0,-18 64-1900 0 0,24-184-987 0 0,2-3-182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1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8751 0 0,'0'0'26'0'0,"0"0"-1"0"0,0 0 0 0 0,0 0 0 0 0,0-1 0 0 0,0 1 1 0 0,0 0-1 0 0,0 0 0 0 0,0 0 0 0 0,0 0 0 0 0,1-1 1 0 0,-1 1-1 0 0,0 0 0 0 0,0 0 0 0 0,0 0 1 0 0,0 0-1 0 0,0 0 0 0 0,0 0 0 0 0,1-1 0 0 0,-1 1 1 0 0,0 0-1 0 0,0 0 0 0 0,0 0 0 0 0,0 0 0 0 0,1 0 1 0 0,-1 0-1 0 0,0 0 0 0 0,0 0 0 0 0,0 0 1 0 0,0 0-1 0 0,1 0 0 0 0,-1 0 0 0 0,0 0 0 0 0,0 0 1 0 0,1 0-1 0 0,3 5 716 0 0,1 13 432 0 0,-5-17-1023 0 0,4 25 1338 0 0,-1-1 1 0 0,-1 1-1 0 0,-2-1 1 0 0,-2 27-1 0 0,1 25 307 0 0,1-67-1706 0 0,0-4-110 0 0,0 0 0 0 0,0 1 0 0 0,1-1 0 0 0,0 0 0 0 0,0 0 0 0 0,3 10 0 0 0,2-4-121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454 193 6447 0 0,'-4'-26'2419'0'0,"-2"-8"-583"0"0,4 21-952 0 0,-1 0 0 0 0,0 0-1 0 0,0 1 1 0 0,-8-17 0 0 0,10 26-755 0 0,-1-1 1 0 0,0 1-1 0 0,0 0 1 0 0,0 0-1 0 0,-1 0 1 0 0,1 0-1 0 0,-1 0 1 0 0,0 0-1 0 0,1 1 1 0 0,-1-1 0 0 0,0 1-1 0 0,-1 0 1 0 0,1 0-1 0 0,0 0 1 0 0,0 0-1 0 0,-1 0 1 0 0,0 1-1 0 0,1 0 1 0 0,-6-2-1 0 0,2 2-60 0 0,1 0 0 0 0,-1 1 0 0 0,0-1 0 0 0,1 1 1 0 0,-1 1-1 0 0,1-1 0 0 0,-1 1 0 0 0,0 0 0 0 0,1 1 0 0 0,0 0 0 0 0,-1 0 0 0 0,1 0 0 0 0,0 0 0 0 0,-10 6 0 0 0,-5 5-58 0 0,0 1 0 0 0,-28 24-1 0 0,44-34-6 0 0,-71 62-180 0 0,63-53 130 0 0,1 0 1 0 0,0 1 0 0 0,-15 23 0 0 0,25-33 43 0 0,0 0 1 0 0,-1 0-1 0 0,1 0 1 0 0,1 1-1 0 0,-1-1 1 0 0,1 0-1 0 0,-1 1 1 0 0,1-1-1 0 0,1 1 1 0 0,-1 0-1 0 0,0 5 1 0 0,1-7 25 0 0,1 0 0 0 0,-1-1 0 0 0,1 1 0 0 0,-1 0 0 0 0,1-1 0 0 0,0 1 0 0 0,0 0 0 0 0,0-1 0 0 0,0 1 0 0 0,1-1 0 0 0,-1 0 0 0 0,1 1 0 0 0,-1-1-1 0 0,1 0 1 0 0,0 0 0 0 0,0 0 0 0 0,0 0 0 0 0,0 0 0 0 0,4 2 0 0 0,2 1 66 0 0,0 0 1 0 0,-1-1-1 0 0,2 0 0 0 0,-1 0 0 0 0,0-1 1 0 0,1 0-1 0 0,15 2 0 0 0,67 6 248 0 0,-31-6-190 0 0,-35-1-98 0 0,0 1-1 0 0,-1 1 0 0 0,0 1 1 0 0,36 15-1 0 0,-48-17-45 0 0,-1 1 0 0 0,0 0 0 0 0,0 1 0 0 0,-1 0 0 0 0,1 0 1 0 0,-2 1-1 0 0,1 0 0 0 0,-1 1 0 0 0,0 0 0 0 0,-1 1 0 0 0,8 10 0 0 0,-11-10-4 0 0,0 0-1 0 0,0 0 0 0 0,-1 0 1 0 0,-1 1-1 0 0,0-1 0 0 0,0 1 1 0 0,-1 0-1 0 0,0 0 0 0 0,-1 0 1 0 0,0 0-1 0 0,-1 0 0 0 0,0 1 1 0 0,-3 19-1 0 0,0-13-6 0 0,-1 1 0 0 0,0-1 0 0 0,-1-1 1 0 0,-1 1-1 0 0,-1-1 0 0 0,0 0 0 0 0,-16 25 0 0 0,14-29-12 0 0,0 0-1 0 0,-1 0 1 0 0,-1-1 0 0 0,0 0-1 0 0,-1-1 1 0 0,0-1 0 0 0,-1 0-1 0 0,0 0 1 0 0,-1-1 0 0 0,1-1-1 0 0,-2 0 1 0 0,1-1-1 0 0,-1-1 1 0 0,0 0 0 0 0,0-1-1 0 0,-1 0 1 0 0,0-1 0 0 0,-28 2-1 0 0,39-5-23 0 0,0-1 1 0 0,0 0-1 0 0,0-1 0 0 0,0 1 1 0 0,0-1-1 0 0,0 0 0 0 0,0 0 1 0 0,0-1-1 0 0,0 1 0 0 0,1-1 0 0 0,-1 0 1 0 0,1 0-1 0 0,-9-6 0 0 0,10 6 33 0 0,0-1-1 0 0,1 1 1 0 0,-1-1 0 0 0,1 1-1 0 0,-1-1 1 0 0,1 0 0 0 0,0 0-1 0 0,0 0 1 0 0,0 0-1 0 0,1 0 1 0 0,-1-1 0 0 0,1 1-1 0 0,-1 0 1 0 0,1-1 0 0 0,0 1-1 0 0,1-1 1 0 0,-1 1-1 0 0,0-1 1 0 0,1 0 0 0 0,0-3-1 0 0,0-4 73 0 0,1 1 1 0 0,0 0-1 0 0,1 0 0 0 0,0 1 1 0 0,1-1-1 0 0,4-11 0 0 0,29-56 481 0 0,-27 58-504 0 0,120-201-108 0 0,17-35-2070 0 0,-124 201-876 0 0,-15 30-2540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2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8287 0 0,'3'-14'346'0'0,"0"0"0"0"0,1 1-1 0 0,0 0 1 0 0,8-15 0 0 0,-1-1-195 0 0,-9 24-99 0 0,1-5-24 0 0,0 1 1 0 0,1 0-1 0 0,1 0 1 0 0,7-12 0 0 0,-10 18-40 0 0,0 1 1 0 0,0 0 0 0 0,0 0 0 0 0,0 0-1 0 0,0 0 1 0 0,0 0 0 0 0,1 0 0 0 0,-1 1-1 0 0,1-1 1 0 0,-1 1 0 0 0,1-1 0 0 0,0 1-1 0 0,0 0 1 0 0,-1 0 0 0 0,1 0 0 0 0,0 1-1 0 0,0-1 1 0 0,0 1 0 0 0,5-1 0 0 0,19 2-35 0 0,-1 0 0 0 0,1 2 0 0 0,27 7 0 0 0,16 1-14 0 0,209 3-108 0 0,1-23 249 0 0,-249 7-73 0 0,362-28 514 0 0,-219 15-330 0 0,26-4-19 0 0,177-11 237 0 0,154 12 45 0 0,-258 10-346 0 0,884-49-230 0 0,-565 25 98 0 0,-328 16 22 0 0,196-7 0 0 0,890-9-64 0 0,237 21 126 0 0,-697 7-36 0 0,2042 28 25 0 0,-1719-9 417 0 0,2-22-67 0 0,-538-10-391 0 0,-308 6 195 0 0,984-24 1318 0 0,1439 23 545 0 0,-1260 43-1939 0 0,-807-15-8 0 0,1255 42-105 0 0,138 20-16 0 0,-1851-68 0 0 0,944 75 520 0 0,-689-29-56 0 0,-432-44-1134 0 0,-2-1-3498 0 0,-18-2-1306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41 291 4607 0 0,'-4'-43'411'0'0,"-25"-188"2428"0"0,23 214-1583 0 0,6 17-1240 0 0,0 0-1 0 0,0 0 1 0 0,0 0 0 0 0,0 0 0 0 0,0 0-1 0 0,0 0 1 0 0,0 0 0 0 0,0 0-1 0 0,0 0 1 0 0,0 0 0 0 0,0 1-1 0 0,0-1 1 0 0,0 0 0 0 0,0 0-1 0 0,0 0 1 0 0,0 0 0 0 0,0 0 0 0 0,0 0-1 0 0,0 0 1 0 0,0 0 0 0 0,0 0-1 0 0,0 0 1 0 0,0 0 0 0 0,0 0-1 0 0,0 0 1 0 0,0 0 0 0 0,0 0 0 0 0,0 0-1 0 0,0 0 1 0 0,0 0 0 0 0,0 0-1 0 0,0 0 1 0 0,0 0 0 0 0,0 0-1 0 0,0 0 1 0 0,-1 0 0 0 0,1 0-1 0 0,0 0 1 0 0,0 0 0 0 0,0 0 0 0 0,0 0-1 0 0,0 0 1 0 0,0 1 0 0 0,0-1-1 0 0,0 0 1 0 0,0 0 0 0 0,0 0-1 0 0,0 0 1 0 0,0 0 0 0 0,0 0 0 0 0,0 0-1 0 0,0-1 1 0 0,0 1 0 0 0,0 0-1 0 0,0 0 1 0 0,0 0 0 0 0,0 0-1 0 0,0 0 1 0 0,-1 0 0 0 0,3 13 424 0 0,37 265 671 0 0,50 541-272 0 0,-75-668-667 0 0,43 984 316 0 0,-62 0-459 0 0,29-438-656 0 0,-18-644-3921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2759 0 0,'-14'0'484'0'0,"-27"4"-1"0"0,37-4-326 0 0,0 1 1 0 0,0 0 0 0 0,0 0-1 0 0,0 0 1 0 0,0 1-1 0 0,0-1 1 0 0,1 1-1 0 0,-1 0 1 0 0,0 0 0 0 0,1 0-1 0 0,-6 5 1 0 0,8-5-70 0 0,-1 0 0 0 0,1 0 0 0 0,0 0 0 0 0,0 0 0 0 0,-1 0 0 0 0,1 0 0 0 0,1 0 0 0 0,-1 0 0 0 0,0 1 0 0 0,0-1 0 0 0,1 0 0 0 0,-1 0 0 0 0,1 1 0 0 0,0 2 0 0 0,1 36 547 0 0,1-26-456 0 0,39 492 1746 0 0,-28-363-1539 0 0,18 143 172 0 0,8 91-155 0 0,-21 806-291 0 0,-68-388 746 0 0,-24 2 753 0 0,6-72-706 0 0,57-611-574 0 0,1-27-20 0 0,4 166 1 0 0,6-248-335 0 0,0 1 29 0 0,1 0-1 0 0,0 1 1 0 0,3 10 0 0 0,-4-16-30 0 0,0-1 0 0 0,1 0 0 0 0,-1 0 0 0 0,0 0 0 0 0,1 1 0 0 0,-1-1 0 0 0,1 0 0 0 0,0 0 0 0 0,-1 0 0 0 0,1 0 0 0 0,0 0 0 0 0,0 0 0 0 0,0 0 0 0 0,0 0 0 0 0,0 0 0 0 0,0-1 0 0 0,0 1 0 0 0,0 0 0 0 0,0 0 0 0 0,0-1 0 0 0,0 1 0 0 0,0-1 0 0 0,0 1 0 0 0,0-1 0 0 0,1 1 0 0 0,-1-1 0 0 0,3 0 0 0 0,15-2-624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 5983 0 0,'1'-2'-4'0'0,"0"1"-1"0"0,1-1 0 0 0,-1 0 1 0 0,0 1-1 0 0,0-1 0 0 0,1 1 1 0 0,-1-1-1 0 0,1 1 0 0 0,-1 0 1 0 0,1 0-1 0 0,0 0 0 0 0,0 0 1 0 0,-1 0-1 0 0,1 0 0 0 0,0 0 0 0 0,0 0 1 0 0,0 1-1 0 0,0-1 0 0 0,2 0 1 0 0,0 0 37 0 0,1 0-1 0 0,-1 0 1 0 0,0 1 0 0 0,0-1 0 0 0,1 1-1 0 0,-1 0 1 0 0,0 0 0 0 0,5 2 0 0 0,-5-1 40 0 0,-1 0 1 0 0,0 0 0 0 0,0 1-1 0 0,0-1 1 0 0,0 1 0 0 0,0 0-1 0 0,0 0 1 0 0,0 0 0 0 0,0 0-1 0 0,-1 0 1 0 0,1 1 0 0 0,-1 0-1 0 0,0-1 1 0 0,0 1 0 0 0,0 0-1 0 0,0 0 1 0 0,0 0 0 0 0,-1 0-1 0 0,3 6 1 0 0,1 5 128 0 0,0 0 1 0 0,-1 0-1 0 0,2 19 0 0 0,16 161 622 0 0,-15 4-410 0 0,-5-135-320 0 0,-36 1320 1166 0 0,-86-106 872 0 0,47-541-1173 0 0,49-436-458 0 0,19 390-1 0 0,65 87-1948 0 0,-49-692-3512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4143 0 0,'-4'-30'2071'0'0,"3"27"-1719"0"0,1 1-1 0 0,0 0 1 0 0,0 0 0 0 0,0 0-1 0 0,1 0 1 0 0,-1 0 0 0 0,0 0-1 0 0,1 0 1 0 0,-1 0 0 0 0,1 0-1 0 0,1-4 1 0 0,-2 6-274 0 0,1 1-1 0 0,-1-1 1 0 0,0 0-1 0 0,0 0 1 0 0,1 0 0 0 0,-1 0-1 0 0,0 0 1 0 0,1 0 0 0 0,-1 0-1 0 0,0 0 1 0 0,0 1-1 0 0,0-1 1 0 0,1 0 0 0 0,-1 0-1 0 0,0 0 1 0 0,0 0 0 0 0,0 1-1 0 0,1-1 1 0 0,-1 0-1 0 0,0 0 1 0 0,0 1 0 0 0,0-1-1 0 0,0 0 1 0 0,1 0 0 0 0,-1 1-1 0 0,0-1 1 0 0,0 0-1 0 0,0 0 1 0 0,0 1 0 0 0,0-1-1 0 0,0 0 1 0 0,0 0 0 0 0,0 1-1 0 0,0 0 1 0 0,4 11 794 0 0,6 39 1279 0 0,5 69-1 0 0,-7 54-781 0 0,-3-30-471 0 0,9 330-218 0 0,-14-473-681 0 0,0 2-89 0 0,0 0 0 0 0,0 0 0 0 0,0 1 0 0 0,0-1 0 0 0,0 0 0 0 0,1 0 0 0 0,0 0 0 0 0,-1 0 0 0 0,1 0 0 0 0,2 4 1 0 0,0-7-761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8751 0 0,'17'-7'720'0'0,"0"1"-1"0"0,0 1 0 0 0,0 1 1 0 0,1 1-1 0 0,0 0 0 0 0,22 0 1 0 0,3-1 512 0 0,15-4-643 0 0,-1-2 0 0 0,-1-3 0 0 0,70-24 0 0 0,-108 29-674 0 0,-12 5 4 0 0,-1 1 0 0 0,1 0 0 0 0,-1 0 0 0 0,1 0 0 0 0,0 1 0 0 0,9-2 0 0 0,-12 4-655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5839 0 0,'0'0'33'0'0,"0"-1"-1"0"0,-1 1 0 0 0,1-1 0 0 0,0 1 0 0 0,0-1 0 0 0,0 1 0 0 0,-1-1 0 0 0,1 1 0 0 0,0-1 0 0 0,0 1 0 0 0,-1-1 1 0 0,1 1-1 0 0,0-1 0 0 0,-1 1 0 0 0,1 0 0 0 0,-1-1 0 0 0,1 1 0 0 0,0 0 0 0 0,-1-1 0 0 0,0 1 0 0 0,1 11 1253 0 0,7 21 868 0 0,59 302 5513 0 0,-23-97-9222 0 0,-38-213-4298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7367 0 0,'0'-1'44'0'0,"0"1"0"0"0,0-1 0 0 0,0 1 0 0 0,1 0 0 0 0,-1-1 0 0 0,0 1 0 0 0,0 0 0 0 0,0 0 0 0 0,1-1 0 0 0,-1 1 0 0 0,0 0 0 0 0,0-1 0 0 0,1 1 0 0 0,-1 0 0 0 0,0 0 0 0 0,1 0 0 0 0,-1-1-1 0 0,0 1 1 0 0,1 0 0 0 0,-1 0 0 0 0,0 0 0 0 0,1 0 0 0 0,-1 0 0 0 0,0-1 0 0 0,1 1 0 0 0,-1 0 0 0 0,0 0 0 0 0,1 0 0 0 0,-1 0 0 0 0,1 0 0 0 0,-1 0 0 0 0,0 0 0 0 0,1 1 0 0 0,0-1 100 0 0,1 1 0 0 0,-1-1 0 0 0,0 1 0 0 0,0 0 0 0 0,0-1 0 0 0,0 1 0 0 0,0 0 0 0 0,0 0 0 0 0,0 0 0 0 0,1 1 0 0 0,1 3 382 0 0,1 0 1 0 0,-1 1-1 0 0,5 8 0 0 0,32 103 2377 0 0,-27-75-4085 0 0,20 46 0 0 0,-30-80-3597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0,'22'125'3352'0'0,"-3"-23"-456"0"0,-15-67-1900 0 0,8 43-168 0 0,-12-77-873 0 0,2 6 78 0 0,-1-6-61 0 0,-1-1 1 0 0,0 0 0 0 0,0 0 0 0 0,0 0 0 0 0,0 0 0 0 0,0 0 0 0 0,0 0 0 0 0,0 0-1 0 0,0 0 1 0 0,0 1 0 0 0,0-1 0 0 0,1 0 0 0 0,-1 0 0 0 0,0 0 0 0 0,0 0 0 0 0,0 0-1 0 0,0 0 1 0 0,0 0 0 0 0,0 0 0 0 0,1 0 0 0 0,-1 0 0 0 0,0 0 0 0 0,0 0 0 0 0,0 0 0 0 0,0 0-1 0 0,0 0 1 0 0,0 0 0 0 0,1 0 0 0 0,-1 0 0 0 0,0 0 0 0 0,0 0 0 0 0,0 0 0 0 0,0 0-1 0 0,0 0 1 0 0,0 0 0 0 0,1 0 0 0 0,-1 0 0 0 0,0 0 0 0 0,0 0 0 0 0,0-1 0 0 0,0 1-1 0 0,0 0 1 0 0,0 0 0 0 0,0 0 0 0 0,0 0 0 0 0,1 0 0 0 0,-1 0 0 0 0,0 0 0 0 0,0 0-1 0 0,0-1 1 0 0,0 1 0 0 0,0 0 0 0 0,0 0 0 0 0,4-7-5168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2303 0 0,'2'-5'90'0'0,"0"0"-1"0"0,0 0 0 0 0,1 1 1 0 0,0-1-1 0 0,-1 1 0 0 0,1 0 1 0 0,1-1-1 0 0,-1 1 0 0 0,0 0 1 0 0,1 1-1 0 0,6-6 0 0 0,-1 2 466 0 0,-1 1 0 0 0,0 0 0 0 0,1 1 0 0 0,18-9 0 0 0,-24 13-375 0 0,0 0 1 0 0,0 0-1 0 0,0 0 1 0 0,0 0-1 0 0,1 0 0 0 0,-1 1 1 0 0,0-1-1 0 0,0 1 1 0 0,1 0-1 0 0,-1 0 0 0 0,0 0 1 0 0,0 1-1 0 0,1-1 1 0 0,-1 1-1 0 0,0-1 0 0 0,0 1 1 0 0,0 0-1 0 0,3 2 0 0 0,-2-1-80 0 0,-1 0 0 0 0,0 0-1 0 0,0 1 1 0 0,0-1-1 0 0,0 1 1 0 0,0 0 0 0 0,0 0-1 0 0,-1 0 1 0 0,1 0-1 0 0,-1 0 1 0 0,0 0 0 0 0,0 1-1 0 0,0-1 1 0 0,1 6-1 0 0,2 2-6 0 0,-1 1-1 0 0,-1-1 0 0 0,0 1 0 0 0,-1-1 0 0 0,0 1 1 0 0,-1 0-1 0 0,0 0 0 0 0,-1 13 0 0 0,-1-7 234 0 0,-1-1-1 0 0,-1 0 1 0 0,-1 0 0 0 0,-10 31-1 0 0,-6-1 514 0 0,-2-2 1 0 0,-51 79-1 0 0,65-111-823 0 0,-15 22-145 0 0,6-10-138 0 0,-19 41-1 0 0,36-66 268 0 0,-1 0 0 0 0,1 0 0 0 0,0 1 0 0 0,0-1 0 0 0,0 0 0 0 0,0 0 0 0 0,-1 1 0 0 0,1-1 0 0 0,0 0 0 0 0,0 1 0 0 0,0-1 0 0 0,0 0 0 0 0,0 0 0 0 0,0 1 0 0 0,0-1 0 0 0,0 0 0 0 0,0 1 0 0 0,0-1 0 0 0,0 0 0 0 0,0 1 0 0 0,0-1 0 0 0,0 0 0 0 0,0 0 0 0 0,0 1 0 0 0,1-1 0 0 0,-1 0 0 0 0,0 1 0 0 0,0-1 0 0 0,0 0 0 0 0,0 0 0 0 0,1 1 0 0 0,9-1 0 0 0,15-11 0 0 0,-22 10 0 0 0,26-12 55 0 0,1 2-1 0 0,0 0 1 0 0,1 3-1 0 0,0 0 1 0 0,0 2-1 0 0,61-5 1 0 0,-71 12-185 0 0,0 0 0 0 0,28 6 0 0 0,-14-2-754 0 0,-24-4-88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3223 0 0,'-4'13'1666'0'0,"3"14"-183"0"0,1-1 0 0 0,2 1 0 0 0,8 48 0 0 0,-4-27-441 0 0,28 468 4837 0 0,-25-227-4196 0 0,-9-275-1709 0 0,0 0 0 0 0,0 0 1 0 0,-2 0-1 0 0,0 0 1 0 0,-3 14-1 0 0,3-25-293 0 0,1-5 6 0 0,-1-10-290 0 0,1-16-470 0 0,3 4-705 0 0,2-9-3808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4607 0 0,'-11'3'789'0'0,"17"-6"1499"0"0,18-6 275 0 0,-11 5-1964 0 0,134-36 5546 0 0,-117 34-5378 0 0,0 1 0 0 0,0 1 0 0 0,32 1 0 0 0,51-1-4015 0 0,-100 5 1480 0 0,-8 0-35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12439 0 0,'-1'1'91'0'0,"0"0"0"0"0,0 0 0 0 0,0 0 0 0 0,0 0 0 0 0,1 0 0 0 0,-1 1 0 0 0,0-1 0 0 0,1 0 0 0 0,-1 1 0 0 0,1-1 0 0 0,-1 0 0 0 0,1 1 0 0 0,-1-1 0 0 0,1 1 0 0 0,0-1 0 0 0,0 1 0 0 0,0 1 0 0 0,2 31 226 0 0,-1-22-77 0 0,1 18 267 0 0,3 36 947 0 0,-4-59-1514 0 0,0 1 1 0 0,1-1 0 0 0,0 0-1 0 0,0 0 1 0 0,1 1 0 0 0,4 8-1 0 0,-6-15-65 0 0,-1-1-1 0 0,0 1 1 0 0,1 0-1 0 0,-1-1 0 0 0,1 1 1 0 0,-1-1-1 0 0,1 1 1 0 0,-1-1-1 0 0,1 1 1 0 0,0-1-1 0 0,-1 1 1 0 0,1-1-1 0 0,-1 1 0 0 0,1-1 1 0 0,0 0-1 0 0,-1 1 1 0 0,2-1-1 0 0,1 0-1010 0 0</inkml:trace>
  <inkml:trace contextRef="#ctx0" brushRef="#br0" timeOffset="1">145 2 2759 0 0,'0'0'42'0'0,"0"0"0"0"0,0-1 0 0 0,0 1 0 0 0,0 0 0 0 0,1 0-1 0 0,-1 0 1 0 0,0 0 0 0 0,0 0 0 0 0,0 0 0 0 0,0 0 0 0 0,1 0-1 0 0,-1 0 1 0 0,0 0 0 0 0,0 0 0 0 0,0 0 0 0 0,1 0 0 0 0,-1 0-1 0 0,0 0 1 0 0,0 0 0 0 0,0 0 0 0 0,1 0 0 0 0,-1 0 0 0 0,0 0-1 0 0,0 0 1 0 0,0 0 0 0 0,1 0 0 0 0,-1 0 0 0 0,0 0 0 0 0,0 0-1 0 0,0 0 1 0 0,0 0 0 0 0,1 1 0 0 0,-1-1 0 0 0,0 0 0 0 0,0 0-1 0 0,0 0 1 0 0,0 0 0 0 0,0 0 0 0 0,1 1 0 0 0,-1-1 0 0 0,0 0-1 0 0,0 0 1 0 0,0 0 0 0 0,0 0 0 0 0,0 1 0 0 0,0-1 0 0 0,0 0-1 0 0,0 0 1 0 0,0 0 0 0 0,0 1 0 0 0,0-1 0 0 0,0 0 0 0 0,0 0-1 0 0,0 0 1 0 0,0 0 0 0 0,0 1 0 0 0,0-1 0 0 0,3 17 2261 0 0,-2-13-2035 0 0,9 117 6072 0 0,2 12-3164 0 0,-10-122-3250 0 0,2-2-142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6911 0 0,'-1'0'33'0'0,"1"0"-1"0"0,0 0 1 0 0,0 0-1 0 0,-1 0 1 0 0,1 0-1 0 0,0-1 1 0 0,-1 1-1 0 0,1 0 0 0 0,0 0 1 0 0,0 0-1 0 0,-1 0 1 0 0,1-1-1 0 0,0 1 1 0 0,0 0-1 0 0,0 0 1 0 0,-1-1-1 0 0,1 1 1 0 0,0 0-1 0 0,0 0 0 0 0,0-1 1 0 0,0 1-1 0 0,0 0 1 0 0,0-1-1 0 0,-1 1 1 0 0,1 0-1 0 0,0-1 1 0 0,8 0 1064 0 0,13 4 319 0 0,46 13 1310 0 0,79 16 1487 0 0,-102-24-3833 0 0,59 2-1 0 0,-93-10-495 0 0,-1 0 0 0 0,0 0 0 0 0,0-1 0 0 0,0-1 0 0 0,14-3 0 0 0,4-6-3404 0 0,-21 6-1608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0,'10'32'2134'0'0,"-1"1"-1"0"0,6 40 0 0 0,6 99 512 0 0,-5-31-980 0 0,-8-88-1457 0 0,4 22-2918 0 0,-11-65-1514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5063 0 0,'1'-2'154'0'0,"0"1"0"0"0,0-1-1 0 0,0 1 1 0 0,1-1 0 0 0,-1 1-1 0 0,0-1 1 0 0,0 1 0 0 0,1 0 0 0 0,-1-1-1 0 0,1 1 1 0 0,1-1 0 0 0,2-2 129 0 0,19-17 988 0 0,1 2 0 0 0,41-26 0 0 0,-56 40-926 0 0,-1 0 1 0 0,0 0 0 0 0,1 1 0 0 0,0 0-1 0 0,0 1 1 0 0,1 0 0 0 0,-1 0 0 0 0,0 1-1 0 0,1 1 1 0 0,0 0 0 0 0,14 0 0 0 0,-21 1-324 0 0,-1 1 0 0 0,1-1 0 0 0,-1 1 0 0 0,1 0 0 0 0,-1 0 0 0 0,0 0 0 0 0,1 0 0 0 0,-1 0 0 0 0,0 1 0 0 0,0-1 0 0 0,0 1 0 0 0,0 0 0 0 0,0 0 0 0 0,0 0 0 0 0,0 1 0 0 0,3 3 0 0 0,-3-2-69 0 0,0 1 0 0 0,0-1 0 0 0,-1 0 0 0 0,1 1 0 0 0,-1-1 0 0 0,0 1 0 0 0,-1 0 0 0 0,1 0 0 0 0,-1-1 1 0 0,1 9-1 0 0,0 3-136 0 0,-1 1 0 0 0,-1-1 0 0 0,-1 1 0 0 0,0-1 0 0 0,-1 0 0 0 0,-4 17 0 0 0,-1-2-304 0 0,-1 0-1 0 0,-2 0 1 0 0,-1-1 0 0 0,-1-1 0 0 0,-1 0 0 0 0,-23 36-1 0 0,34-63 454 0 0,-2 5-112 0 0,0 0 1 0 0,-1 0 0 0 0,0-1-1 0 0,-1 0 1 0 0,1 0 0 0 0,-12 9-1 0 0,17-15 155 0 0,0 0-1 0 0,0 0 1 0 0,0 0 0 0 0,0 0-1 0 0,0 0 1 0 0,0 0-1 0 0,0 0 1 0 0,0 0-1 0 0,0 0 1 0 0,0 0-1 0 0,0 0 1 0 0,0 0 0 0 0,0-1-1 0 0,0 1 1 0 0,0 0-1 0 0,0 0 1 0 0,0 0-1 0 0,0 0 1 0 0,0 0-1 0 0,0 0 1 0 0,0 0 0 0 0,0 0-1 0 0,0 0 1 0 0,0 0-1 0 0,0 0 1 0 0,0 0-1 0 0,0 0 1 0 0,0 0-1 0 0,0 0 1 0 0,0 0 0 0 0,0 0-1 0 0,0 0 1 0 0,0 0-1 0 0,0 0 1 0 0,0 0-1 0 0,0 0 1 0 0,0-1-1 0 0,0 1 1 0 0,0 0 0 0 0,0 0-1 0 0,0 0 1 0 0,0 0-1 0 0,0 0 1 0 0,0 0-1 0 0,0 0 1 0 0,0 0-1 0 0,0 0 1 0 0,0 0 0 0 0,-1 0-1 0 0,1 0 1 0 0,0 0-1 0 0,0 0 1 0 0,0 0-1 0 0,0 0 1 0 0,0 0-1 0 0,0 0 1 0 0,0 0 0 0 0,0 0-1 0 0,0 0 1 0 0,3-7 436 0 0,7-8 144 0 0,0 2-469 0 0,0 1 0 0 0,1 0 0 0 0,0 1 0 0 0,1 0 0 0 0,1 1 1 0 0,0 0-1 0 0,0 1 0 0 0,27-14 0 0 0,-32 20-148 0 0,1 0 0 0 0,-1 0 0 0 0,0 0 0 0 0,1 1 0 0 0,-1 0 0 0 0,1 1 0 0 0,-1 0 1 0 0,1 0-1 0 0,0 1 0 0 0,0 0 0 0 0,-1 1 0 0 0,1 0 0 0 0,0 0 0 0 0,-1 1 0 0 0,1 0 1 0 0,-1 0-1 0 0,0 1 0 0 0,9 4 0 0 0,-10-4-93 0 0,-1 0 0 0 0,0 1 0 0 0,1-1 0 0 0,-1 2 0 0 0,-1-1 0 0 0,1 0 0 0 0,-1 1 0 0 0,0 0 0 0 0,0 1 0 0 0,0-1 0 0 0,-1 1-1 0 0,1 0 1 0 0,-1 0 0 0 0,4 8 0 0 0,-5-5 42 0 0,1 1-1 0 0,-1-1 0 0 0,0 1 1 0 0,-1-1-1 0 0,0 1 1 0 0,-1 0-1 0 0,0 0 0 0 0,0 0 1 0 0,-2 19-1 0 0,-2-6 394 0 0,0-1 0 0 0,-1 1 1 0 0,-2-1-1 0 0,0-1 0 0 0,-1 1 0 0 0,-2-1 0 0 0,0 0 1 0 0,-1-1-1 0 0,-1 0 0 0 0,-1-1 0 0 0,0 0 0 0 0,-2 0 1 0 0,0-2-1 0 0,-1 0 0 0 0,0 0 0 0 0,-31 23 0 0 0,38-34-94 0 0,0 0-1 0 0,-1-1 1 0 0,1 0-1 0 0,-1-1 1 0 0,0 0-1 0 0,-1 0 0 0 0,1-1 1 0 0,0 0-1 0 0,-1-1 1 0 0,-19 3-1 0 0,16-4-29 0 0,0-1 0 0 0,0 0 0 0 0,0-1 0 0 0,0-1 0 0 0,1 0 0 0 0,-1 0 0 0 0,-23-9 0 0 0,26 7-831 0 0,-1 0 1 0 0,1 0-1 0 0,-1-1 0 0 0,-13-10 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7 349 3223 0 0,'-7'-2'2216'0'0,"12"9"2840"0"0,-1 0-4828 0 0,0 0-1 0 0,0 0 0 0 0,0 0 0 0 0,-1 0 0 0 0,0 1 0 0 0,-1 0 0 0 0,2 8 1 0 0,20 131 501 0 0,-23-141-693 0 0,1 1-20 0 0,2-14 79 0 0,-1-2-11 0 0,2 0 0 0 0,-1 1 0 0 0,1 0 0 0 0,0 0 0 0 0,1 0 0 0 0,0 0 0 0 0,0 1 0 0 0,1 0 1 0 0,0 0-1 0 0,0 1 0 0 0,0 0 0 0 0,13-8 0 0 0,-18 13-77 0 0,1 0 0 0 0,0 0 0 0 0,0 0-1 0 0,0 0 1 0 0,0 0 0 0 0,0 1 0 0 0,0-1 0 0 0,0 1 0 0 0,4 0-1 0 0,31 2 244 0 0,-22 0-9 0 0,17 0-171 0 0,-1-2 1 0 0,0-1 0 0 0,0-2 0 0 0,0-1 0 0 0,0-1 0 0 0,44-14 0 0 0,-24 6-612 0 0,0 2-1 0 0,1 3 1 0 0,0 2 0 0 0,87 1 0 0 0,-43 1 432 0 0,97-18 0 0 0,-108 10 113 0 0,160-1 0 0 0,-132 21-270 0 0,58 0-920 0 0,-143-11 1165 0 0,0-1 0 0 0,0-1 1 0 0,-1-2-1 0 0,45-16 0 0 0,30-8 338 0 0,-60 22-291 0 0,1 2 0 0 0,0 1 0 0 0,0 2 0 0 0,1 3 0 0 0,68 5 0 0 0,-78-1 85 0 0,0-2 1 0 0,45-4-1 0 0,68-16 518 0 0,-124 15-584 0 0,6 0 75 0 0,0 2 1 0 0,-1 0-1 0 0,52 5 0 0 0,-63-1 10 0 0,0 1-1 0 0,-1 0 1 0 0,1 2-1 0 0,-1 0 1 0 0,1 1-1 0 0,-2 0 1 0 0,22 13-1 0 0,-17-8 18 0 0,39 22 432 0 0,-52-30-470 0 0,-1 0-1 0 0,1 0 0 0 0,0-1 1 0 0,0 1-1 0 0,15 1 0 0 0,-21-4-57 0 0,0 0-1 0 0,-1-1 0 0 0,1 1 0 0 0,0 0 0 0 0,0-1 1 0 0,-1 1-1 0 0,1-1 0 0 0,0 0 0 0 0,-1 1 1 0 0,1-1-1 0 0,-1 0 0 0 0,1 0 0 0 0,-1 0 1 0 0,1 0-1 0 0,-1 0 0 0 0,0 0 0 0 0,1-1 1 0 0,-1 1-1 0 0,0 0 0 0 0,0-1 0 0 0,0 1 1 0 0,0 0-1 0 0,0-1 0 0 0,0 0 0 0 0,0-1 1 0 0,3-4 297 0 0,-1 0 0 0 0,0-1 1 0 0,-1 1-1 0 0,3-12 0 0 0,0-19-296 0 0,-1 1 0 0 0,-2-1-1 0 0,-1 0 1 0 0,-6-49 0 0 0,3 69-633 0 0,-2 2-97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7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4143 0 0,'-8'8'-13'0'0,"7"-8"136"0"0,1 1 0 0 0,-1-1 0 0 0,1 0 0 0 0,-1 1 0 0 0,1-1-1 0 0,0 0 1 0 0,-1 1 0 0 0,1-1 0 0 0,-1 1 0 0 0,1-1-1 0 0,0 1 1 0 0,-1-1 0 0 0,1 1 0 0 0,0-1 0 0 0,0 1 0 0 0,-1-1-1 0 0,1 1 1 0 0,0-1 0 0 0,0 1 0 0 0,0 0 0 0 0,0-1-1 0 0,0 1 1 0 0,0-1 0 0 0,0 1 0 0 0,0-1 0 0 0,0 1 0 0 0,0 0-1 0 0,0-1 1 0 0,0 1 0 0 0,0-1 0 0 0,0 1 0 0 0,0-1-1 0 0,1 1 1 0 0,-1-1 0 0 0,0 1 0 0 0,0-1 0 0 0,1 1 0 0 0,-1-1-1 0 0,0 1 1 0 0,1 0 0 0 0,13 28-428 0 0,-8-14-1667 0 0,15 24 0 0 0,-18-34 86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0,'1'7'354'0'0,"0"1"-1"0"0,1-1 0 0 0,0 1 1 0 0,1-1-1 0 0,-1 0 0 0 0,2 0 1 0 0,3 7-1 0 0,-3-6-106 0 0,1 3 69 0 0,-1-1 80 0 0,1 1 0 0 0,1-1 0 0 0,-1-1 0 0 0,1 1 0 0 0,1-1 0 0 0,11 12 0 0 0,-18-20-439 0 0,1 0 0 0 0,0 0 1 0 0,0-1-1 0 0,0 1 0 0 0,0 0 0 0 0,0-1 1 0 0,0 1-1 0 0,0-1 0 0 0,0 1 0 0 0,0-1 1 0 0,1 0-1 0 0,-1 1 0 0 0,0-1 1 0 0,0 0-1 0 0,0 0 0 0 0,0 0 0 0 0,0 0 1 0 0,1 0-1 0 0,-1 0 0 0 0,0 0 0 0 0,2-1 1 0 0,0 0-74 0 0,0 0 1 0 0,0 0-1 0 0,0 0 1 0 0,0-1-1 0 0,6-3 0 0 0,1-4 116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7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4 3223 0 0,'0'0'58'0'0,"0"0"1"0"0,0 0-1 0 0,0 0 0 0 0,0-1 0 0 0,0 1 0 0 0,0 0 0 0 0,0 0 0 0 0,0 0 0 0 0,0-1 0 0 0,-1 1 0 0 0,1 0 0 0 0,0 0 0 0 0,0 0 0 0 0,0 0 0 0 0,0 0 0 0 0,0-1 0 0 0,-1 1 0 0 0,1 0 0 0 0,0 0 0 0 0,0 0 0 0 0,0 0 0 0 0,0 0 0 0 0,-1 0 0 0 0,1 0 0 0 0,0 0 0 0 0,0 0 0 0 0,0-1 0 0 0,-1 1 1 0 0,1 0-1 0 0,0 0 0 0 0,0 0 0 0 0,0 0 0 0 0,-1 0 0 0 0,1 0 0 0 0,0 0 0 0 0,0 0 0 0 0,0 1 0 0 0,0-1 0 0 0,-1 0 0 0 0,1 0 0 0 0,0 0 0 0 0,0 0 0 0 0,0 0 0 0 0,-1 0 0 0 0,1 0 0 0 0,0 0 0 0 0,0 1 0 0 0,-9 11 2339 0 0,-3 20 694 0 0,11-31-3026 0 0,-5 18 1564 0 0,-14 44 342 0 0,19-56-1948 0 0,-1 0-1 0 0,1 0 1 0 0,0 0-1 0 0,1 1 0 0 0,0-1 1 0 0,1 13-1 0 0,-1-19-204 0 0,0 0-1 0 0,1 1 1 0 0,-1-1-1 0 0,0 0 1 0 0,1 0-1 0 0,-1 0 1 0 0,1 1-1 0 0,-1-1 1 0 0,1 0-1 0 0,0 0 1 0 0,-1 0-1 0 0,1 0 0 0 0,0 0 1 0 0,0 0-1 0 0,-1 0 1 0 0,1 0-1 0 0,0 0 1 0 0,2 0-1 0 0,2 1-4253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3 455 0 0,'0'0'5'0'0,"1"0"-1"0"0,-1 0 0 0 0,0-1 0 0 0,0 1 0 0 0,0 0 0 0 0,0 0 1 0 0,1 0-1 0 0,-1-1 0 0 0,0 1 0 0 0,0 0 0 0 0,1 0 0 0 0,-1 0 0 0 0,0 0 1 0 0,0 0-1 0 0,1-1 0 0 0,-1 1 0 0 0,0 0 0 0 0,0 0 0 0 0,1 0 0 0 0,-1 0 1 0 0,0 0-1 0 0,1 0 0 0 0,-1 0 0 0 0,0 0 0 0 0,0 0 0 0 0,1 0 1 0 0,-1 0-1 0 0,0 0 0 0 0,0 0 0 0 0,1 0 0 0 0,-1 0 0 0 0,1 1 0 0 0,3 8 1296 0 0,0 21 1468 0 0,-4-25-2653 0 0,0 16 1023 0 0,-1-1 0 0 0,0 1 0 0 0,-7 30 0 0 0,3-27 168 0 0,-1 47-1 0 0,6-62-2046 0 0,1-4-3249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3455 0 0,'0'0'59'0'0,"0"-1"0"0"0,0 1-1 0 0,0-1 1 0 0,0 1 0 0 0,0-1-1 0 0,0 1 1 0 0,0-1-1 0 0,0 1 1 0 0,0-1 0 0 0,0 1-1 0 0,0-1 1 0 0,0 1 0 0 0,0-1-1 0 0,0 1 1 0 0,0-1-1 0 0,1 1 1 0 0,-1-1 0 0 0,0 1-1 0 0,0-1 1 0 0,0 1 0 0 0,1 0-1 0 0,-1-1 1 0 0,0 1 0 0 0,1-1-1 0 0,0 1 1 0 0,-1 0 141 0 0,0-1 0 0 0,1 1 1 0 0,-1 0-1 0 0,1 0 0 0 0,-1 0 1 0 0,1 0-1 0 0,-1 0 0 0 0,1 0 1 0 0,-1 0-1 0 0,1 0 0 0 0,-1 0 0 0 0,0 0 1 0 0,1 0-1 0 0,-1 0 0 0 0,1 0 1 0 0,-1 1-1 0 0,1-1 0 0 0,-1 0 1 0 0,0 0-1 0 0,1 0 0 0 0,-1 1 1 0 0,1-1-1 0 0,-1 0 0 0 0,0 0 0 0 0,1 1 1 0 0,-1-1-1 0 0,0 0 0 0 0,1 1 1 0 0,4 4 94 0 0,-1-1 1 0 0,0 1 0 0 0,0 0-1 0 0,-1 0 1 0 0,1 0 0 0 0,-1 0-1 0 0,0 1 1 0 0,0-1 0 0 0,-1 1-1 0 0,0 0 1 0 0,3 8 0 0 0,-3-1-147 0 0,-1-9-231 0 0,-1-1 1 0 0,1 1-1 0 0,0-1 0 0 0,0 1 0 0 0,1-1 1 0 0,2 7-1 0 0,-1-7-849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7367 0 0,'-25'-18'800'0'0,"24"18"-768"0"0,1 0-1 0 0,0 0 1 0 0,0 0-1 0 0,0 0 0 0 0,-1 0 1 0 0,1 0-1 0 0,0 0 1 0 0,0 0-1 0 0,-1 0 1 0 0,1 0-1 0 0,0 1 0 0 0,0-1 1 0 0,0 0-1 0 0,0 0 1 0 0,-1 0-1 0 0,1 0 1 0 0,0 0-1 0 0,0 0 0 0 0,0 0 1 0 0,-1 0-1 0 0,1 1 1 0 0,0-1-1 0 0,0 0 0 0 0,0 0 1 0 0,0 0-1 0 0,0 0 1 0 0,0 1-1 0 0,-1-1 1 0 0,1 0-1 0 0,0 0 0 0 0,0 0 1 0 0,0 1-1 0 0,0-1 1 0 0,0 0-1 0 0,0 0 0 0 0,0 0 1 0 0,0 1-1 0 0,0-1 1 0 0,0 0-1 0 0,0 1 1 0 0,-2 7 714 0 0,2 8 488 0 0,0 0 0 0 0,1 0 0 0 0,6 26 0 0 0,0 3-73 0 0,3 189 2189 0 0,-2-18-2552 0 0,-7-175-1874 0 0,-3-25-4820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4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10135 0 0,'14'17'1674'0'0,"0"0"-1"0"0,22 34 1 0 0,5 8-2835 0 0,-40-57 809 0 0,1-1-1 0 0,-1 1 1 0 0,1-1-1 0 0,0 1 1 0 0,0-1-1 0 0,0 1 1 0 0,0-1-1 0 0,0 0 1 0 0,2 1-1 0 0,7 3-1470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 5527 0 0,'-1'0'150'0'0,"1"-1"-1"0"0,-1 1 0 0 0,0 0 0 0 0,1 0 0 0 0,-1 0 1 0 0,1-1-1 0 0,-1 1 0 0 0,0 0 0 0 0,1 0 0 0 0,-1 0 0 0 0,0 0 1 0 0,1 0-1 0 0,-1 0 0 0 0,1 0 0 0 0,-1 0 0 0 0,0 1 1 0 0,1-1-1 0 0,-1 0 0 0 0,1 0 0 0 0,-1 0 0 0 0,0 1 1 0 0,1-1-1 0 0,-1 0 0 0 0,1 1 0 0 0,-1-1 0 0 0,1 0 0 0 0,-1 1 1 0 0,1-1-1 0 0,-1 1 0 0 0,1-1 0 0 0,-1 1 0 0 0,1-1 1 0 0,0 1-1 0 0,-1-1 0 0 0,1 1 0 0 0,0-1 0 0 0,0 1 0 0 0,-1-1 1 0 0,1 1-1 0 0,0 0 0 0 0,0-1 0 0 0,-1 2 0 0 0,0 3 205 0 0,0 0-1 0 0,0 0 0 0 0,-1 10 0 0 0,1-13-178 0 0,1 5 20 0 0,-7 71 720 0 0,7-66-1232 0 0,0 1 0 0 0,1 0 0 0 0,1-1 0 0 0,2 14 0 0 0,-2-18-2893 0 0,2-3-1028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3679 0 0,'5'-6'160'0'0,"-4"8"40"0"0,1 2-200 0 0,-1 1 0 0 0,1-2 0 0 0,-1 2 0 0 0,-1 2 552 0 0,3 10 72 0 0,0 10 16 0 0,2 8 0 0 0,-2 1 104 0 0,0-2 24 0 0,-2-5 8 0 0,2-5 0 0 0,1-6-520 0 0,-3-4-96 0 0,2-7-32 0 0,2-5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5631 0 0,'0'0'27'0'0,"0"0"-1"0"0,0 0 1 0 0,0-1-1 0 0,0 1 1 0 0,0 0-1 0 0,0 0 1 0 0,0 0 0 0 0,0 0-1 0 0,0-1 1 0 0,0 1-1 0 0,1 0 1 0 0,-1 0-1 0 0,0 0 1 0 0,0 0-1 0 0,0 0 1 0 0,0-1-1 0 0,0 1 1 0 0,0 0-1 0 0,0 0 1 0 0,0 0-1 0 0,0 0 1 0 0,1 0-1 0 0,-1 0 1 0 0,0 0-1 0 0,0-1 1 0 0,0 1-1 0 0,0 0 1 0 0,0 0-1 0 0,1 0 1 0 0,-1 0-1 0 0,0 0 1 0 0,0 0-1 0 0,0 0 1 0 0,0 0-1 0 0,1 0 1 0 0,-1 0-1 0 0,0 0 1 0 0,0 0-1 0 0,0 0 1 0 0,0 0-1 0 0,1 0 1 0 0,10 3 2443 0 0,10 11 1322 0 0,-12-5-3577 0 0,-1 0 0 0 0,1 0 0 0 0,-1 1 0 0 0,-1 0 0 0 0,0 1 0 0 0,0 0 0 0 0,5 13 0 0 0,2 7-2686 0 0,14 46 0 0 0,-22-59-1739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5959 0 0,'3'4'73'0'0,"-1"1"-1"0"0,1-1 0 0 0,-1 1 0 0 0,0 0 0 0 0,-1-1 1 0 0,1 1-1 0 0,-1 0 0 0 0,0 0 0 0 0,1 9 0 0 0,2 3 296 0 0,4 19 184 0 0,44 167 1488 0 0,-51-202-2080 0 0,0 5-309 0 0,1 0 0 0 0,1 0 1 0 0,3 7-1 0 0,3 0-410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3223 0 0,'-5'-42'6729'0'0,"8"65"-5156"0"0,14 86 1486 0 0,16 153-328 0 0,-28-156-1853 0 0,-13 175 0 0 0,1-241-887 0 0,5-31-91 0 0,0 0-1 0 0,1 0 1 0 0,0 0-1 0 0,1 0 1 0 0,0 11-1 0 0,4-24-1889 0 0,0-9 127 0 0,1-7-3576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7 189 8287 0 0,'-1'-1'52'0'0,"0"0"0"0"0,0 0 0 0 0,1 0 0 0 0,-1-1 0 0 0,1 1 0 0 0,-1 0 0 0 0,1-1 0 0 0,-1 1 0 0 0,1-1 0 0 0,0 1 0 0 0,-1 0 0 0 0,1-1 0 0 0,0 1 0 0 0,0-1 0 0 0,0 1 0 0 0,0-1 0 0 0,1 1 0 0 0,-1 0 0 0 0,0-1 0 0 0,1 1 0 0 0,-1-1 0 0 0,0 1 0 0 0,2-2 0 0 0,1-5 206 0 0,1-1-1 0 0,6-10 1 0 0,-7 13-79 0 0,4-5 209 0 0,0 0-1 0 0,0 0 0 0 0,1 1 0 0 0,10-11 0 0 0,-12 16-143 0 0,-1 0-1 0 0,1 0 1 0 0,0 0 0 0 0,0 0-1 0 0,0 1 1 0 0,1 0-1 0 0,0 1 1 0 0,10-5-1 0 0,-14 7-206 0 0,0 0 0 0 0,0 1 0 0 0,0-1 0 0 0,0 0 0 0 0,0 1 0 0 0,0 0 0 0 0,0 0 0 0 0,1 0 0 0 0,-1 0 0 0 0,0 1 0 0 0,0-1 0 0 0,0 1 0 0 0,0-1 0 0 0,3 2 0 0 0,-1 0 21 0 0,0 1-1 0 0,-1-1 1 0 0,0 0-1 0 0,1 1 0 0 0,-1 0 1 0 0,0 0-1 0 0,0 0 1 0 0,3 5-1 0 0,1 0 58 0 0,-1 1 0 0 0,-1 0 0 0 0,0 0 0 0 0,0 0 0 0 0,-1 1 0 0 0,0 0 0 0 0,5 13 0 0 0,-7-13-59 0 0,0 1 0 0 0,-1-1-1 0 0,0 1 1 0 0,-1 0 0 0 0,0-1-1 0 0,-1 1 1 0 0,-1 11 0 0 0,-12 76-278 0 0,11-84 220 0 0,-8 30-203 0 0,-1-1 1 0 0,-2 0 0 0 0,-2-1 0 0 0,-2-1 0 0 0,-1 0-1 0 0,-35 54 1 0 0,47-85 192 0 0,0-1 0 0 0,0 0 0 0 0,-1-1 0 0 0,0 1 0 0 0,-10 8 0 0 0,16-18 13 0 0,1-1-1 0 0,0 1 1 0 0,0 0-1 0 0,0 0 1 0 0,0-1-1 0 0,0 1 1 0 0,0 0-1 0 0,0-1 1 0 0,0 1-1 0 0,1 0 1 0 0,-1-1-1 0 0,0 1 1 0 0,1 0-1 0 0,-1 0 1 0 0,1-1-1 0 0,0 1 1 0 0,-1 0-1 0 0,1 0 1 0 0,0 0-1 0 0,0 0 1 0 0,0 0-1 0 0,-1 0 1 0 0,3-2-1 0 0,-1 2 39 0 0,0 0 0 0 0,1 1 0 0 0,-1-1 0 0 0,0 0-1 0 0,0 1 1 0 0,0-1 0 0 0,1 1 0 0 0,2 0 0 0 0,15-4 394 0 0,11-9 137 0 0,43-24 1 0 0,12-6-416 0 0,-55 30-134 0 0,-13 7-5 0 0,34-19 0 0 0,-43 20-15 0 0,-1 0 0 0 0,-1 1 0 0 0,15-6-1 0 0,-18 9-1 0 0,-1 0-1 0 0,1 0 1 0 0,-1 0-1 0 0,1 1 1 0 0,-1-1-1 0 0,1 1 1 0 0,-1 0-1 0 0,1 0 1 0 0,-1 0-1 0 0,5 1 1 0 0,12 3-395 0 0,-1-2 1 0 0,25 1-1 0 0,-42-3 322 0 0,0 0 0 0 0,-1 1 0 0 0,1-1 0 0 0,0 1-1 0 0,-1-1 1 0 0,1 1 0 0 0,0-1 0 0 0,-1 1 0 0 0,1 0-1 0 0,-1 0 1 0 0,1 0 0 0 0,-1 0 0 0 0,0 0 0 0 0,1 0-1 0 0,-1 0 1 0 0,2 3 0 0 0,17 23-4886 0 0,-19-24 3801 0 0,3 3-2701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11975 0 0,'-3'6'175'0'0,"1"-1"0"0"0,0 1 0 0 0,1 0 0 0 0,-1 0 0 0 0,1 0 0 0 0,0 0 0 0 0,0 8 0 0 0,3 47-280 0 0,0-29 556 0 0,-2-9-90 0 0,3 56 771 0 0,-1-66-1176 0 0,-1-1 0 0 0,2 0-1 0 0,0 1 1 0 0,5 13 0 0 0,-1-12-1191 0 0,-3-10-2433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0,'0'0'250'0'0,"4"13"446"0"0,2 72 1524 0 0,-4-44-283 0 0,8 45 0 0 0,-8-76-1422 0 0,2-3-310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11975 0 0,'19'-7'1280'0'0,"204"-3"2414"0"0,64-6-3485 0 0,-237 4-3100 0 0,-43 9-2337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28 5527 0 0,'2'-5'270'0'0,"2"-11"414"0"0,-4 16-624 0 0,0 0 0 0 0,0-1 1 0 0,0 1-1 0 0,0 0 0 0 0,0 0 0 0 0,0-1 1 0 0,0 1-1 0 0,0 0 0 0 0,0 0 1 0 0,0 0-1 0 0,0-1 0 0 0,0 1 1 0 0,0 0-1 0 0,0 0 0 0 0,0 0 0 0 0,0-1 1 0 0,0 1-1 0 0,0 0 0 0 0,0 0 1 0 0,0 0-1 0 0,-1-1 0 0 0,1 1 0 0 0,0 0 1 0 0,0 0-1 0 0,0 0 0 0 0,0 0 1 0 0,0-1-1 0 0,-1 1 0 0 0,1 0 0 0 0,0 0 1 0 0,0 0-1 0 0,0 0 0 0 0,0 0 1 0 0,-1 0-1 0 0,1-1 0 0 0,0 1 0 0 0,0 0 1 0 0,0 0-1 0 0,-1 0 0 0 0,1 0 1 0 0,0 0-1 0 0,-9 6 1438 0 0,-7 12 78 0 0,0 7-723 0 0,1 0-1 0 0,1 1 0 0 0,-15 40 0 0 0,13-21-381 0 0,-14 64 0 0 0,25-85-354 0 0,-3 32 0 0 0,7-49-114 0 0,1 0 1 0 0,0 0-1 0 0,0 0 0 0 0,1 1 1 0 0,-1-1-1 0 0,1 0 1 0 0,1-1-1 0 0,0 1 0 0 0,3 10 1 0 0,-4-16 1 0 0,0 1 0 0 0,0-1-1 0 0,-1 0 1 0 0,1 1 0 0 0,0-1 0 0 0,1 0 0 0 0,-1 0-1 0 0,0 1 1 0 0,0-1 0 0 0,0 0 0 0 0,1 0 0 0 0,-1-1-1 0 0,0 1 1 0 0,1 0 0 0 0,-1 0 0 0 0,1-1 0 0 0,-1 1-1 0 0,1-1 1 0 0,-1 1 0 0 0,1-1 0 0 0,-1 1 0 0 0,1-1-1 0 0,0 0 1 0 0,-1 0 0 0 0,1 0 0 0 0,0 0 0 0 0,-1 0-1 0 0,1 0 1 0 0,-1 0 0 0 0,1-1 0 0 0,2 0-1 0 0,5-1 112 0 0,0-1-1 0 0,-1-1 0 0 0,1 1 0 0 0,10-7 1 0 0,-14 7-25 0 0,30-15 191 0 0,119-57 156 0 0,-132 67-465 0 0,0 0 0 0 0,1 1 0 0 0,0 1 0 0 0,0 1 0 0 0,28-2 0 0 0,-43 7-16 0 0,0-1 1 0 0,0 1-1 0 0,0 1 1 0 0,0-1-1 0 0,0 2 1 0 0,0-1-1 0 0,0 1 1 0 0,0 0-1 0 0,11 5 1 0 0,-15-5-2 0 0,-1 0 1 0 0,1 0-1 0 0,0 0 1 0 0,-1 1-1 0 0,0-1 1 0 0,0 1 0 0 0,1 0-1 0 0,-2 0 1 0 0,1 0-1 0 0,0 0 1 0 0,-1 1 0 0 0,1-1-1 0 0,-1 1 1 0 0,0-1-1 0 0,0 1 1 0 0,0 0-1 0 0,-1 0 1 0 0,1 0 0 0 0,1 8-1 0 0,-1 3 34 0 0,0 1 0 0 0,0-1 0 0 0,-2 0 1 0 0,0 1-1 0 0,-1-1 0 0 0,0 1 0 0 0,-1-1 0 0 0,-1 0 0 0 0,-5 18 0 0 0,2-14 44 0 0,-1 0 0 0 0,-1 0 0 0 0,0-1 0 0 0,-1 0 0 0 0,-1 0 0 0 0,-20 25 0 0 0,7-15 141 0 0,-1-1 1 0 0,-1-1 0 0 0,-2-1-1 0 0,0-2 1 0 0,-37 25-1 0 0,57-44-201 0 0,0 0-1 0 0,1 0 1 0 0,-1-1-1 0 0,0 0 0 0 0,0 0 1 0 0,-1 0-1 0 0,1-1 1 0 0,-1 0-1 0 0,-10 1 1 0 0,13-3-269 0 0,-1 0 1 0 0,1 0-1 0 0,0 0 0 0 0,0-1 1 0 0,0 1-1 0 0,-1-1 1 0 0,1-1-1 0 0,0 1 1 0 0,0-1-1 0 0,1 0 1 0 0,-1 0-1 0 0,0 0 0 0 0,0 0 1 0 0,-6-6-1 0 0,-8-7-4685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9759 0 0,'1'5'145'0'0,"0"0"1"0"0,-1 0-1 0 0,2 0 0 0 0,-1 0 0 0 0,0-1 0 0 0,3 6 0 0 0,4 12-145 0 0,12 50 519 0 0,7 20 451 0 0,16 104-1 0 0,-43-194-1031 0 0,5 25-237 0 0,1-10-3174 0 0,-2-8-575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6447 0 0,'6'-7'271'0'0,"0"0"0"0"0,0 0 0 0 0,0 0-1 0 0,1 1 1 0 0,0 0 0 0 0,0 1-1 0 0,0-1 1 0 0,1 1 0 0 0,10-5-1 0 0,-5 4-15 0 0,-1 0 0 0 0,1 2 0 0 0,0-1 0 0 0,0 1 0 0 0,19-3-1 0 0,-27 7-115 0 0,0-1 0 0 0,0 1 1 0 0,0-1-1 0 0,0 1 0 0 0,0 1 0 0 0,0-1 0 0 0,0 1 0 0 0,0 0 0 0 0,0 0 0 0 0,0 0 0 0 0,0 1 0 0 0,0-1 0 0 0,-1 1 0 0 0,1 0 0 0 0,-1 1 0 0 0,1-1 0 0 0,-1 1 0 0 0,4 3 0 0 0,-4-2-5 0 0,0 0 0 0 0,0 0-1 0 0,-1 0 1 0 0,1 1 0 0 0,-1 0-1 0 0,0-1 1 0 0,-1 1-1 0 0,1 0 1 0 0,-1 0 0 0 0,0 1-1 0 0,0-1 1 0 0,0 0-1 0 0,-1 1 1 0 0,0-1 0 0 0,1 11-1 0 0,-1 3-254 0 0,-1 0-1 0 0,0 0 1 0 0,-2 0 0 0 0,0 0-1 0 0,-2 0 1 0 0,-8 29 0 0 0,2-19-162 0 0,0 0 0 0 0,-3 0 0 0 0,-19 34 0 0 0,24-49 335 0 0,3-5 142 0 0,0 0-1 0 0,0-1 1 0 0,-1 0 0 0 0,-8 9 0 0 0,59-50 637 0 0,-40 28-663 0 0,18-15 89 0 0,0 1 0 0 0,1 1 0 0 0,37-20 1 0 0,-53 33-329 0 0,1 1 1 0 0,0 1 0 0 0,0 0 0 0 0,0 0 0 0 0,0 0 0 0 0,13-1 0 0 0,-16 4 7 0 0,1 0 1 0 0,-1 0 0 0 0,0 0-1 0 0,0 0 1 0 0,0 1 0 0 0,0 0-1 0 0,0 0 1 0 0,0 1 0 0 0,0 0-1 0 0,11 4 1 0 0,-13-3 31 0 0,-1-1 0 0 0,1 0 1 0 0,-1 1-1 0 0,1 0 0 0 0,-1 0 0 0 0,0 0 1 0 0,0 0-1 0 0,0 0 0 0 0,0 1 0 0 0,-1-1 1 0 0,1 1-1 0 0,-1 0 0 0 0,0 0 0 0 0,0-1 1 0 0,0 1-1 0 0,-1 1 0 0 0,1-1 0 0 0,-1 0 0 0 0,0 0 1 0 0,0 1-1 0 0,-1-1 0 0 0,1 6 0 0 0,0 6 120 0 0,-1 1-1 0 0,-1-1 1 0 0,0 0-1 0 0,-6 26 1 0 0,2-18 168 0 0,-1 0 0 0 0,-1-1 0 0 0,-1 0 0 0 0,-2-1 0 0 0,0 0 0 0 0,-1 0 0 0 0,-1-1 0 0 0,-1-1 0 0 0,-1 0 0 0 0,-23 26 1 0 0,26-35-126 0 0,-26 21 0 0 0,9-15-1423 0 0,24-15 252 0 0,-1 0 0 0 0,1 0 1 0 0,-1-1-1 0 0,-6 2 1 0 0,-1-1-4012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30 200 5983 0 0,'-1'-1'150'0'0,"1"0"-1"0"0,0 0 0 0 0,0 0 1 0 0,-1 0-1 0 0,1 1 0 0 0,0-1 1 0 0,-1 0-1 0 0,1 0 0 0 0,0 1 1 0 0,-1-1-1 0 0,1 0 0 0 0,-1 1 1 0 0,0-1-1 0 0,1 0 0 0 0,-1 1 1 0 0,0-2-1 0 0,0 2-53 0 0,1 0 0 0 0,0 0 0 0 0,-1 0 1 0 0,1 1-1 0 0,0-1 0 0 0,-1 0 0 0 0,1 0 0 0 0,0 0 0 0 0,0 0 1 0 0,-1 0-1 0 0,1 1 0 0 0,0-1 0 0 0,0 0 0 0 0,-1 0 0 0 0,1 0 1 0 0,0 1-1 0 0,0-1 0 0 0,-1 0 0 0 0,1 0 0 0 0,0 1 0 0 0,0-1 0 0 0,0 0 1 0 0,0 0-1 0 0,0 1 0 0 0,-1-1 0 0 0,1 0 0 0 0,0 1 0 0 0,0-1 1 0 0,-7 30 2345 0 0,6-28-2602 0 0,-2 17 647 0 0,1 0 0 0 0,1 1 1 0 0,1 27-1 0 0,12 55 641 0 0,-3-32-871 0 0,-7 20-400 0 0,-2-21-198 0 0,0-67 329 0 0,0-1 0 0 0,0 0-1 0 0,0 1 1 0 0,0-1 0 0 0,0 1-1 0 0,0-1 1 0 0,1 0 0 0 0,-1 0-1 0 0,1 1 1 0 0,-1-1 0 0 0,1 0-1 0 0,-1 0 1 0 0,1 1 0 0 0,0-1-1 0 0,-1 0 1 0 0,1 0 0 0 0,1 2-1 0 0,-1-3-3 0 0,0 0-1 0 0,0 1 0 0 0,0-1 0 0 0,0 0 0 0 0,0 0 0 0 0,0 1 0 0 0,0-1 1 0 0,0 0-1 0 0,0 0 0 0 0,0 0 0 0 0,0 0 0 0 0,0-1 0 0 0,0 1 0 0 0,-1 0 1 0 0,1 0-1 0 0,0 0 0 0 0,0-1 0 0 0,0 1 0 0 0,0-1 0 0 0,0 1 1 0 0,0 0-1 0 0,-1-1 0 0 0,1 1 0 0 0,0-1 0 0 0,1-1 0 0 0,52-37-436 0 0,-31 20 399 0 0,34-18 0 0 0,-49 32 55 0 0,0 1 0 0 0,1 0 0 0 0,0 0 0 0 0,0 1 0 0 0,0 0 0 0 0,1 1 0 0 0,-1 0 0 0 0,11-1 0 0 0,20 2-155 0 0,0 2-1 0 0,57 8 1 0 0,-6 0-523 0 0,-65-7 273 0 0,1-2-1 0 0,51-4 1 0 0,11-13 388 0 0,-44 7 41 0 0,68-5 1 0 0,495-28 1756 0 0,-281-4-1886 0 0,26-2-225 0 0,-269 45 259 0 0,111 10 0 0 0,82 28-21 0 0,-60 10 207 0 0,-169-31-77 0 0,-1 3 0 0 0,67 31-1 0 0,-71-25-38 0 0,-26-12 0 0 0,1 0 0 0 0,0-2 0 0 0,0 0 0 0 0,35 9 0 0 0,-50-16-1 0 0,0-1 0 0 0,1 0-1 0 0,-1 1 1 0 0,0-1-1 0 0,1 0 1 0 0,-1 0 0 0 0,0-1-1 0 0,1 1 1 0 0,-1-1 0 0 0,0 0-1 0 0,0 0 1 0 0,0 0 0 0 0,1 0-1 0 0,-1 0 1 0 0,0-1-1 0 0,-1 1 1 0 0,4-3 0 0 0,-1 1-28 0 0,-1-1 0 0 0,0 0-1 0 0,-1 0 1 0 0,1 0 0 0 0,-1 0 0 0 0,1 0 0 0 0,-1-1 0 0 0,-1 0 0 0 0,5-8-1 0 0,-1-2-53 0 0,-1-1 0 0 0,0 0-1 0 0,-1 0 1 0 0,0 0 0 0 0,1-33-1 0 0,-4 27 13 0 0,-1 0 1 0 0,-1 0-1 0 0,-1 0 0 0 0,-8-36 0 0 0,-2 12-997 0 0,-21-50 0 0 0,24 69 441 0 0,-12-52 0 0 0,15 43-2869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0,'0'0'464'0'0,"10"5"1823"0"0,0 6-1312 0 0,-1 1 0 0 0,-1-1 0 0 0,0 2 0 0 0,0-1 0 0 0,10 26 0 0 0,-12-23-1403 0 0,2-1 0 0 0,0 1 0 0 0,0-1 0 0 0,14 16 1 0 0,-17-24-4083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0,'1'2'62'0'0,"0"0"0"0"0,0 0 0 0 0,0-1 0 0 0,0 1 0 0 0,1 0 0 0 0,-1-1 0 0 0,3 4-1 0 0,4 5 3 0 0,15 31 725 0 0,-2 2-1 0 0,20 58 0 0 0,-26-69-2077 0 0,-14-30 1216 0 0,0 0 1 0 0,1 0-1 0 0,-1 0 0 0 0,0-1 0 0 0,1 1 0 0 0,0-1 1 0 0,-1 1-1 0 0,1-1 0 0 0,0 1 0 0 0,0-1 1 0 0,-1 0-1 0 0,1 0 0 0 0,3 1 0 0 0,6 1 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8751 0 0,'-2'4'223'0'0,"0"0"-1"0"0,0 1 0 0 0,1-1 0 0 0,-1 1 1 0 0,1-1-1 0 0,0 1 0 0 0,0 0 0 0 0,0-1 1 0 0,1 1-1 0 0,0 0 0 0 0,-1 0 0 0 0,2 5 1 0 0,2 34 1242 0 0,13 65 0 0 0,18 45 854 0 0,-20-98-1410 0 0,60 291 673 0 0,-61-282-1548 0 0,-11-55-44 0 0,-1-5-2 0 0,0 1 0 0 0,0-1 0 0 0,0 0 0 0 0,1 0 0 0 0,-1 0 0 0 0,1-1 0 0 0,1 1 0 0 0,2 5 0 0 0,-5-9-13 0 0,0-1 0 0 0,0 0 1 0 0,0 0-1 0 0,1 0 0 0 0,-1 0 0 0 0,0 0 1 0 0,0 0-1 0 0,0 1 0 0 0,0-1 1 0 0,0 0-1 0 0,0 0 0 0 0,0 0 1 0 0,1 0-1 0 0,-1 0 0 0 0,0 0 1 0 0,0 0-1 0 0,0 0 0 0 0,0 0 1 0 0,1 0-1 0 0,-1 0 0 0 0,0 0 1 0 0,0 0-1 0 0,0 0 0 0 0,0 0 1 0 0,0 0-1 0 0,1 0 0 0 0,-1 0 1 0 0,0 0-1 0 0,0 0 0 0 0,0 0 1 0 0,0 0-1 0 0,1 0 0 0 0,-1 0 1 0 0,0 0-1 0 0,0 0 0 0 0,0 0 1 0 0,0 0-1 0 0,0 0 0 0 0,1 0 1 0 0,-1-1-1 0 0,0 1 0 0 0,0 0 1 0 0,0 0-1 0 0,0 0 0 0 0,0 0 1 0 0,5-8-2192 0 0,-5 8 2177 0 0,4-10-5821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17 158 5063 0 0,'0'-1'44'0'0,"-1"1"0"0"0,0 0-1 0 0,0 0 1 0 0,1 0-1 0 0,-1 0 1 0 0,0-1 0 0 0,0 1-1 0 0,1 0 1 0 0,-1-1-1 0 0,0 1 1 0 0,1-1 0 0 0,-1 1-1 0 0,0-1 1 0 0,1 1-1 0 0,-1-1 1 0 0,1 1-1 0 0,-1-1 1 0 0,1 0 0 0 0,-1 1-1 0 0,1-1 1 0 0,-1 0-1 0 0,1 1 1 0 0,-1-2 0 0 0,1 0 195 0 0,-1 0 0 0 0,1 1 0 0 0,0-1 0 0 0,-1 0 0 0 0,1 0 0 0 0,0 0 0 0 0,0 1 1 0 0,1-1-1 0 0,-1 0 0 0 0,1-2 0 0 0,1-4 586 0 0,0-1 0 0 0,1 1-1 0 0,6-11 1 0 0,-9 18-897 0 0,2-3 341 0 0,4-8 623 0 0,13-23 1 0 0,-18 33-842 0 0,0 0 0 0 0,1 0 0 0 0,-1 0 0 0 0,1 1 0 0 0,-1-1 0 0 0,1 0 0 0 0,0 0 0 0 0,0 1 0 0 0,0-1 0 0 0,0 1 1 0 0,0 0-1 0 0,0-1 0 0 0,0 1 0 0 0,0 0 0 0 0,0 0 0 0 0,0 1 0 0 0,1-1 0 0 0,2 0 0 0 0,3 0 95 0 0,-1 1 0 0 0,1 1-1 0 0,-1-1 1 0 0,1 1 0 0 0,-1 1-1 0 0,0-1 1 0 0,1 1 0 0 0,-1 1-1 0 0,0-1 1 0 0,0 1 0 0 0,0 0-1 0 0,-1 1 1 0 0,1 0 0 0 0,8 6-1 0 0,-8-4-74 0 0,0 0 0 0 0,-1 1-1 0 0,0-1 1 0 0,0 1 0 0 0,0 1 0 0 0,-1-1-1 0 0,0 1 1 0 0,-1 0 0 0 0,0 0-1 0 0,0 0 1 0 0,5 15 0 0 0,-3-2 101 0 0,-1 0 0 0 0,-1 1 0 0 0,-1-1 0 0 0,0 42 0 0 0,-10 85 119 0 0,6-135-196 0 0,-4 21-672 0 0,-1 1 0 0 0,-13 43-1 0 0,-3 10-1675 0 0,21-86 2221 0 0,0 4-188 0 0,0-1 0 0 0,0 1-1 0 0,0-1 1 0 0,1 0 0 0 0,0 11-1 0 0,1-15 225 0 0,-1 1 0 0 0,0-1 0 0 0,1 0 0 0 0,-1 1 0 0 0,1-1-1 0 0,-1 0 1 0 0,1 0 0 0 0,-1 1 0 0 0,1-1 0 0 0,0 0-1 0 0,0 0 1 0 0,0 0 0 0 0,0 0 0 0 0,0 0 0 0 0,0 0 0 0 0,0 0-1 0 0,0 0 1 0 0,0 0 0 0 0,0 0 0 0 0,0-1 0 0 0,0 1-1 0 0,1 0 1 0 0,-1-1 0 0 0,0 1 0 0 0,1-1 0 0 0,-1 0-1 0 0,3 1 1 0 0,7 1 96 0 0,0-1 1 0 0,0 0-1 0 0,0-1 0 0 0,0 0 0 0 0,0 0 0 0 0,0-2 1 0 0,0 1-1 0 0,0-1 0 0 0,0-1 0 0 0,0 0 0 0 0,-1 0 1 0 0,1-1-1 0 0,10-6 0 0 0,117-54-3857 0 0,-124 58-561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11519 0 0,'-6'6'1190'0'0,"12"-15"-840"0"0,16-16-170 0 0,-13 17 98 0 0,-1 1 0 0 0,1-1-1 0 0,1 1 1 0 0,0 1 0 0 0,-1 0-1 0 0,2 0 1 0 0,-1 1 0 0 0,14-5-1 0 0,-20 8-225 0 0,0 1-1 0 0,0 0 1 0 0,1 0 0 0 0,-1 1-1 0 0,0-1 1 0 0,0 1-1 0 0,1 0 1 0 0,-1 0-1 0 0,0 0 1 0 0,0 1 0 0 0,0-1-1 0 0,1 1 1 0 0,-1 0-1 0 0,0 0 1 0 0,0 1-1 0 0,0-1 1 0 0,0 1 0 0 0,0 0-1 0 0,-1 0 1 0 0,1 0-1 0 0,0 0 1 0 0,-1 1 0 0 0,0-1-1 0 0,1 1 1 0 0,4 6-1 0 0,-3-2-48 0 0,0 0 1 0 0,0-1-1 0 0,-1 2 0 0 0,0-1 0 0 0,-1 0 0 0 0,0 1 0 0 0,0 0 0 0 0,0 0 1 0 0,-1 0-1 0 0,0 0 0 0 0,1 11 0 0 0,0 9 104 0 0,-2 55 0 0 0,-2-65-371 0 0,-1 0 0 0 0,-1 0-1 0 0,-7 26 1 0 0,-22 53-1241 0 0,21-66 1279 0 0,9-22 246 0 0,1-6 31 0 0,0 0 1 0 0,0 1 0 0 0,-1-1-1 0 0,1 0 1 0 0,-1 1-1 0 0,1-1 1 0 0,-4 4-1 0 0,28-31-20 0 0,-14 13-55 0 0,1 1 0 0 0,1 0 0 0 0,0 0 1 0 0,0 1-1 0 0,0 1 0 0 0,16-9 0 0 0,-16 12-4 0 0,-1 0 0 0 0,0 1-1 0 0,1 0 1 0 0,0 1 0 0 0,0 0-1 0 0,0 0 1 0 0,14 0 0 0 0,-21 2 15 0 0,-1 1 1 0 0,1 0 0 0 0,-1 0 0 0 0,1 1-1 0 0,0-1 1 0 0,-1 1 0 0 0,0-1 0 0 0,1 1-1 0 0,-1 0 1 0 0,1 1 0 0 0,-1-1 0 0 0,0 0-1 0 0,0 1 1 0 0,0 0 0 0 0,0 0 0 0 0,0 0-1 0 0,0 0 1 0 0,0 0 0 0 0,-1 0 0 0 0,1 1-1 0 0,-1 0 1 0 0,0-1 0 0 0,1 1 0 0 0,-1 0-1 0 0,0 0 1 0 0,2 6 0 0 0,0 1-10 0 0,0 0 0 0 0,-1 1 0 0 0,-1-1 0 0 0,1 1-1 0 0,-2 0 1 0 0,1-1 0 0 0,-2 1 0 0 0,1 0 0 0 0,-2 0 0 0 0,1 0 0 0 0,-4 16 0 0 0,-1 0 271 0 0,-2-1 1 0 0,0 1 0 0 0,-15 34-1 0 0,18-51-150 0 0,-1 1 0 0 0,0-1 0 0 0,0 0 0 0 0,-1-1 0 0 0,0 0-1 0 0,-11 13 1 0 0,14-19-71 0 0,-1 1-1 0 0,0-1 1 0 0,1 0-1 0 0,-1-1 1 0 0,0 1-1 0 0,0 0 1 0 0,0-1-1 0 0,-1 0 1 0 0,1 0-1 0 0,0 0 1 0 0,-1-1-1 0 0,0 0 1 0 0,1 1-1 0 0,-1-1 0 0 0,0-1 1 0 0,1 1-1 0 0,-8-1 1 0 0,7 0-86 0 0,0 0 0 0 0,0 0 0 0 0,0-1 0 0 0,0 0 0 0 0,0 0 0 0 0,0 0 0 0 0,0-1 0 0 0,1 1 0 0 0,-1-1 0 0 0,0 0 0 0 0,1-1 0 0 0,-1 1 0 0 0,1-1 0 0 0,-5-3 0 0 0,6 3-96 0 0,0 0 0 0 0,1 1 1 0 0,-1-2-1 0 0,1 1 1 0 0,-1 0-1 0 0,1 0 0 0 0,0-1 1 0 0,0 1-1 0 0,1-1 0 0 0,-1 0 1 0 0,1 1-1 0 0,0-1 0 0 0,0 0 1 0 0,0 0-1 0 0,0 0 1 0 0,0 0-1 0 0,1 0 0 0 0,0-5 1 0 0,1-11-1450 0 0,2 1-2456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0,'2'23'745'0'0,"1"0"-1"0"0,1 0 0 0 0,1 0 0 0 0,1 0 0 0 0,11 28 0 0 0,-12-39-505 0 0,-1 2 346 0 0,13 23 0 0 0,-15-32-771 0 0,1-1 1 0 0,0 1-1 0 0,0 0 1 0 0,0-1-1 0 0,1 1 1 0 0,0-1-1 0 0,6 6 1 0 0,-5-7-973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0,'0'3'368'0'0,"0"0"-296"0"0,0 0-72 0 0,0 0 0 0 0,1 0 608 0 0,1 2 96 0 0,0 1 32 0 0,1 4 0 0 0,1 7-32 0 0,2 6 0 0 0,3 3 0 0 0,0-2 0 0 0,1 2-96 0 0,-3-3-32 0 0,2-2 0 0 0,2-3-5296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10591 0 0,'1'-1'120'0'0,"0"0"0"0"0,0 0 0 0 0,1 0 0 0 0,-1 0 0 0 0,0 0 0 0 0,0 0 0 0 0,0 1 0 0 0,1-1 0 0 0,-1 0 0 0 0,0 1 0 0 0,1-1-1 0 0,-1 1 1 0 0,0 0 0 0 0,1-1 0 0 0,2 1 0 0 0,26-5 1402 0 0,-22 4-849 0 0,-6 1-651 0 0,21-2 1018 0 0,0-2 0 0 0,-1 0 0 0 0,1-2 0 0 0,35-13 0 0 0,55-32-7402 0 0,-93 43 524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0,'0'3'167'0'0,"0"1"0"0"0,0-1 0 0 0,0 0 0 0 0,0 0-1 0 0,0 0 1 0 0,1 0 0 0 0,0 0 0 0 0,-1 0 0 0 0,3 5-1 0 0,2 7 128 0 0,89 392 4029 0 0,-19 6-3058 0 0,21 544 457 0 0,-43 5-335 0 0,-49-863-1262 0 0,27 769 1149 0 0,-42 5-620 0 0,6-777-842 0 0,-16 486 628 0 0,23-404-1981 0 0,30 224 0 0 0,-20-328 65 0 0,1-3-18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0,'4'18'1580'0'0,"27"219"5316"0"0,-15 121-2142 0 0,-20-294-3949 0 0,2-44-788 0 0,1 0 0 0 0,0 0 0 0 0,4 27 0 0 0,1-35-1589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10135 0 0,'5'-2'345'0'0,"0"0"0"0"0,0 1 0 0 0,0 0 0 0 0,0-1-1 0 0,1 2 1 0 0,-1-1 0 0 0,9 0 0 0 0,-4 1-48 0 0,32-2 1067 0 0,-1 3-1 0 0,1 1 1 0 0,62 12-1 0 0,-20-3-1249 0 0,-66-9-650 0 0,0-1 1 0 0,0-1-1 0 0,0-1 0 0 0,-1-1 0 0 0,34-6 1 0 0,-43 7-1529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0,'0'12'307'0'0,"0"0"-1"0"0,1 0 0 0 0,0 0 1 0 0,1-1-1 0 0,5 17 1 0 0,1 8 505 0 0,32 295 6459 0 0,-39-323-7162 0 0,-1-4-25 0 0,0 0 0 0 0,1 0 0 0 0,-1 1 0 0 0,1-1 0 0 0,0 0 0 0 0,0 0 0 0 0,0 0 0 0 0,1 0 0 0 0,-1 0 0 0 0,4 5 0 0 0,-5-9-121 0 0,0 1 1 0 0,0-1-1 0 0,0 0 1 0 0,1 0-1 0 0,-1 0 1 0 0,0 1-1 0 0,0-1 1 0 0,1 0-1 0 0,-1 0 1 0 0,0 0-1 0 0,0 0 1 0 0,1 1-1 0 0,-1-1 1 0 0,0 0-1 0 0,1 0 1 0 0,-1 0-1 0 0,0 0 1 0 0,1 0-1 0 0,-1 0 1 0 0,0 0-1 0 0,0 0 1 0 0,1 0-1 0 0,-1 0 1 0 0,0 0-1 0 0,1 0 1 0 0,-1 0-1 0 0,0 0 1 0 0,1-1-1 0 0,5-3-3941 0 0,-2-3-948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9 220 7367 0 0,'-1'0'28'0'0,"1"0"1"0"0,-1 0-1 0 0,1 0 0 0 0,0 0 0 0 0,-1-1 0 0 0,1 1 0 0 0,-1 0 0 0 0,1 0 0 0 0,0 0 0 0 0,-1-1 0 0 0,1 1 0 0 0,0 0 0 0 0,-1 0 0 0 0,1-1 0 0 0,0 1 0 0 0,-1 0 0 0 0,1-1 1 0 0,0 1-1 0 0,0 0 0 0 0,0-1 0 0 0,-1 1 0 0 0,1 0 0 0 0,0-1 0 0 0,0 1 0 0 0,0-1 0 0 0,-1 0 0 0 0,4-12 725 0 0,15-16 379 0 0,-13 22-967 0 0,6-8 262 0 0,0 0 0 0 0,1 1 0 0 0,0 0 0 0 0,2 1 0 0 0,-1 0 0 0 0,2 1 1 0 0,0 1-1 0 0,0 0 0 0 0,1 1 0 0 0,27-12 0 0 0,-38 19-347 0 0,0 1 1 0 0,0 1 0 0 0,1-1 0 0 0,-1 1 0 0 0,1 0 0 0 0,-1 0-1 0 0,1 0 1 0 0,-1 1 0 0 0,1 0 0 0 0,0 0 0 0 0,-1 0 0 0 0,1 1-1 0 0,8 2 1 0 0,-10-2-46 0 0,0 1-1 0 0,0-1 0 0 0,0 1 1 0 0,0 0-1 0 0,0 0 1 0 0,-1 1-1 0 0,1-1 0 0 0,-1 1 1 0 0,0 0-1 0 0,0-1 1 0 0,0 1-1 0 0,0 1 0 0 0,0-1 1 0 0,0 0-1 0 0,-1 1 1 0 0,0-1-1 0 0,0 1 1 0 0,3 6-1 0 0,-2-1-4 0 0,1 1 0 0 0,-1 0 0 0 0,-1 0 0 0 0,0 0 0 0 0,-1 0-1 0 0,0 1 1 0 0,0-1 0 0 0,-1 0 0 0 0,-1 11 0 0 0,-1 1-90 0 0,-1 0-1 0 0,-1 0 1 0 0,-8 24-1 0 0,5-26 181 0 0,-1-1 0 0 0,0 1 0 0 0,-1-1 0 0 0,-2-1 0 0 0,-13 20 0 0 0,-69 79 842 0 0,23-30-584 0 0,67-84-348 0 0,1 0 0 0 0,0 0 0 0 0,0 0-1 0 0,1 0 1 0 0,-1 1 0 0 0,-1 4 0 0 0,3-8-23 0 0,-1 0 1 0 0,1 1 0 0 0,0-1-1 0 0,0 0 1 0 0,0 1-1 0 0,0-1 1 0 0,0 0 0 0 0,0 1-1 0 0,0-1 1 0 0,0 0-1 0 0,0 1 1 0 0,0-1 0 0 0,0 1-1 0 0,1-1 1 0 0,-1 0-1 0 0,0 1 1 0 0,0-1 0 0 0,0 0-1 0 0,0 1 1 0 0,0-1-1 0 0,1 0 1 0 0,-1 0 0 0 0,0 1-1 0 0,0-1 1 0 0,1 0-1 0 0,-1 1 1 0 0,1-1 5 0 0,0 1 0 0 0,0-1 0 0 0,0 0 0 0 0,0 0 0 0 0,0 1 0 0 0,0-1 0 0 0,0 0 0 0 0,0 0 0 0 0,0 0 0 0 0,0 0 0 0 0,0 0 0 0 0,0 0 0 0 0,0 0 0 0 0,2-1 1 0 0,49-9 365 0 0,-27 5-358 0 0,48-4 1 0 0,-6 5-189 0 0,48-1 521 0 0,-102 5-795 0 0,-1 1 0 0 0,0 1 0 0 0,1 0 0 0 0,-1 1 0 0 0,0 0 0 0 0,23 9 0 0 0,-14 1-3047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14279 0 0,'25'1'-20'0'0,"1"2"-1"0"0,30 6 1 0 0,27 3 229 0 0,-48-10 285 0 0,1-2-1 0 0,-1-2 1 0 0,46-7 0 0 0,101-32-714 0 0,-153 34-1087 0 0,-19 5 247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0,'1'3'144'0'0,"-1"-1"0"0"0,1 1 1 0 0,0 0-1 0 0,-1-1 0 0 0,1 1 0 0 0,1-1 0 0 0,-1 1 0 0 0,0-1 0 0 0,2 3 0 0 0,5 10 191 0 0,46 115 3374 0 0,-7 2 0 0 0,48 211 0 0 0,-93-335-3676 0 0,-2-5-32 0 0,1 0-1 0 0,-1 0 1 0 0,1-1-1 0 0,-1 1 1 0 0,1 0 0 0 0,0-1-1 0 0,0 1 1 0 0,0-1 0 0 0,1 1-1 0 0,-1-1 1 0 0,1 1 0 0 0,1 2-1 0 0,-3-5-18 0 0,1 0-1 0 0,-1 0 1 0 0,0 0-1 0 0,1 1 1 0 0,-1-1-1 0 0,0 0 1 0 0,1 0-1 0 0,-1 0 1 0 0,1 0-1 0 0,-1 0 1 0 0,0 0 0 0 0,1 0-1 0 0,-1 0 1 0 0,0 0-1 0 0,1 0 1 0 0,-1 0-1 0 0,1 0 1 0 0,-1 0-1 0 0,0 0 1 0 0,1 0-1 0 0,-1 0 1 0 0,0 0-1 0 0,1 0 1 0 0,-1 0-1 0 0,0-1 1 0 0,1 1 0 0 0,-1 0-1 0 0,0 0 1 0 0,1 0-1 0 0,-1-1 1 0 0,0 1-1 0 0,1 0 1 0 0,-1-1-1 0 0,8-7-657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0,'23'18'1344'0'0,"-3"4"-928"0"0,-2 0 0 0 0,-1 1 0 0 0,-1 1 0 0 0,20 38 0 0 0,-33-56-368 0 0,12 19-2520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4143 0 0,'1'0'25'0'0,"0"-1"0"0"0,-1 1-1 0 0,1-1 1 0 0,0 1 0 0 0,0-1-1 0 0,-1 1 1 0 0,1 0 0 0 0,0 0-1 0 0,0-1 1 0 0,0 1-1 0 0,0 0 1 0 0,-1 0 0 0 0,1 0-1 0 0,0 0 1 0 0,0-1 0 0 0,0 1-1 0 0,0 1 1 0 0,0-1 0 0 0,-1 0-1 0 0,1 0 1 0 0,0 0 0 0 0,0 0-1 0 0,0 1 1 0 0,0-1-1 0 0,-1 0 1 0 0,1 1 0 0 0,0-1-1 0 0,0 0 1 0 0,-1 1 0 0 0,1-1-1 0 0,0 1 1 0 0,-1-1 0 0 0,1 1-1 0 0,0 0 1 0 0,-1-1 0 0 0,1 1-1 0 0,0 1 1 0 0,3 2 100 0 0,0 0 0 0 0,-1 1 0 0 0,0-1 0 0 0,5 8 0 0 0,-3 0 160 0 0,0 1-1 0 0,-1-1 1 0 0,0 1 0 0 0,0 0 0 0 0,1 16 0 0 0,6 23 284 0 0,-10-49-556 0 0,0 0-1 0 0,0 0 0 0 0,1 0 1 0 0,-1 0-1 0 0,1 0 0 0 0,-1 0 1 0 0,1 0-1 0 0,0 0 0 0 0,0-1 0 0 0,0 1 1 0 0,1-1-1 0 0,2 3 0 0 0,8 4-12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5527 0 0,'1'0'786'0'0,"6"-3"199"0"0,9-8 722 0 0,-10 8-1418 0 0,20-14 381 0 0,47-26 669 0 0,-65 39-962 0 0,0 0-1 0 0,0 1 1 0 0,1 0 0 0 0,-1 0-1 0 0,1 1 1 0 0,0 0 0 0 0,10 0 0 0 0,-17 1-354 0 0,-1 1 1 0 0,1 0-1 0 0,-1 0 1 0 0,1 0-1 0 0,-1 0 1 0 0,1 0-1 0 0,-1 0 1 0 0,0 1-1 0 0,1-1 1 0 0,-1 0-1 0 0,1 1 1 0 0,-1-1-1 0 0,0 1 1 0 0,1-1-1 0 0,-1 1 1 0 0,0 0 0 0 0,0-1-1 0 0,1 1 1 0 0,-1 0-1 0 0,0 0 1 0 0,0 0-1 0 0,0 0 1 0 0,0 0-1 0 0,0 0 1 0 0,0 0-1 0 0,0 0 1 0 0,-1 1-1 0 0,1-1 1 0 0,0 0-1 0 0,-1 1 1 0 0,1-1-1 0 0,-1 0 1 0 0,1 1-1 0 0,-1-1 1 0 0,1 0-1 0 0,-1 1 1 0 0,0-1 0 0 0,0 1-1 0 0,0-1 1 0 0,0 1-1 0 0,0-1 1 0 0,0 3-1 0 0,-1 6 75 0 0,-1 0-1 0 0,0 0 1 0 0,0 0-1 0 0,-7 17 1 0 0,8-24-99 0 0,-8 20-157 0 0,0-1-1 0 0,-25 40 1 0 0,-33 38-507 0 0,62-92 661 0 0,5-8 6 0 0,-1 0 1 0 0,1 1-1 0 0,0-1 0 0 0,-1 1 0 0 0,1-1 0 0 0,0 1 0 0 0,0-1 0 0 0,-1 1 1 0 0,1-1-1 0 0,0 1 0 0 0,0-1 0 0 0,0 1 0 0 0,-1 0 0 0 0,1-1 0 0 0,0 1 0 0 0,0-1 1 0 0,0 1-1 0 0,0 1 0 0 0,1-2 2 0 0,-1 0-1 0 0,0 0 1 0 0,0 0 0 0 0,0 1 0 0 0,1-1 0 0 0,-1 0-1 0 0,0 0 1 0 0,0 0 0 0 0,1 1 0 0 0,-1-1-1 0 0,0 0 1 0 0,1 0 0 0 0,-1 0 0 0 0,0 0-1 0 0,0 0 1 0 0,1 0 0 0 0,-1 0 0 0 0,0 0 0 0 0,1 0-1 0 0,-1 0 1 0 0,0 0 0 0 0,1 0 0 0 0,-1 0-1 0 0,0 0 1 0 0,1 0 0 0 0,27-7 221 0 0,-20 4-171 0 0,-7 3-54 0 0,16-5 158 0 0,1 1 0 0 0,0 1 0 0 0,36-1 0 0 0,-48 4-132 0 0,-1 0 0 0 0,1 1 0 0 0,-1 0 1 0 0,1 0-1 0 0,-1 0 0 0 0,0 1 0 0 0,1-1 0 0 0,-1 1 0 0 0,0 1 0 0 0,0-1 0 0 0,0 1 1 0 0,0 0-1 0 0,-1 0 0 0 0,1 0 0 0 0,-1 1 0 0 0,0-1 0 0 0,6 7 0 0 0,-5-4 19 0 0,0 0-1 0 0,0 1 0 0 0,-1-1 0 0 0,0 1 1 0 0,0 0-1 0 0,0 0 0 0 0,-1 0 0 0 0,0 0 1 0 0,-1 1-1 0 0,1-1 0 0 0,-1 1 0 0 0,-1 0 1 0 0,1 8-1 0 0,-1-5 25 0 0,-1-1 0 0 0,-1 0 0 0 0,0 1 0 0 0,0-1 0 0 0,-1 0 0 0 0,0 1 0 0 0,-1-1 0 0 0,0 0 0 0 0,-5 10 0 0 0,0-3 60 0 0,-2 0 1 0 0,1 0 0 0 0,-2-1 0 0 0,0 0 0 0 0,-1-1-1 0 0,-1 0 1 0 0,0-1 0 0 0,-1 0 0 0 0,0-2 0 0 0,-20 15 0 0 0,31-25-168 0 0,-27 17 180 0 0,28-19-181 0 0,1 1-1 0 0,0 0 1 0 0,0-1 0 0 0,0 1-1 0 0,-1-1 1 0 0,1 1-1 0 0,0-1 1 0 0,-1 0-1 0 0,1 1 1 0 0,0-1 0 0 0,-1 0-1 0 0,1 0 1 0 0,-1 0-1 0 0,1 0 1 0 0,0 0-1 0 0,-1 0 1 0 0,1-1 0 0 0,0 1-1 0 0,-1 0 1 0 0,1-1-1 0 0,-2 0 1 0 0,2 0-214 0 0,0 1 0 0 0,1-1 1 0 0,-1 0-1 0 0,0 0 0 0 0,1 1 0 0 0,-1-1 1 0 0,1 0-1 0 0,-1 0 0 0 0,1 0 0 0 0,0 0 1 0 0,-1 0-1 0 0,1 0 0 0 0,-1-2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5527 0 0,'0'0'28'0'0,"1"-1"0"0"0,-1 1 0 0 0,0 0 0 0 0,0 0-1 0 0,1 0 1 0 0,-1-1 0 0 0,0 1 0 0 0,0 0-1 0 0,1 0 1 0 0,-1 0 0 0 0,0 0 0 0 0,0 0 0 0 0,1-1-1 0 0,-1 1 1 0 0,0 0 0 0 0,1 0 0 0 0,-1 0-1 0 0,0 0 1 0 0,0 0 0 0 0,1 0 0 0 0,-1 0 0 0 0,0 0-1 0 0,1 0 1 0 0,-1 0 0 0 0,0 0 0 0 0,1 0 0 0 0,-1 0-1 0 0,0 0 1 0 0,0 0 0 0 0,1 1 0 0 0,-1-1-1 0 0,0 0 1 0 0,0 0 0 0 0,1 0 0 0 0,-1 1 0 0 0,14 10 838 0 0,-11-7-543 0 0,1 1 0 0 0,-1-1-1 0 0,0 1 1 0 0,4 7-1 0 0,-2 4 528 0 0,0 0-1 0 0,-1 0 1 0 0,-1 1-1 0 0,2 27 0 0 0,-3-26-568 0 0,0 0-1 0 0,1-1 0 0 0,1 1 0 0 0,6 17 0 0 0,-9-33-275 0 0,-1 0 0 0 0,1 0 0 0 0,0-1 0 0 0,0 1 0 0 0,0 0 0 0 0,0 0 0 0 0,0-1 0 0 0,0 1 0 0 0,0-1 0 0 0,1 1 0 0 0,-1-1 0 0 0,1 1 0 0 0,-1-1 0 0 0,1 0 0 0 0,-1 0 0 0 0,1 0 0 0 0,0 0 0 0 0,-1 0 0 0 0,4 1 0 0 0,-1-1 13 0 0,-1 0 0 0 0,1-1 0 0 0,0 0 0 0 0,-1 0 0 0 0,1 0 0 0 0,0 0 0 0 0,-1 0 0 0 0,1-1 0 0 0,6-1 0 0 0,92-26 460 0 0,39-8-754 0 0,85 13 67 0 0,-163 20 283 0 0,0-3 0 0 0,93-20 0 0 0,-116 17-399 0 0,0 2-1 0 0,47-3 1 0 0,-65 7 627 0 0,0-1 0 0 0,-1-1 0 0 0,1-1 0 0 0,-1-1-1 0 0,24-11 1 0 0,22-8-478 0 0,146-27 483 0 0,-205 51-222 0 0,276-38 1217 0 0,-152 24-1232 0 0,-70 9-107 0 0,1 3 1 0 0,0 3 0 0 0,-1 3 0 0 0,124 18-1 0 0,-100-8 59 0 0,1-4 0 0 0,147-6 0 0 0,-155-2 364 0 0,-39 1 360 0 0,45-5 0 0 0,-78 3-671 0 0,0 0 1 0 0,-1 0-1 0 0,1-1 0 0 0,0 1 0 0 0,-1-2 0 0 0,8-2 0 0 0,-11 3-34 0 0,-1 1 0 0 0,1-1-1 0 0,-1 0 1 0 0,1 0-1 0 0,-1 0 1 0 0,0 0 0 0 0,1 0-1 0 0,-1 0 1 0 0,0-1-1 0 0,-1 1 1 0 0,1-1 0 0 0,0 1-1 0 0,-1-1 1 0 0,1 0 0 0 0,1-5-1 0 0,0-1 69 0 0,-1-1 0 0 0,1 0 0 0 0,-1 1-1 0 0,-1-1 1 0 0,0 0 0 0 0,-1-15 0 0 0,-8-60 91 0 0,-1 5-249 0 0,9 69 47 0 0,0 1 0 0 0,1-1 0 0 0,0 1 0 0 0,1-1-1 0 0,4-16 1 0 0,-4 18-439 0 0,2 0-1 0 0,-1-1 0 0 0,1 1 1 0 0,0 1-1 0 0,1-1 0 0 0,0 1 1 0 0,7-10-1 0 0,-6 12-1021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5983 0 0,'-1'1'106'0'0,"1"-1"0"0"0,-1 0 0 0 0,0 1-1 0 0,1-1 1 0 0,-1 0 0 0 0,1 1 0 0 0,-1-1-1 0 0,1 0 1 0 0,-1 1 0 0 0,0-1 0 0 0,1 1-1 0 0,-1-1 1 0 0,1 1 0 0 0,0 0 0 0 0,-1-1-1 0 0,1 1 1 0 0,-1-1 0 0 0,1 1 0 0 0,0 0-1 0 0,0-1 1 0 0,-1 1 0 0 0,1 0 0 0 0,0-1-1 0 0,0 1 1 0 0,0 1 0 0 0,-5 21 2048 0 0,5-19-1722 0 0,-7 61 4902 0 0,7-56-5148 0 0,0 0-1 0 0,0 0 1 0 0,1 1-1 0 0,1-1 1 0 0,2 9-1 0 0,-4-17-329 0 0,0 0-1 0 0,0 0 1 0 0,0 0 0 0 0,1 0-1 0 0,-1 0 1 0 0,1 0 0 0 0,-1 0-1 0 0,0-1 1 0 0,1 1 0 0 0,-1 0 0 0 0,1 0-1 0 0,0 0 1 0 0,-1-1 0 0 0,1 1-1 0 0,0 0 1 0 0,-1-1 0 0 0,1 1-1 0 0,0-1 1 0 0,0 1 0 0 0,-1-1-1 0 0,1 1 1 0 0,0-1 0 0 0,0 1 0 0 0,0-1-1 0 0,1 1 1 0 0</inkml:trace>
  <inkml:trace contextRef="#ctx0" brushRef="#br0" timeOffset="1">141 3 4143 0 0,'1'2'368'0'0,"-1"0"-296"0"0,2-1-72 0 0,-2 1 0 0 0,0 1 800 0 0,0 1 136 0 0,2 4 32 0 0,-1 5 8 0 0,-1 7 64 0 0,0 3 16 0 0,0 1 0 0 0,-1 2 0 0 0,-1 1-64 0 0,0-2 0 0 0,-1-1-8 0 0,2-3 0 0 0,-1-3-896 0 0,1-3-184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13 389 7831 0 0,'0'0'8'0'0,"-1"0"0"0"0,1-1-1 0 0,0 1 1 0 0,-1 0 0 0 0,1 0-1 0 0,0 0 1 0 0,-1-1 0 0 0,1 1-1 0 0,0 0 1 0 0,-1 0 0 0 0,1-1-1 0 0,0 1 1 0 0,0 0 0 0 0,0-1-1 0 0,-1 1 1 0 0,1 0 0 0 0,0-1-1 0 0,0 1 1 0 0,0 0 0 0 0,0-1-1 0 0,-1 1 1 0 0,1 0 0 0 0,0-1-1 0 0,0 1 1 0 0,0-1 0 0 0,0 1-1 0 0,0 0 1 0 0,0-1 0 0 0,2-4 4345 0 0,0 6-4294 0 0,0 0-1 0 0,-1 1 1 0 0,1-1 0 0 0,0 1-1 0 0,-1-1 1 0 0,1 1-1 0 0,-1 0 1 0 0,0-1-1 0 0,1 1 1 0 0,-1 0-1 0 0,0 0 1 0 0,0 0 0 0 0,0 0-1 0 0,0 0 1 0 0,-1 0-1 0 0,1 0 1 0 0,-1 0-1 0 0,1 0 1 0 0,-1 0-1 0 0,1 1 1 0 0,-1-1 0 0 0,0 0-1 0 0,0 2 1 0 0,-1 13 51 0 0,-1-1 1 0 0,-1-1 0 0 0,0 1 0 0 0,-5 15-1 0 0,2-9-57 0 0,-3 26-1 0 0,8-47-53 0 0,1-1 0 0 0,0 0 0 0 0,0 1 0 0 0,0-1 0 0 0,0 0 0 0 0,0 1 0 0 0,0-1-1 0 0,0 1 1 0 0,0-1 0 0 0,0 0 0 0 0,0 1 0 0 0,0-1 0 0 0,1 0 0 0 0,-1 1 0 0 0,0-1 0 0 0,0 1-1 0 0,0-1 1 0 0,0 0 0 0 0,1 1 0 0 0,-1-1 0 0 0,0 0 0 0 0,0 0 0 0 0,1 1 0 0 0,-1-1 0 0 0,0 0 0 0 0,0 1-1 0 0,1-1 1 0 0,-1 0 0 0 0,0 0 0 0 0,1 0 0 0 0,-1 1 0 0 0,0-1 0 0 0,1 0 0 0 0,1 0-9 0 0,-1 1 1 0 0,0-1 0 0 0,1 0 0 0 0,-1 0-1 0 0,1 0 1 0 0,-1 0 0 0 0,0 0 0 0 0,1-1-1 0 0,2 0 1 0 0,32-12-60 0 0,-33 11 95 0 0,32-12 51 0 0,0 1 0 0 0,60-13 0 0 0,78-5 283 0 0,-42 9-234 0 0,3-4 36 0 0,298-52 908 0 0,-240 45-923 0 0,-84 14-28 0 0,174-11-1 0 0,-228 31-239 0 0,-2 3 0 0 0,57 11 0 0 0,2 1-62 0 0,-92-14-47 0 0,34-1 0 0 0,-48-2 159 0 0,0 1 0 0 0,1-1 0 0 0,-1 1 0 0 0,0-2-1 0 0,0 1 1 0 0,0 0 0 0 0,0-1 0 0 0,0 0 0 0 0,-1 0 0 0 0,1-1-1 0 0,7-4 1 0 0,-9 3 54 0 0,0 0 0 0 0,1-1 0 0 0,-1 1 0 0 0,-1-1 0 0 0,1 0-1 0 0,-1 0 1 0 0,0 0 0 0 0,0 0 0 0 0,0 0 0 0 0,1-8 0 0 0,2-5 419 0 0,23-78 3095 0 0,-25 80-3340 0 0,0-1 0 0 0,-2 1-1 0 0,1 0 1 0 0,-2-19 0 0 0,-3 14-2176 0 0,1 10-4229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3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10623 0 0,'0'0'242'0'0,"13"-3"684"0"0,7 1-552 0 0,0 2-1 0 0,0 0 0 0 0,0 1 1 0 0,20 5-1 0 0,77 20 1710 0 0,-110-24-1902 0 0,0 1 1 0 0,0-1-1 0 0,0 1 1 0 0,-1 0 0 0 0,1 0-1 0 0,10 8 1 0 0,-15-9-177 0 0,1 0 1 0 0,-1 0 0 0 0,0 0-1 0 0,0 0 1 0 0,0 1 0 0 0,-1-1-1 0 0,1 0 1 0 0,0 1-1 0 0,-1-1 1 0 0,0 1 0 0 0,1-1-1 0 0,-1 1 1 0 0,0 0 0 0 0,0 0-1 0 0,-1 0 1 0 0,1-1 0 0 0,-1 1-1 0 0,1 0 1 0 0,-1 5 0 0 0,-1 4-245 0 0,0 1 1 0 0,-1 0 0 0 0,0-1 0 0 0,-1 0 0 0 0,0 0 0 0 0,-11 24-1 0 0,-38 65-1651 0 0,39-78 1750 0 0,0 0-1 0 0,-2 0 1 0 0,-1-1-1 0 0,-35 37 1 0 0,50-58 168 0 0,0 0 1 0 0,0 0-1 0 0,-1 0 1 0 0,1 0-1 0 0,0-1 1 0 0,-1 1-1 0 0,1 0 1 0 0,-1-1-1 0 0,-2 2 1 0 0,-1-4 325 0 0,7-8 29 0 0,2 1-125 0 0,2-1-1 0 0,-1 1 1 0 0,1 1-1 0 0,1-1 1 0 0,0 1-1 0 0,0 0 1 0 0,0 0-1 0 0,1 1 1 0 0,12-9-1 0 0,-8 8-183 0 0,-1 0 0 0 0,1 1 0 0 0,0 1 0 0 0,1 0 0 0 0,-1 1 0 0 0,1 0 0 0 0,18-4 0 0 0,-21 7-98 0 0,0 0 0 0 0,0 0 0 0 0,1 1 0 0 0,-1 1 0 0 0,0 0 0 0 0,1 0 0 0 0,-1 1 1 0 0,0 0-1 0 0,20 6 0 0 0,-23-5 29 0 0,0 1 0 0 0,0 0 1 0 0,0 0-1 0 0,-1 0 0 0 0,1 1 1 0 0,-1 0-1 0 0,0 0 1 0 0,0 1-1 0 0,0 0 0 0 0,-1 0 1 0 0,0 0-1 0 0,0 1 0 0 0,0 0 1 0 0,6 10-1 0 0,-7-10-78 0 0,-1 1 0 0 0,1 0 0 0 0,-2 0 0 0 0,1 0 0 0 0,-1 1 0 0 0,0-1 0 0 0,0 0 1 0 0,-1 1-1 0 0,0-1 0 0 0,-1 1 0 0 0,0 0 0 0 0,0-1 0 0 0,-1 11 0 0 0,-1-5 97 0 0,0-1 1 0 0,-1 1 0 0 0,0-1 0 0 0,-1 0-1 0 0,-1 0 1 0 0,0-1 0 0 0,-8 15-1 0 0,5-14 140 0 0,-1 0 0 0 0,0-1 0 0 0,-1 0 0 0 0,-22 18 0 0 0,14-13 16 0 0,4-3 21 0 0,-1-1 0 0 0,-1-1-1 0 0,0 0 1 0 0,-1-1 0 0 0,0-1 0 0 0,-27 11-1 0 0,21-11-142 0 0,-2-1-1 0 0,1-2 1 0 0,-1 0-1 0 0,-37 3 0 0 0,55-8-226 0 0,0-1 0 0 0,0 0 0 0 0,0 0 0 0 0,0-1 0 0 0,0 0 0 0 0,0 0 0 0 0,0-1 0 0 0,0 0 0 0 0,-12-5 0 0 0,5 0-1097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12031 0 0,'0'-1'82'0'0,"0"0"-1"0"0,1 0 0 0 0,-1-1 0 0 0,0 1 0 0 0,1 0 1 0 0,-1 0-1 0 0,1 0 0 0 0,0 1 0 0 0,-1-1 0 0 0,1 0 1 0 0,0 0-1 0 0,-1 0 0 0 0,1 0 0 0 0,0 0 1 0 0,0 1-1 0 0,0-1 0 0 0,0 0 0 0 0,0 1 0 0 0,1-1 1 0 0,0-1 53 0 0,0 1 0 0 0,0 0 0 0 0,0 0 0 0 0,1 0 0 0 0,-1 0 0 0 0,0 0 0 0 0,5 0 1 0 0,7 0 814 0 0,0 2 0 0 0,19 2 1 0 0,16 1 218 0 0,-30-5-985 0 0,0 0 0 0 0,0-1 0 0 0,35-9 0 0 0,52-25-310 0 0,-103 35 9 0 0,1-1-283 0 0,1 0 1 0 0,-1 1-1 0 0,1-1 0 0 0,-1 1 1 0 0,1 0-1 0 0,6 0 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7423 0 0,'1'22'642'0'0,"2"0"-1"0"0,8 39 1 0 0,-2-13 1153 0 0,0 5 32 0 0,30 231 2533 0 0,-39-276-4406 0 0,0-4-221 0 0,0 1 0 0 0,0-1 0 0 0,1 0 0 0 0,-1 1 0 0 0,1-1 1 0 0,0 0-1 0 0,0 0 0 0 0,1 0 0 0 0,2 7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0,'10'11'1303'0'0,"-1"1"0"0"0,0 0-1 0 0,-1 1 1 0 0,0-1 0 0 0,11 28 0 0 0,-6-10 468 0 0,16 61 0 0 0,-29-89-1908 0 0,0-1 0 0 0,1 1 0 0 0,-1-1 0 0 0,1 0 0 0 0,-1 1 0 0 0,1-1 0 0 0,-1 0 0 0 0,1 1 0 0 0,0-1 0 0 0,0 0 0 0 0,-1 0 0 0 0,1 0 1 0 0,2 2-1 0 0</inkml:trace>
  <inkml:trace contextRef="#ctx0" brushRef="#br0" timeOffset="1">147 20 455 0 0,'0'1'140'0'0,"1"0"-1"0"0,0 0 0 0 0,0 1 0 0 0,-1-1 0 0 0,1 0 0 0 0,-1 1 0 0 0,1-1 0 0 0,-1 0 0 0 0,1 1 0 0 0,-1 1 0 0 0,1 2 147 0 0,23 79 5196 0 0,8 26 159 0 0,-31-108-5671 0 0,-1-1-11 0 0,0 1 0 0 0,1-1 1 0 0,-1 0-1 0 0,1 1 0 0 0,-1-1 0 0 0,1 1 1 0 0,0-1-1 0 0,-1 0 0 0 0,1 0 0 0 0,0 0 1 0 0,0 1-1 0 0,0-1 0 0 0,0 0 1 0 0,0 0-1 0 0,0 0 0 0 0,0 0 0 0 0,0 0 1 0 0,2 0-1 0 0,8 2-4446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7831 0 0,'0'0'17'0'0,"0"0"-1"0"0,0 0 1 0 0,0 0-1 0 0,0 0 0 0 0,0 0 1 0 0,-1-1-1 0 0,1 1 1 0 0,0 0-1 0 0,0 0 1 0 0,0 0-1 0 0,0 0 0 0 0,0 0 1 0 0,0 0-1 0 0,0 0 1 0 0,0-1-1 0 0,0 1 1 0 0,0 0-1 0 0,0 0 0 0 0,0 0 1 0 0,0 0-1 0 0,0 0 1 0 0,0 0-1 0 0,0-1 1 0 0,0 1-1 0 0,0 0 0 0 0,0 0 1 0 0,0 0-1 0 0,0 0 1 0 0,0 0-1 0 0,0 0 0 0 0,0-1 1 0 0,0 1-1 0 0,0 0 1 0 0,0 0-1 0 0,0 0 1 0 0,0 0-1 0 0,0 0 0 0 0,1 0 1 0 0,-1 0-1 0 0,0-1 1 0 0,0 1-1 0 0,0 0 1 0 0,0 0-1 0 0,0 0 0 0 0,0 0 1 0 0,9-7 240 0 0,11-6 317 0 0,-10 9-268 0 0,0-1-1 0 0,1 1 1 0 0,0 1-1 0 0,0 0 1 0 0,0 0-1 0 0,0 1 1 0 0,1 1-1 0 0,12-1 1 0 0,-19 2-182 0 0,-1 0 1 0 0,0 1-1 0 0,1-1 0 0 0,-1 1 1 0 0,0 0-1 0 0,0 0 0 0 0,0 0 1 0 0,0 0-1 0 0,0 1 0 0 0,0-1 1 0 0,0 1-1 0 0,0 0 0 0 0,0 1 1 0 0,-1-1-1 0 0,1 1 1 0 0,-1-1-1 0 0,0 1 0 0 0,0 0 1 0 0,0 0-1 0 0,0 0 0 0 0,0 1 1 0 0,-1-1-1 0 0,1 1 0 0 0,3 7 1 0 0,-3-3-103 0 0,0 1 0 0 0,-1-1 0 0 0,0 1 0 0 0,0 0 0 0 0,-1 0 0 0 0,0-1 0 0 0,0 1 0 0 0,-1 0 0 0 0,0 0 0 0 0,-1 0 0 0 0,0 0 0 0 0,0 0 0 0 0,-1 0 0 0 0,-5 15 0 0 0,-1-2-306 0 0,0 0 0 0 0,-2 0-1 0 0,0-1 1 0 0,-19 28 0 0 0,14-27-42 0 0,0-1 0 0 0,-28 29-1 0 0,32-42 341 0 0,8-8 21 0 0,5-6-4 0 0,11-13-71 0 0,0 1-1 0 0,1 0 0 0 0,2 0 0 0 0,-1 2 0 0 0,2 0 1 0 0,0 1-1 0 0,1 1 0 0 0,0 0 0 0 0,21-11 0 0 0,-34 22 48 0 0,0 1 0 0 0,0-1 0 0 0,0 1-1 0 0,0 0 1 0 0,1 0 0 0 0,-1 1-1 0 0,0-1 1 0 0,1 1 0 0 0,-1 0 0 0 0,1 1-1 0 0,-1 0 1 0 0,1-1 0 0 0,11 3 0 0 0,-13-2-5 0 0,0 1 0 0 0,0 1 1 0 0,-1-1-1 0 0,1 1 1 0 0,0-1-1 0 0,0 1 1 0 0,-1 0-1 0 0,1 1 0 0 0,-1-1 1 0 0,0 0-1 0 0,0 1 1 0 0,0 0-1 0 0,0 0 0 0 0,0 0 1 0 0,0 0-1 0 0,-1 0 1 0 0,1 0-1 0 0,-1 1 1 0 0,3 6-1 0 0,-1-2-15 0 0,0 0 1 0 0,-1 1-1 0 0,0-1 1 0 0,-1 1-1 0 0,0 0 0 0 0,0 0 1 0 0,-1 0-1 0 0,0 0 1 0 0,0 13-1 0 0,-2-8 6 0 0,0 0 0 0 0,-1 0 0 0 0,0 0 0 0 0,-2 0 0 0 0,-6 20 0 0 0,-1-6-62 0 0,-2-1 1 0 0,0 0-1 0 0,-2-1 0 0 0,-1-1 1 0 0,-20 25-1 0 0,30-42 97 0 0,0-1 1 0 0,0 0-1 0 0,0 0 0 0 0,-1-1 1 0 0,0 0-1 0 0,0 0 0 0 0,-1 0 1 0 0,1-1-1 0 0,-1 0 0 0 0,-1-1 1 0 0,1 0-1 0 0,-1 0 0 0 0,1-1 1 0 0,-1 0-1 0 0,-14 3 0 0 0,17-4-30 0 0,1-1-1 0 0,-1-1 1 0 0,0 1-1 0 0,1-1 0 0 0,-1 0 1 0 0,-9-1-1 0 0,14 1-68 0 0,0-1-1 0 0,-1 1 0 0 0,1 0 1 0 0,0-1-1 0 0,0 1 1 0 0,0-1-1 0 0,0 1 1 0 0,0-1-1 0 0,0 0 0 0 0,0 1 1 0 0,0-1-1 0 0,0 0 1 0 0,0 0-1 0 0,1 1 0 0 0,-1-1 1 0 0,0 0-1 0 0,0 0 1 0 0,1 0-1 0 0,-1 0 1 0 0,0 0-1 0 0,1 0 0 0 0,-1 0 1 0 0,1 0-1 0 0,0 0 1 0 0,-1-1-1 0 0,1 1 1 0 0,0 0-1 0 0,0 0 0 0 0,-1 0 1 0 0,1 0-1 0 0,0-1 1 0 0,0 1-1 0 0,0 0 0 0 0,0 0 1 0 0,1 0-1 0 0,-1 0 1 0 0,0-1-1 0 0,0 1 1 0 0,1-2-1 0 0,4-10-1659 0 0,0 7-1353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0,'9'22'4477'0'0,"7"30"-1"0"0,-10-32-3657 0 0,4 26 428 0 0,-8-33-2069 0 0,1 1 1 0 0,5 14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0,'0'4'696'0'0,"0"-1"-560"0"0,1 0-136 0 0,1-1 0 0 0,-1-1 496 0 0,1 2 72 0 0,0 4 8 0 0,2 3 8 0 0,1 7-104 0 0,2 1-32 0 0,-1 3 0 0 0,0-2 0 0 0,0-3-256 0 0,-1-2-64 0 0,0-2 0 0 0,-2-3-8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7831 0 0,'0'13'241'0'0,"2"1"-1"0"0,0-1 1 0 0,0 0-1 0 0,1 0 1 0 0,1 0 0 0 0,0 0-1 0 0,0-1 1 0 0,2 0-1 0 0,8 15 1 0 0,-14-26-284 0 0,0-1 0 0 0,0 1 0 0 0,1-1 0 0 0,-1 1 0 0 0,0-1 0 0 0,1 1 0 0 0,-1-1 1 0 0,0 0-1 0 0,1 1 0 0 0,-1-1 0 0 0,0 0 0 0 0,1 1 0 0 0,-1-1 0 0 0,1 0 0 0 0,-1 1 0 0 0,1-1 1 0 0,-1 0-1 0 0,2 0 0 0 0,-1 1-322 0 0,5 3-2933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3223 0 0,'-11'-5'16'0'0,"1"2"4809"0"0,9 3-4667 0 0,1 0 0 0 0,-1 1 1 0 0,1-1-1 0 0,0 1 0 0 0,-1-1 0 0 0,1 1 0 0 0,0-1 0 0 0,0 1 0 0 0,0-1 1 0 0,-1 1-1 0 0,1-1 0 0 0,0 1 0 0 0,0-1 0 0 0,0 1 0 0 0,0-1 1 0 0,0 1-1 0 0,0-1 0 0 0,0 1 0 0 0,0-1 0 0 0,0 1 0 0 0,0-1 0 0 0,0 1 1 0 0,0 0-1 0 0,0 0 0 0 0,6 71 2513 0 0,6 200 1617 0 0,-12-219-4107 0 0,-3 0 1 0 0,-2 0 0 0 0,-14 58-1 0 0,13-76-25 0 0,-1 0-1081 0 0,1-11-5571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9671 0 0,'-2'3'864'0'0,"2"-2"-696"0"0,2 1-168 0 0,-1-2 0 0 0,1 1 344 0 0,-1 3 32 0 0,2 2 8 0 0,3 4 0 0 0,3 5 304 0 0,2 5 64 0 0,3 3 16 0 0,-2 1 0 0 0,0 0-208 0 0,0-4-40 0 0,-1-6-8 0 0,-1-5 0 0 0,-4 0-648 0 0,2-1-136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5063 0 0,'-2'2'206'0'0,"0"1"-1"0"0,0-1 0 0 0,0 1 0 0 0,0-1 0 0 0,0 1 0 0 0,1 0 1 0 0,-1 0-1 0 0,1 0 0 0 0,0 0 0 0 0,-1 0 0 0 0,2 0 0 0 0,-1 0 1 0 0,0 0-1 0 0,0 0 0 0 0,1 5 0 0 0,-4 21 4557 0 0,2 15-3593 0 0,-1 9-1417 0 0,0-31-411 0 0,2 1 0 0 0,1-1 1 0 0,0 0-1 0 0,5 25 0 0 0,-3-34-3317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13183 0 0,'0'3'288'0'0,"0"4"64"0"0,-1 0 16 0 0,-1 1 0 0 0,1-2-296 0 0,1-3-72 0 0,-2 4 0 0 0,1 6 0 0 0,-1 6 560 0 0,-1 7 96 0 0,0-3 16 0 0,3-3 8 0 0,3-7-1512 0 0,2-10-296 0 0,5-9-64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5983 0 0,'0'-2'202'0'0,"-1"0"-1"0"0,1 0 1 0 0,-1 0-1 0 0,1 0 1 0 0,0 0-1 0 0,0 0 0 0 0,0 0 1 0 0,0 0-1 0 0,0 0 1 0 0,0 0-1 0 0,0 0 1 0 0,2-3-1 0 0,-1-3 299 0 0,2-4 778 0 0,-3 12-1237 0 0,0 0-1 0 0,0-1 1 0 0,0 1-1 0 0,0 0 0 0 0,1 0 1 0 0,-1 0-1 0 0,0 0 1 0 0,0 0-1 0 0,0 0 1 0 0,0 0-1 0 0,1 0 0 0 0,-1 0 1 0 0,0 0-1 0 0,0 0 1 0 0,0 0-1 0 0,0 1 1 0 0,0-1-1 0 0,1 0 0 0 0,-1 0 1 0 0,0 0-1 0 0,0 0 1 0 0,0 0-1 0 0,0 0 1 0 0,0 0-1 0 0,1 0 0 0 0,-1 0 1 0 0,0 0-1 0 0,0 1 1 0 0,0-1-1 0 0,0 0 1 0 0,0 0-1 0 0,0 0 0 0 0,0 0 1 0 0,0 0-1 0 0,0 1 1 0 0,1-1-1 0 0,-1 0 1 0 0,0 0-1 0 0,11 24 2462 0 0,-9-18-2283 0 0,15 33 531 0 0,-4-11 211 0 0,14 48 1 0 0,-8-11-4086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9439 0 0,'3'4'206'0'0,"0"0"-1"0"0,-1 0 0 0 0,1 1 0 0 0,-1-1 0 0 0,0 1 0 0 0,-1 0 1 0 0,3 5-1 0 0,3 11 781 0 0,14 22 527 0 0,37 57 0 0 0,-56-97-1652 0 0,0 0 0 0 0,0-1 0 0 0,0 1 0 0 0,0 0 0 0 0,1-1 1 0 0,-1 0-1 0 0,4 3 0 0 0,5 0-452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9215 0 0,'0'-1'131'0'0,"0"-1"0"0"0,1 0 0 0 0,-1 1 0 0 0,0-1 0 0 0,1 1 0 0 0,0-1 0 0 0,-1 1 0 0 0,1-1 0 0 0,0 1 0 0 0,0-1 0 0 0,-1 1-1 0 0,1 0 1 0 0,0-1 0 0 0,2 0 0 0 0,19-19 1034 0 0,-14 14-882 0 0,16-12 760 0 0,0 1 0 0 0,1 1-1 0 0,1 1 1 0 0,31-13 0 0 0,-53 26-1047 0 0,1 1 0 0 0,0 0 0 0 0,-1 0 1 0 0,1 1-1 0 0,0 0 0 0 0,0-1 1 0 0,0 2-1 0 0,0-1 0 0 0,0 0 0 0 0,0 1 1 0 0,0 0-1 0 0,0 0 0 0 0,0 1 1 0 0,0 0-1 0 0,0-1 0 0 0,0 1 1 0 0,0 1-1 0 0,0-1 0 0 0,0 1 0 0 0,0 0 1 0 0,-1 0-1 0 0,1 0 0 0 0,-1 1 1 0 0,0 0-1 0 0,0 0 0 0 0,0 0 0 0 0,0 0 1 0 0,0 0-1 0 0,0 1 0 0 0,-1 0 1 0 0,0 0-1 0 0,0 0 0 0 0,0 0 1 0 0,0 0-1 0 0,0 0 0 0 0,-1 1 0 0 0,0 0 1 0 0,0-1-1 0 0,0 1 0 0 0,1 8 1 0 0,1 4-416 0 0,-1 0 1 0 0,-1 0-1 0 0,0 0 1 0 0,-2 1 0 0 0,0-1-1 0 0,-1 0 1 0 0,0 0-1 0 0,-8 34 1 0 0,3-27-441 0 0,-1-1-1 0 0,-1 0 1 0 0,-1 0 0 0 0,-1-1 0 0 0,-23 38-1 0 0,30-56 665 0 0,-1 0 0 0 0,1-1-1 0 0,0 1 1 0 0,-1-1 0 0 0,0 0-1 0 0,0 0 1 0 0,0 0-1 0 0,-8 3 1 0 0,-17 14-903 0 0,24-14 914 0 0,0 0 0 0 0,0 0-1 0 0,-6 11 1 0 0,0-2 2048 0 0,13-19-943 0 0,3-6 434 0 0,3 0-716 0 0,2 1 0 0 0,-1 0 0 0 0,1 0 0 0 0,0 1 1 0 0,1 0-1 0 0,11-6 0 0 0,-5 2-351 0 0,24-18 1 0 0,-35 24-272 0 0,-5 4-13 0 0,1 0 0 0 0,0 0 0 0 0,0 0 0 0 0,-1 1 0 0 0,1-1 0 0 0,0 1 0 0 0,0 0 0 0 0,0-1 0 0 0,1 1-1 0 0,-1 0 1 0 0,0 0 0 0 0,0 0 0 0 0,1 0 0 0 0,-1 1 0 0 0,0-1 0 0 0,1 1 0 0 0,-1-1 0 0 0,1 1 0 0 0,-1 0 0 0 0,5 0 0 0 0,-2 0-56 0 0,1 1 0 0 0,0-1 0 0 0,10-1 1 0 0,-13 0-20 0 0,0 1 1 0 0,0-1-1 0 0,0 1 0 0 0,0 0 1 0 0,0 0-1 0 0,0 0 1 0 0,0 1-1 0 0,0-1 1 0 0,0 1-1 0 0,0-1 0 0 0,-1 1 1 0 0,1 0-1 0 0,0 0 1 0 0,0 1-1 0 0,0-1 1 0 0,2 2-1 0 0,0 1-233 0 0,1 0-1 0 0,-2 0 1 0 0,1 0-1 0 0,0 1 1 0 0,-1 0-1 0 0,0 0 1 0 0,0 0-1 0 0,0 0 1 0 0,-1 0-1 0 0,0 1 1 0 0,0-1 0 0 0,4 12-1 0 0,-5-9 119 0 0,0 0 0 0 0,0 0 0 0 0,-1 0 0 0 0,0 0 0 0 0,0 1 0 0 0,-1-1 0 0 0,0 0-1 0 0,-3 16 1 0 0,-1-5 453 0 0,-1 0 0 0 0,0 0 0 0 0,-2 0-1 0 0,0-1 1 0 0,-1 0 0 0 0,-1 0 0 0 0,-16 24-1 0 0,18-33 196 0 0,0 1-1 0 0,-1-2 0 0 0,0 1 1 0 0,0-1-1 0 0,-1 0 0 0 0,0-1 1 0 0,-14 10-1 0 0,8-8-4 0 0,0-1 0 0 0,0 0 0 0 0,-1-1 0 0 0,-22 7 0 0 0,30-12-422 0 0,0 0 0 0 0,-1 0 0 0 0,1-1 0 0 0,0 0-1 0 0,-1 0 1 0 0,1-1 0 0 0,0 0 0 0 0,-1 0 0 0 0,1-1 0 0 0,0-1 0 0 0,0 1-1 0 0,-1-1 1 0 0,1 0 0 0 0,-8-4 0 0 0,10 1-1691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10591 0 0,'1'-2'245'0'0,"0"0"-1"0"0,0 0 1 0 0,0 0-1 0 0,1 0 1 0 0,-1 0-1 0 0,1 0 1 0 0,-1 0-1 0 0,1 1 1 0 0,0-1-1 0 0,0 1 1 0 0,0-1-1 0 0,0 1 1 0 0,0 0 0 0 0,0 0-1 0 0,0 0 1 0 0,3-1-1 0 0,1-1 142 0 0,0 0 1 0 0,1 1-1 0 0,0 0 0 0 0,9-2 0 0 0,-11 3-312 0 0,1 1-1 0 0,0 0 1 0 0,0 0 0 0 0,-1 0-1 0 0,1 1 1 0 0,0 0 0 0 0,-1 0-1 0 0,1 0 1 0 0,-1 1-1 0 0,1-1 1 0 0,-1 2 0 0 0,0-1-1 0 0,1 0 1 0 0,-1 1-1 0 0,0 0 1 0 0,-1 0 0 0 0,1 1-1 0 0,-1-1 1 0 0,1 1 0 0 0,4 5-1 0 0,-5-4-5 0 0,1 0 0 0 0,-1 0 1 0 0,0 1-1 0 0,-1 0 0 0 0,1 0 0 0 0,-1 0 0 0 0,0 0 0 0 0,0 0 0 0 0,-1 1 0 0 0,0-1 1 0 0,0 1-1 0 0,-1 0 0 0 0,1 0 0 0 0,-1-1 0 0 0,-1 1 0 0 0,0 11 0 0 0,-2 19-574 0 0,-9 44-1 0 0,9-69 349 0 0,-1 1 0 0 0,-1-2 1 0 0,1 1-1 0 0,-2 0 0 0 0,0-1 0 0 0,0 0 0 0 0,-11 17 0 0 0,15-27 16 0 0,0 0 0 0 0,0 1 0 0 0,1-1 0 0 0,-1 0-1 0 0,0 0 1 0 0,0 0 0 0 0,0 0 0 0 0,0 0 0 0 0,-1 0 0 0 0,1 0-1 0 0,0 0 1 0 0,0 0 0 0 0,-1 0 0 0 0,1-1 0 0 0,0 1-1 0 0,-1 0 1 0 0,1-1 0 0 0,-3 1 0 0 0,4-1 128 0 0,0 0-1 0 0,0 0 1 0 0,0 0 0 0 0,0 0 0 0 0,0 0-1 0 0,0 0 1 0 0,0 0 0 0 0,0 0-1 0 0,-1 0 1 0 0,1 0 0 0 0,0 0-1 0 0,0 0 1 0 0,0-1 0 0 0,0 1 0 0 0,0 0-1 0 0,0 0 1 0 0,0 0 0 0 0,0 0-1 0 0,0 0 1 0 0,0 0 0 0 0,0 0 0 0 0,0 0-1 0 0,-1 0 1 0 0,1-1 0 0 0,0 1-1 0 0,0 0 1 0 0,0 0 0 0 0,0 0 0 0 0,0 0-1 0 0,0 0 1 0 0,0 0 0 0 0,0 0-1 0 0,0 0 1 0 0,0-1 0 0 0,0 1 0 0 0,0 0-1 0 0,0 0 1 0 0,0 0 0 0 0,0 0-1 0 0,0 0 1 0 0,0 0 0 0 0,1 0 0 0 0,-1-1-1 0 0,0 1 1 0 0,0 0 0 0 0,0 0-1 0 0,0 0 1 0 0,0 0 0 0 0,0 0 0 0 0,0 0-1 0 0,0 0 1 0 0,0 0 0 0 0,0 0-1 0 0,0 0 1 0 0,0 0 0 0 0,1-1-1 0 0,-1 1 1 0 0,0 0 0 0 0,0 0 0 0 0,0 0-1 0 0,0 0 1 0 0,0 0 0 0 0,0 0-1 0 0,0 0 1 0 0,1 0 0 0 0,5-6-250 0 0,13-4 293 0 0,1 0-1 0 0,1 1 1 0 0,0 1-1 0 0,40-10 0 0 0,-20 6-79 0 0,-31 8 53 0 0,1 1 0 0 0,-1 1 1 0 0,1 0-1 0 0,0 0 0 0 0,-1 1 0 0 0,15 0 1 0 0,-22 1-52 0 0,0 1 1 0 0,1-1 0 0 0,-1 1-1 0 0,0-1 1 0 0,0 1-1 0 0,1 0 1 0 0,-1 1 0 0 0,0-1-1 0 0,0 0 1 0 0,0 1 0 0 0,0 0-1 0 0,0-1 1 0 0,-1 1 0 0 0,1 0-1 0 0,-1 1 1 0 0,1-1 0 0 0,-1 0-1 0 0,0 1 1 0 0,1-1-1 0 0,-1 1 1 0 0,-1 0 0 0 0,1 0-1 0 0,0 0 1 0 0,1 4 0 0 0,2 5-21 0 0,-1 0 0 0 0,0 0 0 0 0,-1 1 0 0 0,0 0 0 0 0,-1-1 0 0 0,-1 1 0 0 0,0 0 0 0 0,0 0 0 0 0,-1 0 1 0 0,-1 0-1 0 0,-2 14 0 0 0,0-11 81 0 0,0 0 1 0 0,-1-1 0 0 0,-1 1 0 0 0,0-1 0 0 0,-1 0-1 0 0,-1 0 1 0 0,0 0 0 0 0,-13 18 0 0 0,11-22 237 0 0,1-1-1 0 0,-2 0 1 0 0,1 0 0 0 0,-1-1 0 0 0,-1 0 0 0 0,-18 12 0 0 0,12-11 143 0 0,-1 0 1 0 0,0-1-1 0 0,-34 12 0 0 0,45-19-338 0 0,-1 0 0 0 0,1-1 0 0 0,0 1 0 0 0,0-1-1 0 0,-1-1 1 0 0,1 1 0 0 0,-1-1 0 0 0,1-1 0 0 0,-1 1 0 0 0,1-1-1 0 0,-10-3 1 0 0,12 2-119 0 0,-1 1 0 0 0,1-1 0 0 0,0-1-1 0 0,0 1 1 0 0,0-1 0 0 0,1 0 0 0 0,-1 0 0 0 0,1 0-1 0 0,0 0 1 0 0,-1-1 0 0 0,1 0 0 0 0,1 0 0 0 0,-1 0-1 0 0,1 0 1 0 0,-6-10 0 0 0,8 13-48 0 0,0 1 0 0 0,1-1 0 0 0,-1 0 0 0 0,1 1 0 0 0,0-1 0 0 0,-1 0 0 0 0,1 0 0 0 0,0 1 0 0 0,-1-1 0 0 0,1 0 0 0 0,0 0 0 0 0,0 0 0 0 0,0 0 0 0 0,0 1 0 0 0,0-1 0 0 0,0 0 0 0 0,0 0 0 0 0,0 0 0 0 0,0 0 0 0 0,0 0 0 0 0,0 1 0 0 0,0-1 0 0 0,1 0 0 0 0,-1 0 0 0 0,0 0 0 0 0,1 1 0 0 0,-1-1 0 0 0,0 0 0 0 0,1 0 0 0 0,-1 1 0 0 0,1-1 0 0 0,-1 0 0 0 0,1 1 0 0 0,0-1 0 0 0,-1 0 0 0 0,1 1 0 0 0,-1-1 0 0 0,1 1 0 0 0,1-1 0 0 0,5-2-3595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10591 0 0,'-2'2'168'0'0,"1"1"-1"0"0,-1-1 0 0 0,1 1 0 0 0,0-1 0 0 0,0 1 0 0 0,0 0 0 0 0,0-1 1 0 0,0 1-1 0 0,1 0 0 0 0,-1 0 0 0 0,1 0 0 0 0,0 0 0 0 0,-1-1 1 0 0,2 1-1 0 0,-1 4 0 0 0,0 26 994 0 0,-1 8-312 0 0,2 1 1 0 0,9 57-1 0 0,-9-96-951 0 0,-1 0 0 0 0,1 0-1 0 0,0 0 1 0 0,0 0-1 0 0,1 0 1 0 0,-1 0 0 0 0,0 0-1 0 0,4 5 1 0 0,-1-3-825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0,'3'11'80'0'0,"-1"-5"-80"0"0,-1 1 0 0 0,1-2 0 0 0,0-2 1656 0 0,-1 0 312 0 0,1 3 64 0 0,1 8 16 0 0,1 7-1232 0 0,2 8-240 0 0,-1 2-56 0 0,-2 0-8 0 0,0-2-208 0 0,-3-2-48 0 0,1-3 0 0 0,1 1-8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0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0,'-1'2'492'0'0,"1"0"-1"0"0,0 0 0 0 0,0 0 1 0 0,-1 0-1 0 0,1 0 0 0 0,1 0 1 0 0,-1 0-1 0 0,0 1 0 0 0,1 2 1 0 0,18 171 6453 0 0,-10-63-5365 0 0,56 552-81 0 0,61 621-2303 0 0,-91-997 14 0 0,-1 428 0 0 0,-35-567 1688 0 0,34 287 0 0 0,-32-431-877 0 0,58 293-1492 0 0,-36-213-283 0 0,-3 1-1 0 0,14 145 0 0 0,-30-201-939 0 0,-4-18-1744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5527 0 0,'7'-9'552'0'0,"2"0"0"0"0,-1 1-1 0 0,1 0 1 0 0,0 0 0 0 0,1 1-1 0 0,-1 0 1 0 0,17-7 0 0 0,77-32 3801 0 0,-95 43-4384 0 0,-1 1 246 0 0,10-5 334 0 0,-1 1 0 0 0,2 1 0 0 0,17-4 1 0 0,-31 8-468 0 0,0 1 0 0 0,0-1 1 0 0,0 1-1 0 0,0 0 1 0 0,0 0-1 0 0,0 0 1 0 0,0 0-1 0 0,0 1 0 0 0,-1 0 1 0 0,1-1-1 0 0,0 1 1 0 0,0 1-1 0 0,0-1 1 0 0,-1 1-1 0 0,1-1 1 0 0,-1 1-1 0 0,1 0 0 0 0,-1 0 1 0 0,6 5-1 0 0,-7-4-83 0 0,0-1 0 0 0,-1 0-1 0 0,1 1 1 0 0,-1-1 0 0 0,0 1-1 0 0,0-1 1 0 0,0 1-1 0 0,0 0 1 0 0,0-1 0 0 0,0 1-1 0 0,-1 0 1 0 0,1 0 0 0 0,-1-1-1 0 0,0 1 1 0 0,0 0 0 0 0,0 0-1 0 0,0 0 1 0 0,0 0 0 0 0,-1-1-1 0 0,0 5 1 0 0,-2 5-130 0 0,0 0 0 0 0,-11 24 0 0 0,2-10-223 0 0,0-1 0 0 0,-25 36 0 0 0,-39 42-627 0 0,30-43 721 0 0,38-51 218 0 0,4-5-70 0 0,11-7-10 0 0,39-25-109 0 0,-26 15 480 0 0,0 2 0 0 0,27-12 0 0 0,-14 10-83 0 0,0 2 1 0 0,1 2-1 0 0,40-6 0 0 0,-52 12-235 0 0,-1 0 0 0 0,1 2-1 0 0,0 1 1 0 0,0 1 0 0 0,0 0 0 0 0,27 6-1 0 0,-39-4-71 0 0,0-1 0 0 0,0 1 0 0 0,0 1 0 0 0,-1 0 0 0 0,1 0 0 0 0,-1 1 0 0 0,0 0 0 0 0,-1 1 0 0 0,1 0 0 0 0,10 9 0 0 0,-13-9 50 0 0,-1-1 0 0 0,0 1-1 0 0,0 1 1 0 0,0-1-1 0 0,-1 1 1 0 0,0 0 0 0 0,0 0-1 0 0,-1 0 1 0 0,0 0 0 0 0,0 1-1 0 0,0-1 1 0 0,-1 1 0 0 0,0 0-1 0 0,0 8 1 0 0,0-3 30 0 0,-2 1 0 0 0,0 0 0 0 0,0-1 0 0 0,-2 1 0 0 0,1 0 0 0 0,-2-1-1 0 0,0 1 1 0 0,0-1 0 0 0,-1 0 0 0 0,-1 0 0 0 0,0-1 0 0 0,-10 17 0 0 0,8-15 230 0 0,-1-1-1 0 0,-1-1 1 0 0,0 1 0 0 0,-1-1-1 0 0,-1-1 1 0 0,1 0 0 0 0,-2-1-1 0 0,1 0 1 0 0,-2 0 0 0 0,-23 14-1 0 0,3-8 590 0 0,0-1 0 0 0,-1-1-1 0 0,0-2 1 0 0,-47 10 0 0 0,31-12-197 0 0,0-2 0 0 0,-79 2 0 0 0,112-10-811 0 0,-1 0 0 0 0,-22-4 0 0 0,9-4-5426 0 0,20 5-10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6911 0 0,'0'0'27'0'0,"0"0"-1"0"0,0 0 0 0 0,0-1 1 0 0,0 1-1 0 0,0 0 0 0 0,0 0 1 0 0,0 0-1 0 0,0 0 0 0 0,0 0 1 0 0,0 0-1 0 0,0 0 0 0 0,0 0 1 0 0,0 0-1 0 0,1-1 0 0 0,-1 1 1 0 0,0 0-1 0 0,0 0 0 0 0,0 0 1 0 0,0 0-1 0 0,0 0 0 0 0,0 0 1 0 0,0 0-1 0 0,0 0 0 0 0,0 0 1 0 0,1 0-1 0 0,-1 0 0 0 0,0 0 1 0 0,0 0-1 0 0,0 0 0 0 0,0 0 1 0 0,0 0-1 0 0,0 0 0 0 0,0 0 1 0 0,1 0-1 0 0,-1 0 0 0 0,0 0 1 0 0,0 0-1 0 0,0 0 0 0 0,0 0 1 0 0,0 0-1 0 0,0 0 0 0 0,0 0 1 0 0,0 0-1 0 0,1 0 0 0 0,-1 0 1 0 0,0 0-1 0 0,0 0 0 0 0,0 0 1 0 0,0 0-1 0 0,0 0 0 0 0,0 1 1 0 0,5 7 1024 0 0,2 14 142 0 0,-1 3-342 0 0,-1 2 1 0 0,-2-1-1 0 0,1 34 1 0 0,-8 83 1328 0 0,3-110-1636 0 0,-4 71 514 0 0,-2 47-308 0 0,5-52-3322 0 0,2-90-3216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1 140 455 0 0,'22'-7'3363'0'0,"-8"2"-594"0"0,96-31 815 0 0,41-11-290 0 0,-97 32-2878 0 0,32-7 242 0 0,-70 19-2734 0 0,25-2 0 0 0,-27 6-2384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0,'2'7'188'0'0,"1"-1"-1"0"0,-1 1 0 0 0,1-1 1 0 0,1 1-1 0 0,-1-1 1 0 0,1 0-1 0 0,6 7 0 0 0,8 16 340 0 0,-6-6-177 0 0,-1 0 0 0 0,-1 1 0 0 0,-1 0 0 0 0,-1 1 0 0 0,-1 0 0 0 0,-1 0 0 0 0,-2 1 0 0 0,0 0 0 0 0,-2-1 0 0 0,-1 1 0 0 0,-1 0 0 0 0,-3 27 0 0 0,3-48-358 0 0,-3 22-4702 0 0,4-16-452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0,'0'0'48'0'0,"1"0"-1"0"0,0 0 0 0 0,-1 0 1 0 0,1 0-1 0 0,0 0 0 0 0,0 0 1 0 0,-1 1-1 0 0,1-1 0 0 0,0 0 1 0 0,-1 0-1 0 0,1 0 1 0 0,-1 1-1 0 0,1-1 0 0 0,0 0 1 0 0,-1 1-1 0 0,1-1 0 0 0,-1 0 1 0 0,1 1-1 0 0,-1-1 0 0 0,1 1 1 0 0,0 0-1 0 0,14 14 328 0 0,-11-11-178 0 0,1 1-74 0 0,-1-1 0 0 0,0 1 1 0 0,0 0-1 0 0,-1 0 0 0 0,0 0 1 0 0,1 1-1 0 0,-2-1 0 0 0,1 1 1 0 0,-1 0-1 0 0,3 6 0 0 0,-3-2-652 0 0,0 0 0 0 0,-1 0 0 0 0,0 0 0 0 0,-1 0-1 0 0,-1 15 1 0 0,1-11-2354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4607 0 0,'0'-1'36'0'0,"1"0"0"0"0,-1 0 0 0 0,1 0-1 0 0,-1 0 1 0 0,1 0 0 0 0,0 0 0 0 0,-1 0-1 0 0,1 0 1 0 0,0 0 0 0 0,0 0 0 0 0,0 0-1 0 0,0 0 1 0 0,-1 0 0 0 0,3 0-1 0 0,-1 0 18 0 0,0 1 0 0 0,0 0-1 0 0,-1 0 1 0 0,1 0-1 0 0,0 0 1 0 0,0 1-1 0 0,-1-1 1 0 0,1 0-1 0 0,3 2 1 0 0,-4-2-35 0 0,2 1 150 0 0,0-1 0 0 0,0 1 0 0 0,0 0 0 0 0,0 1 0 0 0,0-1 0 0 0,0 1 0 0 0,0-1 0 0 0,0 1 0 0 0,-1 0 0 0 0,1 0 0 0 0,-1 0-1 0 0,1 0 1 0 0,-1 0 0 0 0,0 1 0 0 0,0-1 0 0 0,0 1 0 0 0,0 0 0 0 0,0-1 0 0 0,0 1 0 0 0,-1 0 0 0 0,2 4 0 0 0,-1 0-181 0 0,1 1 0 0 0,-2 0 0 0 0,1-1 0 0 0,-1 1 0 0 0,0 0 0 0 0,-1 0 0 0 0,-1 13 0 0 0,0-7-3346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5527 0 0,'0'0'25'0'0,"0"0"-1"0"0,-1-1 0 0 0,1 1 0 0 0,0 0 1 0 0,0-1-1 0 0,0 1 0 0 0,0 0 1 0 0,0-1-1 0 0,0 1 0 0 0,0 0 0 0 0,0 0 1 0 0,0-1-1 0 0,0 1 0 0 0,0 0 0 0 0,0-1 1 0 0,0 1-1 0 0,0 0 0 0 0,1-1 1 0 0,-1 1-1 0 0,0 0 0 0 0,0 0 0 0 0,0-1 1 0 0,0 1-1 0 0,0 0 0 0 0,1-1 0 0 0,-1 1 1 0 0,0 0-1 0 0,0 0 0 0 0,1 0 0 0 0,-1-1 1 0 0,0 1-1 0 0,0 0 0 0 0,1 0 1 0 0,-1 0-1 0 0,0-1 0 0 0,0 1 0 0 0,1 0 1 0 0,0 0-1 0 0,15-9 722 0 0,-12 7-527 0 0,23-13 1947 0 0,45-18 0 0 0,-60 29-1873 0 0,-1 0 0 0 0,1 1 0 0 0,0 0 1 0 0,0 1-1 0 0,1 0 0 0 0,23 0 0 0 0,-33 2-279 0 0,0 0-1 0 0,0 0 0 0 0,0 1 0 0 0,0-1 1 0 0,0 1-1 0 0,-1 0 0 0 0,1 0 1 0 0,0 0-1 0 0,0 0 0 0 0,0 0 0 0 0,-1 1 1 0 0,1-1-1 0 0,-1 1 0 0 0,1-1 1 0 0,-1 1-1 0 0,1 0 0 0 0,-1 0 0 0 0,0 0 1 0 0,0 1-1 0 0,0-1 0 0 0,2 4 1 0 0,-2-3-32 0 0,-1 0 1 0 0,1 1-1 0 0,-1 0 1 0 0,0-1-1 0 0,0 1 1 0 0,0 0-1 0 0,-1-1 1 0 0,1 1-1 0 0,-1 0 1 0 0,0 0-1 0 0,0-1 1 0 0,0 1-1 0 0,0 0 0 0 0,-1 0 1 0 0,1 0-1 0 0,-3 5 1 0 0,-1 4 36 0 0,0-1 0 0 0,-1 0 0 0 0,0 0 1 0 0,-1 0-1 0 0,-1 0 0 0 0,0-1 0 0 0,0 0 0 0 0,-1 0 0 0 0,-12 12 1 0 0,-8 4 97 0 0,-58 43 1 0 0,74-61-116 0 0,-3 3 53 0 0,1 0 0 0 0,-18 20-1 0 0,26-26-30 0 0,1 0-1 0 0,1 0 1 0 0,-1 1-1 0 0,1-1 1 0 0,0 1 0 0 0,1 0-1 0 0,0 0 1 0 0,-4 12-1 0 0,6-17-18 0 0,1 0 0 0 0,-1-1 0 0 0,1 1 0 0 0,0-1-1 0 0,0 1 1 0 0,0 0 0 0 0,0-1 0 0 0,0 1 0 0 0,0 0 0 0 0,0-1-1 0 0,0 1 1 0 0,1 0 0 0 0,-1-1 0 0 0,1 1 0 0 0,-1 0 0 0 0,1-1-1 0 0,-1 1 1 0 0,1-1 0 0 0,0 1 0 0 0,0-1 0 0 0,0 0 0 0 0,0 1-1 0 0,0-1 1 0 0,0 0 0 0 0,0 0 0 0 0,1 1 0 0 0,-1-1 0 0 0,0 0-1 0 0,0 0 1 0 0,1 0 0 0 0,-1-1 0 0 0,1 1 0 0 0,-1 0 0 0 0,1 0-1 0 0,-1-1 1 0 0,3 1 0 0 0,7 2 37 0 0,-1 0 0 0 0,1-1-1 0 0,0 0 1 0 0,17 0 0 0 0,-11-1 130 0 0,37 3 106 0 0,28 4-1174 0 0,-69-7-858 0 0,0 1 1 0 0,26-2 0 0 0,-26-2-1817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 0 0,'0'-1'63'0'0,"1"1"0"0"0,-1 0-1 0 0,0 0 1 0 0,0 0 0 0 0,1 0-1 0 0,-1 0 1 0 0,0 0-1 0 0,1 0 1 0 0,-1 0 0 0 0,0 0-1 0 0,0 0 1 0 0,1 0 0 0 0,-1 0-1 0 0,0 0 1 0 0,0 0-1 0 0,1 0 1 0 0,-1 0 0 0 0,0 0-1 0 0,0 0 1 0 0,1 0 0 0 0,-1 0-1 0 0,0 0 1 0 0,0 0-1 0 0,1 0 1 0 0,-1 1 0 0 0,0-1-1 0 0,0 0 1 0 0,1 0 0 0 0,-1 0-1 0 0,0 0 1 0 0,0 1-1 0 0,0-1 1 0 0,0 0 0 0 0,1 1-1 0 0,10 12 1557 0 0,5 17 210 0 0,-14-26-1606 0 0,-1 0 0 0 0,0 0 0 0 0,0 0 0 0 0,0 0-1 0 0,0 0 1 0 0,-1 0 0 0 0,0 0 0 0 0,0 0 0 0 0,0 0 0 0 0,0 0-1 0 0,0 0 1 0 0,-1 0 0 0 0,-2 7 0 0 0,-1 2-71 0 0,-1 0 1 0 0,-11 21-1 0 0,13-28-418 0 0,-3 15-2346 0 0,6-15-631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1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3679 0 0,'0'1'66'0'0,"0"1"0"0"0,0 0-1 0 0,0-1 1 0 0,0 1-1 0 0,0 0 1 0 0,-1-1-1 0 0,1 1 1 0 0,-1 0-1 0 0,1-1 1 0 0,-1 1 0 0 0,1-1-1 0 0,-1 1 1 0 0,0-1-1 0 0,0 1 1 0 0,-1 1-1 0 0,-1 4 198 0 0,-3 10-77 0 0,1-6 251 0 0,0 1 0 0 0,2 0 0 0 0,-4 17 0 0 0,6-25-360 0 0,1 0-1 0 0,0-1 1 0 0,-1 1 0 0 0,2 0-1 0 0,-1 0 1 0 0,0-1-1 0 0,1 1 1 0 0,0 0 0 0 0,-1-1-1 0 0,2 1 1 0 0,-1-1 0 0 0,0 1-1 0 0,1-1 1 0 0,-1 1 0 0 0,5 5-1 0 0,-1-2-76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3223 0 0,'0'-9'418'0'0,"2"-54"1340"0"0,-1 58-1501 0 0,-1-1-1 0 0,1 0 0 0 0,1 1 1 0 0,-1-1-1 0 0,1 1 0 0 0,0 0 0 0 0,0-1 1 0 0,4-6-1 0 0,-5 11-215 0 0,-1 1 0 0 0,0 0 0 0 0,0 0 0 0 0,0-1 0 0 0,0 1 1 0 0,1 0-1 0 0,-1 0 0 0 0,0-1 0 0 0,0 1 0 0 0,1 0 0 0 0,-1 0 0 0 0,0 0 0 0 0,0-1 0 0 0,1 1 0 0 0,-1 0 0 0 0,0 0 0 0 0,1 0 1 0 0,-1 0-1 0 0,0 0 0 0 0,0 0 0 0 0,1 0 0 0 0,-1 0 0 0 0,0-1 0 0 0,1 1 0 0 0,-1 0 0 0 0,0 0 0 0 0,1 0 0 0 0,-1 0 1 0 0,0 1-1 0 0,1-1 0 0 0,-1 0 0 0 0,0 0 0 0 0,1 0 0 0 0,-1 0 0 0 0,0 0 0 0 0,0 0 0 0 0,1 0 0 0 0,-1 1 0 0 0,0-1 0 0 0,1 0 1 0 0,-1 0-1 0 0,0 0 0 0 0,0 1 0 0 0,0-1 0 0 0,1 0 0 0 0,-1 0 0 0 0,0 0 0 0 0,0 1 0 0 0,0-1 0 0 0,1 0 0 0 0,-1 1 0 0 0,0-1 1 0 0,0 0-1 0 0,0 1 0 0 0,9 17 1261 0 0,-9-18-1280 0 0,7 25 945 0 0,-1-1 1 0 0,-1 1-1 0 0,-1 0 0 0 0,1 48 1 0 0,-1-12-300 0 0,14 131-1132 0 0,-11-126-2713 0 0,-7-53-292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10135 0 0,'-2'5'416'0'0,"-3"13"216"0"0,5-17-601 0 0,0 0 0 0 0,0-1 0 0 0,0 1-1 0 0,0 0 1 0 0,0-1 0 0 0,0 1 0 0 0,0 0 0 0 0,0-1-1 0 0,1 1 1 0 0,-1 0 0 0 0,0-1 0 0 0,1 1-1 0 0,-1-1 1 0 0,0 1 0 0 0,1 0 0 0 0,-1-1-1 0 0,0 1 1 0 0,1-1 0 0 0,-1 1 0 0 0,1-1-1 0 0,-1 1 1 0 0,1-1 0 0 0,0 0 0 0 0,-1 1 0 0 0,2 0-1 0 0,6 4 182 0 0,1-1 0 0 0,0 1-1 0 0,1-1 1 0 0,-1-1 0 0 0,1 0-1 0 0,-1 0 1 0 0,1-1 0 0 0,0 0-1 0 0,0-1 1 0 0,0 0 0 0 0,10 0-1 0 0,6-2 303 0 0,1-1 1 0 0,-1-1-1 0 0,0-1 0 0 0,36-11 0 0 0,-27 4-1093 0 0,36-17-1 0 0,-45 16-5140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5527 0 0,'1'-4'28'0'0,"3"-17"1521"0"0,1 1 0 0 0,1-1 0 0 0,11-24 0 0 0,-17 44-1479 0 0,1 1-1 0 0,-1 0 0 0 0,0-1 0 0 0,0 1 1 0 0,0 0-1 0 0,0-1 0 0 0,0 1 0 0 0,1 0 1 0 0,-1-1-1 0 0,0 1 0 0 0,0 0 0 0 0,0-1 1 0 0,1 1-1 0 0,-1 0 0 0 0,0 0 0 0 0,1-1 1 0 0,-1 1-1 0 0,0 0 0 0 0,1 0 0 0 0,-1-1 1 0 0,0 1-1 0 0,1 0 0 0 0,-1 0 0 0 0,0 0 1 0 0,1 0-1 0 0,-1 0 0 0 0,0 0 0 0 0,1-1 1 0 0,0 2 5 0 0,-1-1 1 0 0,1 0 0 0 0,-1 1 0 0 0,0-1-1 0 0,1 0 1 0 0,-1 1 0 0 0,1-1 0 0 0,-1 1-1 0 0,0-1 1 0 0,0 1 0 0 0,1-1 0 0 0,-1 1-1 0 0,0-1 1 0 0,0 1 0 0 0,1-1 0 0 0,-1 2-1 0 0,6 25 1398 0 0,-6-25-1332 0 0,15 247 4502 0 0,-13-183-4168 0 0,-13 303 260 0 0,10-346-730 0 0,-4 156-845 0 0,3-168-888 0 0,6-23-1897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4143 0 0,'0'-1'142'0'0,"-1"0"-1"0"0,0 0 1 0 0,1 0-1 0 0,-1 0 1 0 0,1 0-1 0 0,-1 0 1 0 0,0 0-1 0 0,0 0 1 0 0,0 0-1 0 0,0 1 1 0 0,1-1-1 0 0,-1 0 1 0 0,0 0-1 0 0,0 1 1 0 0,0-1-1 0 0,-1 0 1 0 0,1 1-1 0 0,0 0 1 0 0,0-1-1 0 0,0 1 1 0 0,0-1-1 0 0,0 1 1 0 0,-1 0-1 0 0,1 0 0 0 0,0 0 1 0 0,0 0-1 0 0,0 0 1 0 0,-1 0-1 0 0,-1 0 1 0 0,1 0 49 0 0,1 1-1 0 0,-1-1 1 0 0,0 1 0 0 0,0 0-1 0 0,0 0 1 0 0,0 0 0 0 0,1 0 0 0 0,-1 0-1 0 0,0 0 1 0 0,1 0 0 0 0,-1 0-1 0 0,1 1 1 0 0,0-1 0 0 0,-1 0 0 0 0,-1 4-1 0 0,-10 16 387 0 0,2 0-1 0 0,0 0 1 0 0,1 2-1 0 0,2-1 0 0 0,-9 32 1 0 0,6-10 9 0 0,-8 85 1 0 0,17-104-375 0 0,1 0 0 0 0,2 0 0 0 0,0 1 1 0 0,1-1-1 0 0,2 0 0 0 0,1 0 0 0 0,0-1 0 0 0,16 41 0 0 0,-12-45-111 0 0,0 0 1 0 0,1 0-1 0 0,1-1 0 0 0,0-1 1 0 0,2 1-1 0 0,0-2 1 0 0,1 0-1 0 0,1-1 0 0 0,0 0 1 0 0,23 16-1 0 0,-28-25-78 0 0,0 0-1 0 0,17 7 0 0 0,-19-10-318 0 0,1 0-1 0 0,-2 0 1 0 0,1 1-1 0 0,0 0 1 0 0,8 8-1 0 0,-16-12 118 0 0,1-1 0 0 0,-1 1 0 0 0,1 0 0 0 0,-1 0-1 0 0,1-1 1 0 0,-1 1 0 0 0,0 0 0 0 0,1 0 0 0 0,-1-1-1 0 0,0 1 1 0 0,0 0 0 0 0,0 0 0 0 0,1 0 0 0 0,-1 0-1 0 0,0-1 1 0 0,0 1 0 0 0,0 1 0 0 0,0 3-988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11975 0 0,'0'0'26'0'0,"-1"0"-1"0"0,1 0 1 0 0,0 0 0 0 0,0 0-1 0 0,0 0 1 0 0,0 0-1 0 0,0 0 1 0 0,0 0 0 0 0,-1 0-1 0 0,1 0 1 0 0,0 0-1 0 0,0 0 1 0 0,0 0 0 0 0,0 0-1 0 0,0 0 1 0 0,0 0-1 0 0,-1 0 1 0 0,1 0 0 0 0,0 0-1 0 0,0 0 1 0 0,0 0-1 0 0,0 0 1 0 0,0 0 0 0 0,0 0-1 0 0,-1 0 1 0 0,1 0-1 0 0,0 0 1 0 0,0 0-1 0 0,0 0 1 0 0,0 0 0 0 0,0 0-1 0 0,0-1 1 0 0,0 1-1 0 0,-1 0 1 0 0,1 0 0 0 0,0 0-1 0 0,0 0 1 0 0,0 0-1 0 0,0 0 1 0 0,0 0 0 0 0,0-1-1 0 0,0 1 1 0 0,0 0-1 0 0,0 0 1 0 0,0 0 0 0 0,0 0-1 0 0,0 0 1 0 0,6-6 261 0 0,11-3-227 0 0,-8 5 163 0 0,0 1-1 0 0,0 0 0 0 0,1 0 1 0 0,-1 1-1 0 0,1 0 0 0 0,-1 1 1 0 0,1 0-1 0 0,16 0 0 0 0,-21 1-179 0 0,-1 0 0 0 0,0 1-1 0 0,0-1 1 0 0,1 1-1 0 0,-1 0 1 0 0,0 0 0 0 0,0 0-1 0 0,0 1 1 0 0,0 0 0 0 0,0-1-1 0 0,-1 1 1 0 0,1 0-1 0 0,0 1 1 0 0,-1-1 0 0 0,1 1-1 0 0,-1 0 1 0 0,0-1-1 0 0,0 1 1 0 0,0 1 0 0 0,0-1-1 0 0,-1 0 1 0 0,4 5 0 0 0,-5-3-31 0 0,1 0 1 0 0,0 0-1 0 0,-1-1 1 0 0,0 1 0 0 0,0 0-1 0 0,-1 0 1 0 0,1 0 0 0 0,-1 0-1 0 0,0 0 1 0 0,0 0-1 0 0,-1 0 1 0 0,0 0 0 0 0,0 0-1 0 0,0 0 1 0 0,-3 10 0 0 0,-4 4-153 0 0,0 0 1 0 0,-15 27 0 0 0,5-18-422 0 0,-2 0 1 0 0,-1-1-1 0 0,0-2 0 0 0,-38 35 1 0 0,68-65 603 0 0,0 1-1 0 0,0 0 1 0 0,0 1-1 0 0,12-4 1 0 0,-2 1 124 0 0,-4 1-133 0 0,-1 1 0 0 0,1 0 1 0 0,0 1-1 0 0,0 1 0 0 0,0 1 0 0 0,1 0 0 0 0,-1 0 1 0 0,0 2-1 0 0,20 2 0 0 0,-28-2-41 0 0,1 1 0 0 0,-1-1 0 0 0,0 2-1 0 0,0-1 1 0 0,1 1 0 0 0,-2 0 0 0 0,1 0 0 0 0,0 1 0 0 0,-1 0 0 0 0,1 0-1 0 0,-1 1 1 0 0,0-1 0 0 0,-1 1 0 0 0,1 1 0 0 0,-1-1 0 0 0,0 1 0 0 0,0 0-1 0 0,-1 0 1 0 0,0 0 0 0 0,6 11 0 0 0,-8-11-57 0 0,1 0 0 0 0,-1 1 0 0 0,0-1 0 0 0,0 0 1 0 0,-1 1-1 0 0,1-1 0 0 0,-2 1 0 0 0,1-1 0 0 0,-1 1 0 0 0,0 0 0 0 0,0-1 0 0 0,-2 10 0 0 0,0-7 84 0 0,0 0 0 0 0,-1 0 0 0 0,0-1 0 0 0,0 1 0 0 0,-1-1-1 0 0,0 0 1 0 0,-1 0 0 0 0,-6 9 0 0 0,0-3 218 0 0,-1 0 0 0 0,-1 0 0 0 0,0-2 0 0 0,0 1 0 0 0,-2-2-1 0 0,1 0 1 0 0,-1-1 0 0 0,-25 13 0 0 0,29-17 14 0 0,-1-1 1 0 0,0 0-1 0 0,-23 6 0 0 0,32-10-225 0 0,0 0 0 0 0,0-1 1 0 0,0 1-1 0 0,0-1 0 0 0,0 1 0 0 0,0-1 1 0 0,0 0-1 0 0,0 0 0 0 0,0-1 0 0 0,1 1 1 0 0,-1-1-1 0 0,0 1 0 0 0,0-1 0 0 0,0 0 1 0 0,0 0-1 0 0,1 0 0 0 0,-1 0 0 0 0,0-1 1 0 0,1 1-1 0 0,-1-1 0 0 0,1 1 0 0 0,0-1 1 0 0,-3-2-1 0 0,4 2-104 0 0,0 1 1 0 0,0-1-1 0 0,0 0 1 0 0,0 1-1 0 0,0-1 1 0 0,0 0-1 0 0,1 0 1 0 0,-1 0 0 0 0,1 0-1 0 0,-1 0 1 0 0,1-2-1 0 0,0-14-3960 0 0,2 1-1247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4607 0 0,'0'0'65'0'0,"-1"0"0"0"0,1-1 0 0 0,0 1-1 0 0,0 0 1 0 0,0-1 0 0 0,0 1-1 0 0,-1 0 1 0 0,1-1 0 0 0,0 1-1 0 0,0 0 1 0 0,0-1 0 0 0,0 1 0 0 0,0 0-1 0 0,0-1 1 0 0,0 1 0 0 0,0 0-1 0 0,0-1 1 0 0,0 1 0 0 0,0 0-1 0 0,0-1 1 0 0,0 1 0 0 0,0-1-1 0 0,1 1 1 0 0,-1 0 0 0 0,0-1 0 0 0,0 1-1 0 0,0 0 1 0 0,0 0 0 0 0,1-1-1 0 0,-1 1 1 0 0,0-1 0 0 0,12-2 1924 0 0,15 6 674 0 0,65 14 2165 0 0,-65-13-4436 0 0,0-2-1 0 0,1 0 1 0 0,27-4 0 0 0,-5-3-891 0 0,-12 1-3452 0 0,-30 3-1013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9215 0 0,'-9'25'362'0'0,"1"1"-1"0"0,1-1 1 0 0,1 1-1 0 0,-2 31 1 0 0,4-6 1072 0 0,2 60 0 0 0,2-91-1196 0 0,1 0-1 0 0,1 0 1 0 0,1-1 0 0 0,8 29-1 0 0,-11-47-290 0 0,0-1-1 0 0,0 1 1 0 0,0-1-1 0 0,0 1 0 0 0,0-1 1 0 0,1 1-1 0 0,-1-1 1 0 0,0 0-1 0 0,0 1 1 0 0,1-1-1 0 0,-1 1 0 0 0,0-1 1 0 0,1 1-1 0 0,-1-1 1 0 0,0 0-1 0 0,1 1 1 0 0,-1-1-1 0 0,1 0 1 0 0,-1 0-1 0 0,1 1 0 0 0,-1-1 1 0 0,1 0-1 0 0,4 0-1226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8751 0 0,'-1'8'251'0'0,"-1"0"0"0"0,-1 1-1 0 0,0-1 1 0 0,0-1-1 0 0,0 1 1 0 0,-1 0-1 0 0,-5 7 1 0 0,-37 50-1033 0 0,38-55 1011 0 0,-6 7 54 0 0,-112 140 1676 0 0,125-156-1952 0 0,-6 8-1 0 0,8-7 67 0 0,6-4 141 0 0,38-13 447 0 0,-11 3-441 0 0,0 1 0 0 0,1 1 1 0 0,42-5-1 0 0,-46 11-162 0 0,0 1-1 0 0,0 2 1 0 0,0 1 0 0 0,57 8-1 0 0,-84-7-208 0 0,-1 0 0 0 0,0 0 0 0 0,1 0 0 0 0,-1 1 0 0 0,0-1 0 0 0,0 1 0 0 0,0 0 0 0 0,0 0 0 0 0,0 0 0 0 0,0 0 0 0 0,-1 1 0 0 0,5 4 0 0 0,-6-6 42 0 0,0 0 0 0 0,0 1 0 0 0,0-1 0 0 0,0 0 0 0 0,0 1 0 0 0,-1-1 0 0 0,1 0 0 0 0,0 1-1 0 0,-1-1 1 0 0,1 1 0 0 0,-1 0 0 0 0,1-1 0 0 0,-1 1 0 0 0,0-1 0 0 0,0 1 0 0 0,0-1 0 0 0,0 1 0 0 0,0 0-1 0 0,0-1 1 0 0,0 1 0 0 0,0-1 0 0 0,-1 1 0 0 0,1 0 0 0 0,0-1 0 0 0,-1 1 0 0 0,1-1 0 0 0,-1 1 0 0 0,0-1-1 0 0,-1 3 1 0 0,-3 1-3463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10 184 5063 0 0,'0'0'14'0'0,"0"0"-1"0"0,0-1 0 0 0,0 1 1 0 0,0 0-1 0 0,-1-1 0 0 0,1 1 1 0 0,0 0-1 0 0,0 0 0 0 0,-1-1 1 0 0,1 1-1 0 0,0 0 0 0 0,0 0 1 0 0,-1-1-1 0 0,1 1 0 0 0,0 0 1 0 0,-1 0-1 0 0,1 0 0 0 0,0-1 1 0 0,0 1-1 0 0,-1 0 0 0 0,1 0 0 0 0,-1 0 1 0 0,0 0-1 0 0,-1 7 797 0 0,2 20 1310 0 0,0-20-1528 0 0,15 195 5402 0 0,-1-18-2978 0 0,-13-164-2861 0 0,3 252 817 0 0,-3-257-1545 0 0,3-22-817 0 0,4-24-1434 0 0,-2 4 502 0 0,0-5-2292 0 0</inkml:trace>
  <inkml:trace contextRef="#ctx0" brushRef="#br0" timeOffset="1">227 1 10135 0 0,'1'1'106'0'0,"0"0"-1"0"0,0 0 1 0 0,0 0 0 0 0,1-1-1 0 0,-1 1 1 0 0,0 0-1 0 0,0 0 1 0 0,0-1-1 0 0,1 1 1 0 0,-1-1-1 0 0,0 1 1 0 0,1-1 0 0 0,-1 1-1 0 0,0-1 1 0 0,3 0-1 0 0,9 4 478 0 0,12 8 174 0 0,-1 2-1 0 0,0 0 0 0 0,-1 1 0 0 0,0 2 1 0 0,-2 0-1 0 0,25 25 0 0 0,-31-26-412 0 0,-1 0 1 0 0,-1 1-1 0 0,-1 0 0 0 0,0 1 0 0 0,-1 0 1 0 0,-1 1-1 0 0,-1 0 0 0 0,12 36 0 0 0,-14-29-205 0 0,-1 0 0 0 0,-1 0-1 0 0,-1 0 1 0 0,-2 1 0 0 0,0-1 0 0 0,-2 1 0 0 0,-1-1-1 0 0,-7 45 1 0 0,0-33-406 0 0,-1-1 0 0 0,-1 0-1 0 0,-3 0 1 0 0,0-1 0 0 0,-26 47 0 0 0,24-57-1672 0 0,-1-5-4824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3223 0 0,'-4'-2'216'0'0,"3"1"-169"0"0,-1 1-1 0 0,1-1 0 0 0,0 0 1 0 0,-1 0-1 0 0,1 1 1 0 0,0-1-1 0 0,-1 0 1 0 0,1 0-1 0 0,0 0 1 0 0,0-1-1 0 0,-2-1 1 0 0,3 3 100 0 0,-1 0 0 0 0,1 0 0 0 0,0 0 0 0 0,-1 1 1 0 0,1-1-1 0 0,-1 0 0 0 0,1 0 0 0 0,0 0 0 0 0,-1 1 1 0 0,1-1-1 0 0,0 0 0 0 0,-1 0 0 0 0,1 1 0 0 0,0-1 0 0 0,0 0 1 0 0,-1 1-1 0 0,1-1 0 0 0,0 0 0 0 0,0 1 0 0 0,0-1 0 0 0,-1 1 1 0 0,1-1-1 0 0,0 0 0 0 0,0 1 0 0 0,0 0 0 0 0,0 7 590 0 0,0-1 0 0 0,0 1 0 0 0,1 0 0 0 0,3 14 0 0 0,1 11 314 0 0,-1 60 530 0 0,-4-56-1468 0 0,2 0 0 0 0,11 56 0 0 0,-12-89-113 0 0,0 1 0 0 0,0-1 0 0 0,1 0 0 0 0,-1 0 0 0 0,1-1 0 0 0,0 1 0 0 0,0 0 0 0 0,1 0 0 0 0,3 4 0 0 0,-5-7 0 0 0,0 0 0 0 0,0 0 0 0 0,0 0 0 0 0,0 0 0 0 0,0 0 0 0 0,1 0 0 0 0,-1 0 0 0 0,0 0 0 0 0,1-1 0 0 0,-1 1 0 0 0,1-1 0 0 0,-1 1 0 0 0,1-1 0 0 0,-1 1 0 0 0,1-1 0 0 0,-1 0 0 0 0,1 1 0 0 0,-1-1 0 0 0,1 0 0 0 0,-1 0 0 0 0,1 0 0 0 0,-1 0 0 0 0,1-1 0 0 0,-1 1 0 0 0,1 0 0 0 0,-1-1 0 0 0,1 1 0 0 0,2-2 0 0 0,7-4-1 0 0,1 0 0 0 0,-1-1 0 0 0,16-13 0 0 0,-16 12 15 0 0,-1 0 1 0 0,1 1-1 0 0,23-12 1 0 0,-24 16 4 0 0,1-1 0 0 0,0 1 0 0 0,0 1 1 0 0,0 0-1 0 0,0 0 0 0 0,1 1 0 0 0,12 1 1 0 0,82 9 82 0 0,-14 0-81 0 0,17-9 1 0 0,-61-1-15 0 0,0 1 1 0 0,0 3 0 0 0,52 9 0 0 0,-3 11-38 0 0,29 6-57 0 0,-99-25 65 0 0,0-1 1 0 0,50 0 0 0 0,-35-7-150 0 0,-1-2-1 0 0,68-18 1 0 0,-64 13-505 0 0,80-10 1 0 0,-49 22 559 0 0,-75-1 137 0 0,0 0 0 0 0,-1-1 1 0 0,1 1-1 0 0,0 0 1 0 0,0 0-1 0 0,0-1 0 0 0,0 1 1 0 0,-1 0-1 0 0,1-1 0 0 0,0 1 1 0 0,0-1-1 0 0,-1 1 1 0 0,1-1-1 0 0,0 0 0 0 0,0 1 1 0 0,-1-1-1 0 0,1 0 1 0 0,-1 1-1 0 0,1-1 0 0 0,-1 0 1 0 0,1 0-1 0 0,-1 1 0 0 0,1-1 1 0 0,-1 0-1 0 0,0 0 1 0 0,1 0-1 0 0,-1 0 0 0 0,0 1 1 0 0,0-1-1 0 0,0 0 1 0 0,0 0-1 0 0,0 0 0 0 0,0 0 1 0 0,0-1-1 0 0,0-5 337 0 0,-1 1 0 0 0,1 0 1 0 0,-4-13-1 0 0,2 12-215 0 0,-18-108 758 0 0,18 93-1623 0 0,0 0 0 0 0,2-1 0 0 0,3-25 0 0 0,0 29-4077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7367 0 0,'-8'5'796'0'0,"9"-2"212"0"0,15 0 20 0 0,77 9 2041 0 0,-56-7-2225 0 0,53 2 0 0 0,-77-7-913 0 0,0 0 1 0 0,-1-1-1 0 0,1-1 0 0 0,-1 0 1 0 0,1-1-1 0 0,-1 0 0 0 0,0-1 1 0 0,14-6-1 0 0,-20 7-577 0 0,13-5-4256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5527 0 0,'0'2'53'0'0,"-1"0"-1"0"0,1 0 1 0 0,0 0-1 0 0,0 0 1 0 0,0 0-1 0 0,0 0 1 0 0,0 0-1 0 0,0 0 0 0 0,0 0 1 0 0,1 0-1 0 0,-1 0 1 0 0,1 0-1 0 0,-1 0 1 0 0,1 0-1 0 0,1 2 1 0 0,2 11 299 0 0,36 257 4943 0 0,-26-151-4323 0 0,-12-109-903 0 0,-2-7-40 0 0,0 0-1 0 0,1-1 1 0 0,-1 1-1 0 0,1-1 1 0 0,0 1-1 0 0,1-1 1 0 0,-1 1-1 0 0,1-1 1 0 0,0 0-1 0 0,3 6 1 0 0,-5-9-66 0 0,1-1 0 0 0,-1 0 0 0 0,0 0 0 0 0,0 0 0 0 0,0 1 0 0 0,0-1 0 0 0,1 0 0 0 0,-1 0 1 0 0,0 0-1 0 0,0 0 0 0 0,1 1 0 0 0,-1-1 0 0 0,0 0 0 0 0,0 0 0 0 0,1 0 0 0 0,-1 0 0 0 0,0 0 0 0 0,0 0 1 0 0,1 0-1 0 0,-1 0 0 0 0,0 0 0 0 0,0 0 0 0 0,1 0 0 0 0,-1 0 0 0 0,0 0 0 0 0,0 0 0 0 0,1 0 0 0 0,-1 0 1 0 0,0 0-1 0 0,1 0 0 0 0,-1 0 0 0 0,0 0 0 0 0,0 0 0 0 0,1 0 0 0 0,-1 0 0 0 0,0-1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6911 0 0,'5'-1'218'0'0,"0"0"0"0"0,0 0-1 0 0,0 0 1 0 0,6-3-1 0 0,27-10 113 0 0,64-20 1413 0 0,-85 29-1579 0 0,0 2 1 0 0,0 0-1 0 0,0 0 1 0 0,20 1-1 0 0,-35 2-115 0 0,0 0-1 0 0,0 0 1 0 0,0 0 0 0 0,1 0-1 0 0,-1 0 1 0 0,0 1 0 0 0,0-1-1 0 0,0 1 1 0 0,0-1 0 0 0,0 1-1 0 0,0 0 1 0 0,0 0 0 0 0,0 0-1 0 0,0 0 1 0 0,-1 0 0 0 0,1 0-1 0 0,0 1 1 0 0,-1-1 0 0 0,1 0-1 0 0,1 3 1 0 0,-1-1 77 0 0,-1-1-1 0 0,1 1 1 0 0,-1 0 0 0 0,0 0-1 0 0,0 0 1 0 0,0 0 0 0 0,0 1 0 0 0,-1-1-1 0 0,1 0 1 0 0,-1 0 0 0 0,0 1-1 0 0,0 4 1 0 0,-3 67 1125 0 0,1-52-774 0 0,1 1-1 0 0,0 0 0 0 0,2 0 0 0 0,6 32 0 0 0,16 42-274 0 0,-11-49-924 0 0,-1 0 1 0 0,6 79-1 0 0,-19-101-2044 0 0,1-19-1888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23 179 3223 0 0,'-2'0'173'0'0,"0"-1"0"0"0,0 0 0 0 0,0 0 0 0 0,0 0 0 0 0,0 0-1 0 0,0 0 1 0 0,1 0 0 0 0,-4-3 0 0 0,5 4-40 0 0,0 0 0 0 0,-1-1 0 0 0,1 1 0 0 0,0 0 0 0 0,0 0 0 0 0,0-1 0 0 0,0 1 0 0 0,-1 0 0 0 0,1 0 0 0 0,0-1 0 0 0,0 1 0 0 0,0 0 0 0 0,0-1 0 0 0,0 1 0 0 0,0 0 0 0 0,0-1 0 0 0,0 1 0 0 0,0 0 0 0 0,0-1 0 0 0,0 1 0 0 0,0 0 0 0 0,0-1 0 0 0,0 1 0 0 0,0-1 0 0 0,1 1 71 0 0,-1-1 0 0 0,1 0 0 0 0,-1 1 1 0 0,1-1-1 0 0,-1 0 0 0 0,1 1 0 0 0,0-1 1 0 0,-1 1-1 0 0,1-1 0 0 0,0 1 0 0 0,-1-1 1 0 0,1 1-1 0 0,0 0 0 0 0,1-1 0 0 0,10-3 924 0 0,0 0-1 0 0,1 1 1 0 0,-1 0-1 0 0,1 1 0 0 0,19 0 1 0 0,-1-2-195 0 0,218-33 1222 0 0,-173 21-2478 0 0,92-32 1 0 0,-137 36-123 0 0,14-5-2026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11055 0 0,'0'1'27'0'0,"0"-1"0"0"0,0 0 0 0 0,0 1-1 0 0,0-1 1 0 0,0 0 0 0 0,0 1 0 0 0,0-1 0 0 0,-1 0-1 0 0,1 1 1 0 0,0-1 0 0 0,1 0 0 0 0,-1 1 0 0 0,0-1-1 0 0,0 1 1 0 0,0-1 0 0 0,0 0 0 0 0,0 1-1 0 0,0-1 1 0 0,0 0 0 0 0,0 1 0 0 0,1-1 0 0 0,-1 0-1 0 0,0 0 1 0 0,0 1 0 0 0,0-1 0 0 0,1 0-1 0 0,-1 1 1 0 0,0-1 0 0 0,0 0 0 0 0,1 0 0 0 0,-1 1-1 0 0,0-1 1 0 0,1 0 0 0 0,-1 0 0 0 0,0 0 0 0 0,1 0-1 0 0,-1 1 1 0 0,0-1 0 0 0,1 0 0 0 0,-1 0-1 0 0,0 0 1 0 0,1 0 0 0 0,-1 0 0 0 0,0 0 0 0 0,1 0-1 0 0,-1 0 1 0 0,1 0 0 0 0,0 0 0 0 0,22-4-240 0 0,-14 2 313 0 0,44-11 1231 0 0,97-35 0 0 0,-140 44-1345 0 0,0 0 12 0 0,60-24-2058 0 0,-56 22-2630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4607 0 0,'0'0'97'0'0,"0"0"-1"0"0,0 0 1 0 0,-1 1 0 0 0,1-1-1 0 0,0 0 1 0 0,0 1-1 0 0,-1-1 1 0 0,1 0-1 0 0,0 1 1 0 0,0-1-1 0 0,0 0 1 0 0,0 1-1 0 0,0-1 1 0 0,0 0-1 0 0,-1 1 1 0 0,1-1-1 0 0,0 0 1 0 0,0 1 0 0 0,0-1-1 0 0,0 0 1 0 0,0 1-1 0 0,0-1 1 0 0,0 0-1 0 0,1 1 1 0 0,-1-1-1 0 0,0 1 1 0 0,2 14 248 0 0,-2-11-23 0 0,33 258 5615 0 0,-2-23-3636 0 0,-19-45-2702 0 0,-11-182-86 0 0,1-10-364 0 0,2-7-550 0 0,0-5-3355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8287 0 0,'0'0'15'0'0,"1"0"-1"0"0,-1 0 0 0 0,0 0 0 0 0,0 0 0 0 0,0 0 0 0 0,0 0 1 0 0,0 0-1 0 0,0 0 0 0 0,0 0 0 0 0,0 0 0 0 0,0 0 0 0 0,0 0 1 0 0,0 0-1 0 0,0 0 0 0 0,0 0 0 0 0,1 0 0 0 0,-1 0 0 0 0,0 0 1 0 0,0 0-1 0 0,0 0 0 0 0,0 1 0 0 0,0-1 0 0 0,0 0 1 0 0,0 0-1 0 0,0 0 0 0 0,0 0 0 0 0,0 0 0 0 0,0 0 0 0 0,0 0 1 0 0,0 0-1 0 0,0 0 0 0 0,0 0 0 0 0,0 0 0 0 0,0 0 0 0 0,0 0 1 0 0,0 0-1 0 0,0 0 0 0 0,0 0 0 0 0,1 1 0 0 0,-1-1 0 0 0,0 0 1 0 0,0 0-1 0 0,0 0 0 0 0,0 0 0 0 0,0 0 0 0 0,0 0 1 0 0,0 0-1 0 0,0 0 0 0 0,-1 0 0 0 0,1 0 0 0 0,0 0 0 0 0,0 0 1 0 0,0 1-1 0 0,0-1 0 0 0,0 0 0 0 0,0 0 0 0 0,0 0 0 0 0,0 0 1 0 0,0 0-1 0 0,0 0 0 0 0,0 0 0 0 0,0 0 0 0 0,0 0 0 0 0,0 0 1 0 0,0 0-1 0 0,0 0 0 0 0,11 3 277 0 0,15-1-41 0 0,162-13 3910 0 0,-84 2-3083 0 0,2-2-1762 0 0,-85 8-1534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4607 0 0,'-1'3'106'0'0,"0"0"0"0"0,1 0 0 0 0,-1-1-1 0 0,1 1 1 0 0,0 0 0 0 0,0 0-1 0 0,0-1 1 0 0,0 1 0 0 0,0 0 0 0 0,2 5-1 0 0,10 31 1310 0 0,-6-20-1286 0 0,83 341 4228 0 0,-80-315-4607 0 0,-4-25-364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0,'3'2'49'0'0,"-1"1"0"0"0,1-1 0 0 0,0 1 0 0 0,-1 0 0 0 0,1-1 0 0 0,-1 1 0 0 0,0 0 0 0 0,0 1-1 0 0,3 5 1 0 0,2 2 113 0 0,7 12 274 0 0,-1 1-1 0 0,-1 0 0 0 0,-1 1 1 0 0,-1 0-1 0 0,-1 1 1 0 0,6 29-1 0 0,-14-48-3430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6015 0 0,'1'3'128'0'0,"1"2"32"0"0,-1 1 8 0 0,1 0 0 0 0,-1-1-168 0 0,1-1 0 0 0,1-1 0 0 0,0 6 0 0 0,5 7 128 0 0,-1 2 0 0 0,2-2-8 0 0,0 0 0 0 0,2-4-328 0 0,-3-2-64 0 0,-1 1-16 0 0,1-3 0 0 0,2-2 288 0 0,0-2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57 3223 0 0,'-1'-1'74'0'0,"1"0"-1"0"0,0 0 1 0 0,0 0-1 0 0,0-1 1 0 0,0 1-1 0 0,0 0 0 0 0,0 0 1 0 0,0-1-1 0 0,0 1 1 0 0,0 0-1 0 0,1 0 0 0 0,-1 0 1 0 0,0-1-1 0 0,1 1 1 0 0,-1 0-1 0 0,1 0 0 0 0,-1 0 1 0 0,1 0-1 0 0,0 0 1 0 0,1-1-1 0 0,0 0 112 0 0,0 0 0 0 0,0 0 1 0 0,0 0-1 0 0,0 0 0 0 0,1 0 0 0 0,-1 1 1 0 0,1-1-1 0 0,3-1 0 0 0,1 0 194 0 0,1 1-1 0 0,-1-1 1 0 0,0 2-1 0 0,1-1 1 0 0,-1 1-1 0 0,8-1 1 0 0,-5 2-63 0 0,-1 1 0 0 0,0 0 0 0 0,0 0 1 0 0,0 1-1 0 0,0 0 0 0 0,0 0 0 0 0,0 1 0 0 0,14 7 0 0 0,-12-4 9 0 0,1 0 0 0 0,-1 1 1 0 0,-1 0-1 0 0,0 0 0 0 0,17 17 0 0 0,-24-22-290 0 0,-1 1 0 0 0,1 0 0 0 0,-1 0-1 0 0,0 0 1 0 0,0 0 0 0 0,0 1 0 0 0,-1-1 0 0 0,1 0 0 0 0,-1 1 0 0 0,0-1 0 0 0,0 1-1 0 0,0-1 1 0 0,0 1 0 0 0,0 0 0 0 0,-1-1 0 0 0,0 1 0 0 0,0 0 0 0 0,0 0 0 0 0,0-1-1 0 0,0 1 1 0 0,-1 0 0 0 0,0-1 0 0 0,1 1 0 0 0,-4 6 0 0 0,-2 5-229 0 0,-1 0 1 0 0,0 0 0 0 0,-1 0 0 0 0,-14 17-1 0 0,14-20 22 0 0,-6 9-246 0 0,-83 120-1565 0 0,77-116 1500 0 0,-1 0 0 0 0,-1-1 0 0 0,-32 26 0 0 0,46-44 180 0 0,0-1-1 0 0,0 0 1 0 0,-1 0-1 0 0,-10 4 1 0 0,14-7-26 0 0,4-4 521 0 0,7-4 893 0 0,15-2-14 0 0,0 1 1 0 0,0 1-1 0 0,24-3 0 0 0,-3 0-347 0 0,-31 7-560 0 0,39-11 286 0 0,2 3-1 0 0,78-6 1 0 0,-121 16-532 0 0,0 1 0 0 0,0-1 0 0 0,0 1 0 0 0,-1 1 0 0 0,1-1-1 0 0,0 2 1 0 0,-1-1 0 0 0,10 5 0 0 0,-7-2-1266 0 0,0 1 1 0 0,-1 0 0 0 0,11 7-1 0 0,-8-2-2587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10135 0 0,'-8'12'448'0'0,"5"-6"96"0"0,0 0-440 0 0,2 0-104 0 0,1-1 0 0 0,1-2 0 0 0,1 3 0 0 0,-1 3 0 0 0,1 5 0 0 0,1 4 0 0 0,1 3 0 0 0,1 0 0 0 0,-2-2 0 0 0,0-4 0 0 0,1-3 0 0 0,-1-2 0 0 0,4-2-104 0 0</inkml:trace>
  <inkml:trace contextRef="#ctx0" brushRef="#br0" timeOffset="1">164 5 4143 0 0,'1'0'28'0'0,"-1"-1"0"0"0,0 1 0 0 0,1 0 0 0 0,-1-1 0 0 0,0 1 0 0 0,1 0 0 0 0,-1-1 0 0 0,1 1 0 0 0,-1 0 0 0 0,0 0 0 0 0,1-1 0 0 0,-1 1 0 0 0,1 0 0 0 0,-1 0 0 0 0,1 0-1 0 0,-1-1 1 0 0,1 1 0 0 0,-1 0 0 0 0,1 0 0 0 0,-1 0 0 0 0,1 0 0 0 0,-1 0 0 0 0,1 0 0 0 0,-1 0 0 0 0,1 0 0 0 0,-1 0 0 0 0,1 0 0 0 0,-1 1 0 0 0,1-1 0 0 0,0 0 0 0 0,0 1 107 0 0,0 0 1 0 0,0 0 0 0 0,1 0 0 0 0,-1 1-1 0 0,0-1 1 0 0,0 0 0 0 0,0 0 0 0 0,-1 1 0 0 0,2 1-1 0 0,1 3 69 0 0,0 0-1 0 0,-1 0 0 0 0,1 0 0 0 0,-1 1 0 0 0,-1-1 0 0 0,1 0 1 0 0,-1 1-1 0 0,-1-1 0 0 0,1 8 0 0 0,-1 9 374 0 0,-4 29 0 0 0,-1 8 248 0 0,5-52-732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5151 0 0,'-1'9'108'0'0,"0"0"-1"0"0,1 1 0 0 0,-1-1 1 0 0,2 0-1 0 0,1 14 0 0 0,0-1 344 0 0,-1 1 264 0 0,1 0-1 0 0,1 1 0 0 0,1-1 1 0 0,1 0-1 0 0,1-1 1 0 0,9 25-1 0 0,-14-46-704 0 0,0 1 0 0 0,-1-1-1 0 0,1 0 1 0 0,0 1 0 0 0,0-1 0 0 0,-1 0-1 0 0,1 0 1 0 0,0 0 0 0 0,1 0 0 0 0,-1 1-1 0 0,0-1 1 0 0,0-1 0 0 0,0 1-1 0 0,0 0 1 0 0,1 0 0 0 0,-1 0 0 0 0,0-1-1 0 0,1 1 1 0 0,-1 0 0 0 0,1-1 0 0 0,-1 0-1 0 0,1 1 1 0 0,-1-1 0 0 0,1 0-1 0 0,-1 0 1 0 0,1 1 0 0 0,-1-1 0 0 0,1 0-1 0 0,-1-1 1 0 0,1 1 0 0 0,-1 0-1 0 0,2-1 1 0 0,6-1 94 0 0,-1-1 1 0 0,0 0-1 0 0,0 0 0 0 0,13-8 1 0 0,2 0 26 0 0,-8 6-115 0 0,1 0 1 0 0,0 1 0 0 0,28-4 0 0 0,51 2 41 0 0,-12 0-37 0 0,-25-1-89 0 0,53-4-160 0 0,-5 3-805 0 0,-27 1-98 0 0,-68 6 998 0 0,193-13-762 0 0,-2-18 1277 0 0,-144 18 104 0 0,2 2 1 0 0,0 3 0 0 0,76-1-1 0 0,338 0-1172 0 0,-456 9 928 0 0,0 0 0 0 0,0-2 0 0 0,-1 0 0 0 0,0-1 0 0 0,1-1 0 0 0,19-8 0 0 0,-35 12-109 0 0,1 0-1 0 0,-1 0 0 0 0,0 0 0 0 0,1-1 1 0 0,-1 1-1 0 0,0 0 0 0 0,0-1 1 0 0,0 0-1 0 0,0 0 0 0 0,0 1 0 0 0,0-1 1 0 0,0 0-1 0 0,-1-1 0 0 0,1 1 1 0 0,-1 0-1 0 0,0 0 0 0 0,1-1 0 0 0,-1 1 1 0 0,0 0-1 0 0,0-1 0 0 0,-1 1 1 0 0,1-1-1 0 0,0 0 0 0 0,-1 1 0 0 0,0-1 1 0 0,1 0-1 0 0,-1-4 0 0 0,-1-7-184 0 0,1-1 0 0 0,-2 1 0 0 0,0-1-1 0 0,-1 1 1 0 0,-9-27 0 0 0,6 18-575 0 0,-4-22 1 0 0,10 30-1162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3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7367 0 0,'-1'-3'1103'0'0,"6"3"-303"0"0,-5 0-749 0 0,0 0 0 0 0,1 1 0 0 0,-1-1 0 0 0,0 0 0 0 0,1 0 0 0 0,-1 0 1 0 0,1 0-1 0 0,-1 0 0 0 0,0 0 0 0 0,1 0 0 0 0,-1 0 0 0 0,0 0 0 0 0,1 0 1 0 0,-1 0-1 0 0,0-1 0 0 0,1 1 0 0 0,-1 0 0 0 0,1 0 0 0 0,-1 0 0 0 0,0 0 0 0 0,1 0 1 0 0,-1-1-1 0 0,0 1 0 0 0,0 0 0 0 0,1 0 0 0 0,-1-1 0 0 0,0 1 0 0 0,1 0 1 0 0,-1-1-1 0 0,0 1 0 0 0,0 0 0 0 0,0 0 0 0 0,1-1 0 0 0,-1 0 0 0 0,3 5 111 0 0,9 8-136 0 0,-1 0 1 0 0,11 15 0 0 0,-6-1-3135 0 0,-10-14-414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0,'0'-2'65'0'0,"0"1"-1"0"0,1-1 0 0 0,-1 1 1 0 0,1 0-1 0 0,-1-1 0 0 0,1 1 1 0 0,-1 0-1 0 0,1-1 0 0 0,0 1 1 0 0,-1 0-1 0 0,1 0 0 0 0,0-1 1 0 0,0 1-1 0 0,2-1 0 0 0,-3 1 19 0 0,1 1 0 0 0,0 0 0 0 0,-1-1 0 0 0,1 1 0 0 0,0 0 0 0 0,0 0 0 0 0,-1 0 0 0 0,1 0 0 0 0,0 0 0 0 0,0 0 0 0 0,-1 0 0 0 0,1 0 0 0 0,0 0 0 0 0,0 0 0 0 0,-1 0 0 0 0,1 0 0 0 0,0 0 0 0 0,0 0 0 0 0,-1 1 0 0 0,1-1 0 0 0,0 0 0 0 0,-1 1 0 0 0,1-1 0 0 0,0 0 0 0 0,-1 1 0 0 0,1-1 0 0 0,-1 1 0 0 0,2 0 0 0 0,2 3 376 0 0,0 0-1 0 0,0 0 0 0 0,-1 0 0 0 0,1 0 1 0 0,-1 1-1 0 0,0 0 0 0 0,0-1 0 0 0,-1 1 1 0 0,1 0-1 0 0,2 9 0 0 0,2 7 697 0 0,5 27-1 0 0,-11-46-1112 0 0,6 37 1006 0 0,-1 0 0 0 0,0 59 0 0 0,-10 78 4 0 0,3-156-1448 0 0,0-1-1 0 0,4 25 1 0 0,-1-27-495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3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5527 0 0,'-1'1'26'0'0,"0"-1"-1"0"0,1 0 0 0 0,-1 1 1 0 0,1-1-1 0 0,-1 1 0 0 0,0-1 1 0 0,1 1-1 0 0,-1-1 0 0 0,1 1 0 0 0,0-1 1 0 0,-1 1-1 0 0,1-1 0 0 0,-1 1 1 0 0,1 0-1 0 0,0-1 0 0 0,0 1 0 0 0,-1-1 1 0 0,1 1-1 0 0,0 0 0 0 0,0 0 1 0 0,0-1-1 0 0,-1 1 0 0 0,1 0 1 0 0,0-1-1 0 0,0 1 0 0 0,0 0 0 0 0,0-1 1 0 0,1 1-1 0 0,-1 0 0 0 0,0 0 1 0 0,0 0-1 0 0,8 26 191 0 0,-6-20-146 0 0,2 6-59 0 0,1 0 0 0 0,0 0-1 0 0,0-1 1 0 0,2 0 0 0 0,-1 0-1 0 0,2 0 1 0 0,-1-1 0 0 0,16 17-1 0 0,-21-26-32 0 0,0 0 0 0 0,0 0 0 0 0,0-1 0 0 0,0 1 0 0 0,1-1 0 0 0,3 2 0 0 0,-5-3 20 0 0,-1 1-1 0 0,1-1 1 0 0,0 0-1 0 0,0 1 1 0 0,0-1-1 0 0,0 0 1 0 0,0 0-1 0 0,-1 0 1 0 0,1 0 0 0 0,0 0-1 0 0,0 0 1 0 0,0 0-1 0 0,0 0 1 0 0,0 0-1 0 0,-1 0 1 0 0,1 0-1 0 0,0 0 1 0 0,0-1-1 0 0,0 1 1 0 0,0 0-1 0 0,-1-1 1 0 0,1 1 0 0 0,1-1-1 0 0,3-7-8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1839 0 0,'1'-1'27'0'0,"-1"1"0"0"0,0 0 0 0 0,0-1-1 0 0,1 1 1 0 0,-1-1 0 0 0,0 1-1 0 0,0-1 1 0 0,1 1 0 0 0,-1 0-1 0 0,0-1 1 0 0,1 1 0 0 0,-1 0-1 0 0,0-1 1 0 0,1 1 0 0 0,-1 0-1 0 0,1 0 1 0 0,-1-1 0 0 0,1 1-1 0 0,-1 0 1 0 0,1 0 0 0 0,-1 0-1 0 0,0 0 1 0 0,1-1 0 0 0,-1 1-1 0 0,1 0 1 0 0,-1 0 0 0 0,1 0-1 0 0,0 0 1 0 0,0 1 83 0 0,-1-1 1 0 0,1 0-1 0 0,-1 1 1 0 0,1-1-1 0 0,-1 1 0 0 0,1-1 1 0 0,-1 1-1 0 0,1 0 0 0 0,-1-1 1 0 0,1 1-1 0 0,-1-1 1 0 0,0 1-1 0 0,1 0 0 0 0,-1-1 1 0 0,0 1-1 0 0,1 1 1 0 0,0 3 416 0 0,1 1 0 0 0,-1-1 1 0 0,1 11-1 0 0,-3 79-832 0 0,1-94 270 0 0,0 0 0 0 0,0 0 0 0 0,0-1 1 0 0,0 1-1 0 0,0 0 0 0 0,0 0 0 0 0,0-1 0 0 0,0 1 0 0 0,1 0 0 0 0,-1 0 0 0 0,0-1 0 0 0,0 1 1 0 0,1 0-1 0 0,-1-1 0 0 0,0 1 0 0 0,1 0 0 0 0,-1-1 0 0 0,1 1 0 0 0,-1 0 0 0 0,1-1 0 0 0,-1 1 1 0 0,1-1-1 0 0,0 1 0 0 0,-1-1 0 0 0,1 1 0 0 0,0-1 0 0 0,-1 0 0 0 0,1 1 0 0 0,1 0 0 0 0,5-1 35 0 0</inkml:trace>
  <inkml:trace contextRef="#ctx0" brushRef="#br0" timeOffset="1">169 1 7367 0 0,'-3'9'656'0'0,"0"-1"-528"0"0,1-4-128 0 0,2-1 0 0 0,0 0 0 0 0,-1 5 0 0 0,-2 8 0 0 0,-2 9-72 0 0,1 5 664 0 0,-1-1 136 0 0,5-2 24 0 0,0-4 8 0 0,3-5-576 0 0,2-1-120 0 0,-1-2-64 0 0,1-1-4448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1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2759 0 0,'-1'-17'360'0'0,"1"16"-256"0"0,0 0-1 0 0,0 0 0 0 0,1 0 0 0 0,-1 0 0 0 0,0 1 0 0 0,1-1 0 0 0,-1 0 0 0 0,1 0 1 0 0,-1 0-1 0 0,1 1 0 0 0,-1-1 0 0 0,1 0 0 0 0,-1 1 0 0 0,1-1 0 0 0,0 0 1 0 0,0 1-1 0 0,-1-1 0 0 0,1 1 0 0 0,0-1 0 0 0,0 1 0 0 0,0-1 0 0 0,-1 1 0 0 0,1 0 1 0 0,0-1-1 0 0,0 1 0 0 0,0 0 0 0 0,0 0 0 0 0,0 0 0 0 0,0-1 0 0 0,0 1 1 0 0,-1 0-1 0 0,1 0 0 0 0,0 0 0 0 0,0 1 0 0 0,0-1 0 0 0,0 0 0 0 0,0 0 0 0 0,0 0 1 0 0,1 1-1 0 0,1 1 141 0 0,-1-1 0 0 0,1 1 0 0 0,-1 0 0 0 0,1 0 0 0 0,-1 0 0 0 0,0 0 0 0 0,0 0 0 0 0,0 0 0 0 0,0 1 0 0 0,3 4 0 0 0,35 66 1809 0 0,-33-61-2283 0 0,0 0-3476 0 0,-5-8 235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1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3223 0 0,'1'3'377'0'0,"0"0"1"0"0,1 0-1 0 0,-1 0 0 0 0,1-1 0 0 0,0 1 0 0 0,0-1 0 0 0,4 5 0 0 0,0 1-51 0 0,3 4 187 0 0,42 55 1137 0 0,-43-58-1519 0 0,0 0 0 0 0,1 0 0 0 0,0-1 0 0 0,18 12-1 0 0,-19-15-66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4143 0 0,'-1'13'1041'0'0,"1"0"0"0"0,-2 0-1 0 0,0-1 1 0 0,-6 22 0 0 0,-22 44 344 0 0,14-36-1270 0 0,5-11-3111 0 0,9-26 16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6447 0 0,'-3'6'576'0'0,"0"0"-464"0"0,0-2-112 0 0,2 0 0 0 0,1 0 176 0 0,-2 2 16 0 0,-2 6 0 0 0,-2 8 0 0 0,-2 6 440 0 0,0 3 88 0 0,4-4 16 0 0,1-2 8 0 0,3-5-392 0 0,1-5-88 0 0,1-6-8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0,'0'0'423'0'0,"0"0"-278"0"0,13 20 2843 0 0,20 47 1252 0 0,3-2-5266 0 0,-32-58-3416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5351 0 0,'11'13'552'0'0,"9"22"556"0"0,24 61-1 0 0,-7-13-2 0 0,-30-71-1718 0 0,0-2-2454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0,'-1'1'78'0'0,"0"1"0"0"0,1-1 0 0 0,-1 1 0 0 0,0-1-1 0 0,1 1 1 0 0,-1 0 0 0 0,1-1 0 0 0,-1 1 0 0 0,1 0-1 0 0,0-1 1 0 0,0 1 0 0 0,0 0 0 0 0,0-1 0 0 0,0 1-1 0 0,0 0 1 0 0,0-1 0 0 0,1 3 0 0 0,10 30 933 0 0,-4-16-629 0 0,69 293 5022 0 0,-62-250-5403 0 0,-13-55-440 0 0,1 1 0 0 0,-2-1 0 0 0,1 10 0 0 0,-2-2-4884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2759 0 0,'4'-4'774'0'0,"0"1"0"0"0,0 0-1 0 0,0 0 1 0 0,9-5-1 0 0,0 2 39 0 0,0 2 0 0 0,0-1 0 0 0,0 2 0 0 0,0 0 0 0 0,22-3-1 0 0,-29 6-606 0 0,1-1-1 0 0,-1 1 0 0 0,1 1 1 0 0,-1-1-1 0 0,1 1 1 0 0,-1 0-1 0 0,1 1 0 0 0,-1-1 1 0 0,0 1-1 0 0,0 1 0 0 0,0-1 1 0 0,0 1-1 0 0,10 6 0 0 0,-13-7-168 0 0,-1 0 0 0 0,1 1 0 0 0,-1 0 0 0 0,0-1 0 0 0,1 1 0 0 0,-1 0 0 0 0,0 0 0 0 0,-1 0 0 0 0,1 0 0 0 0,-1 0 0 0 0,1 0 0 0 0,-1 1 0 0 0,0-1 0 0 0,0 1 0 0 0,0-1 0 0 0,-1 0 0 0 0,1 1 0 0 0,-1-1 0 0 0,0 1 0 0 0,0 0 0 0 0,0-1 0 0 0,-1 4 0 0 0,0 8-52 0 0,-2 0-1 0 0,0 0 0 0 0,-8 24 1 0 0,-6 4-430 0 0,-1-1 0 0 0,-3 0 1 0 0,-35 54-1 0 0,14-25-941 0 0,39-66 1151 0 0,-10 20-123 0 0,12-23 357 0 0,1-1 1 0 0,0 1-1 0 0,-1-1 1 0 0,1 0-1 0 0,0 1 1 0 0,-1-1-1 0 0,1 1 1 0 0,0-1-1 0 0,0 1 1 0 0,0-1-1 0 0,0 1 0 0 0,1-1 1 0 0,-1 1-1 0 0,0-1 1 0 0,1 3-1 0 0,0-4-7 0 0,-1 0 0 0 0,0 1-1 0 0,0-1 1 0 0,1 0 0 0 0,-1 1-1 0 0,0-1 1 0 0,1 0 0 0 0,-1 1-1 0 0,0-1 1 0 0,1 0 0 0 0,-1 0-1 0 0,1 0 1 0 0,-1 1 0 0 0,0-1-1 0 0,1 0 1 0 0,-1 0 0 0 0,1 0-1 0 0,-1 0 1 0 0,1 0-1 0 0,-1 0 1 0 0,0 0 0 0 0,1 0-1 0 0,-1 0 1 0 0,1 0 0 0 0,-1 0-1 0 0,1 0 1 0 0,-1 0 0 0 0,1 0-1 0 0,17-5-127 0 0,-7 2 279 0 0,41-1 745 0 0,-29 3-264 0 0,27-4 0 0 0,-37 2-855 0 0,0 1 0 0 0,1 1-1 0 0,-1 1 1 0 0,1 0 0 0 0,-1 0 0 0 0,1 1 0 0 0,19 5 0 0 0,-12-3-2770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8287 0 0,'188'2'6312'0'0,"-2"0"-4390"0"0,-165-2-1950 0 0,0-1 1 0 0,0-1 0 0 0,0-1 0 0 0,-1-1 0 0 0,1-1 0 0 0,-1 0 0 0 0,0-2 0 0 0,28-13 0 0 0,-43 17-443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10 299 8751 0 0,'-1'0'33'0'0,"1"-1"0"0"0,-1 1 0 0 0,1 0 0 0 0,-1 0-1 0 0,1-1 1 0 0,-1 1 0 0 0,1 0 0 0 0,-1 0-1 0 0,1-1 1 0 0,0 1 0 0 0,-1-1 0 0 0,1 1 0 0 0,0 0-1 0 0,-1-1 1 0 0,1 1 0 0 0,0-1 0 0 0,-1 1 0 0 0,1-1-1 0 0,0 1 1 0 0,0-1 0 0 0,-1 1 0 0 0,1-1-1 0 0,0 1 1 0 0,0-1 0 0 0,0-1 0 0 0,0 1 26 0 0,0-1 0 0 0,0 1 1 0 0,0 0-1 0 0,1-1 0 0 0,-1 1 0 0 0,0-1 1 0 0,1 1-1 0 0,0-1 0 0 0,-1 1 0 0 0,2-2 0 0 0,3-5 248 0 0,0 0 0 0 0,11-12 0 0 0,-8 12-33 0 0,10-15 352 0 0,1 0 1 0 0,1 2-1 0 0,1 1 0 0 0,1 0 0 0 0,1 2 1 0 0,1 0-1 0 0,0 2 0 0 0,1 1 0 0 0,46-21 1 0 0,-63 33-499 0 0,0 0 0 0 0,0 0 0 0 0,1 1 0 0 0,-1 1 0 0 0,1-1 0 0 0,-1 1 1 0 0,1 1-1 0 0,-1 0 0 0 0,1 0 0 0 0,15 2 0 0 0,-21-1-120 0 0,0-1-1 0 0,1 1 1 0 0,-1 0-1 0 0,0 0 1 0 0,1 1-1 0 0,-1-1 1 0 0,0 1-1 0 0,0-1 1 0 0,0 1-1 0 0,0 0 1 0 0,-1 0 0 0 0,1 0-1 0 0,0 1 1 0 0,-1-1-1 0 0,1 1 1 0 0,-1-1-1 0 0,0 1 1 0 0,0 0-1 0 0,0 0 1 0 0,0 0-1 0 0,-1 0 1 0 0,1 0-1 0 0,-1 0 1 0 0,1 0-1 0 0,-1 1 1 0 0,0-1-1 0 0,-1 0 1 0 0,2 7 0 0 0,-2 1-41 0 0,1 0 0 0 0,-2 0 1 0 0,0 0-1 0 0,0 0 0 0 0,-1 0 1 0 0,0-1-1 0 0,-1 1 0 0 0,0-1 1 0 0,-7 17-1 0 0,-6 8-102 0 0,-27 44-1 0 0,4-17 127 0 0,-64 78-1 0 0,-59 48 78 0 0,138-161-39 0 0,18-20 79 0 0,-1 0 174 0 0,1 0 1 0 0,0 1 0 0 0,-10 15-1 0 0,16-22-271 0 0,0-1 0 0 0,0 0 0 0 0,0 0 0 0 0,-1 0 0 0 0,1 0 0 0 0,0 1 0 0 0,0-1 0 0 0,0 0 0 0 0,0 0 0 0 0,0 0 0 0 0,0 0 0 0 0,0 1 0 0 0,0-1 0 0 0,0 0 0 0 0,0 0 0 0 0,0 0 0 0 0,0 0 0 0 0,0 1 0 0 0,0-1 0 0 0,0 0 0 0 0,0 0 0 0 0,0 0 0 0 0,0 0 0 0 0,0 1 0 0 0,0-1 0 0 0,1 0 0 0 0,-1 0-1 0 0,0 0 1 0 0,0 0 0 0 0,0 0 0 0 0,0 1 0 0 0,0-1 0 0 0,0 0 0 0 0,0 0 0 0 0,1 0 0 0 0,-1 0 0 0 0,0 0 0 0 0,0 0 0 0 0,0 0 0 0 0,0 1 0 0 0,0-1 0 0 0,1 0 0 0 0,-1 0 0 0 0,0 0 0 0 0,0 0 0 0 0,0 0 0 0 0,0 0 0 0 0,1 0 0 0 0,-1 0 0 0 0,0 0 0 0 0,0 0 0 0 0,0 0 0 0 0,1 0 0 0 0,-1 0 0 0 0,0 0 0 0 0,0 0 0 0 0,0 0 0 0 0,0 0 0 0 0,1 0 0 0 0,12-3 232 0 0,-11 3-201 0 0,586-100 520 0 0,-578 99-946 0 0,12 0-131 0 0,-18 0-1156 0 0,-10-1-1854 0 0,0 1 1718 0 0,-1-2-3265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8751 0 0,'0'0'4'0'0,"0"0"0"0"0,0 0 0 0 0,1 0 0 0 0,-1-1 0 0 0,0 1 0 0 0,0 0 0 0 0,0 0 0 0 0,0 0 0 0 0,1 0 0 0 0,-1 0 0 0 0,0 0 0 0 0,0 0 0 0 0,0 0-1 0 0,1 0 1 0 0,-1 0 0 0 0,0 0 0 0 0,0 0 0 0 0,0-1 0 0 0,1 1 0 0 0,-1 0 0 0 0,0 1 0 0 0,0-1 0 0 0,0 0 0 0 0,1 0 0 0 0,-1 0 0 0 0,0 0 0 0 0,0 0 0 0 0,0 0-1 0 0,0 0 1 0 0,1 0 0 0 0,-1 0 0 0 0,0 0 0 0 0,0 1 0 0 0,7 6 12 0 0,1 13 247 0 0,-8-19-196 0 0,8 24-369 0 0,-1 0-1 0 0,7 52 0 0 0,-12-60-2717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0,'1'17'1460'0'0,"7"33"0"0"0,-2-7 255 0 0,-5-35-1510 0 0,-1-5-179 0 0,0-1-1 0 0,0 1 1 0 0,0 0 0 0 0,1 0-1 0 0,-1 0 1 0 0,1-1 0 0 0,0 1-1 0 0,0 0 1 0 0,0-1-1 0 0,0 1 1 0 0,0 0 0 0 0,0-1-1 0 0,3 4 1 0 0,0-3-321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4607 0 0,'0'0'354'0'0,"17"-2"790"0"0,98-14 4338 0 0,-74 11-4638 0 0,25 0 33 0 0,-36 3-800 0 0,36-6 0 0 0,-49 3-1598 0 0,-11 1-2057 0 0</inkml:trace>
  <inkml:trace contextRef="#ctx0" brushRef="#br0" timeOffset="1">145 1 6447 0 0,'1'9'131'0'0,"0"1"0"0"0,1-1-1 0 0,0 0 1 0 0,0 0-1 0 0,1 0 1 0 0,4 10-1 0 0,6 17 4 0 0,12 57 2168 0 0,-3 1 0 0 0,10 118 0 0 0,-31-204-2227 0 0,0-4-61 0 0,0 1 1 0 0,-1 0-1 0 0,0-1 0 0 0,0 1 0 0 0,0 0 1 0 0,-1 0-1 0 0,1-1 0 0 0,-3 7 1 0 0,2-9-581 0 0,1-5-218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5 165 11519 0 0,'-5'9'541'0'0,"7"-7"-59"0"0,14-8-95 0 0,-11 4-470 0 0,87-44 1409 0 0,44-20 1307 0 0,-99 50-2064 0 0,68-19 0 0 0,-101 34-558 0 0,-1 0 0 0 0,1 0-1 0 0,-1 1 1 0 0,1-1-1 0 0,0 1 1 0 0,-1 0 0 0 0,1 0-1 0 0,0 0 1 0 0,-1 1 0 0 0,7 1-1 0 0,-9-2-13 0 0,1 1-1 0 0,-1-1 0 0 0,1 1 0 0 0,-1 0 0 0 0,0 0 1 0 0,1 0-1 0 0,-1 0 0 0 0,0 0 0 0 0,0 0 0 0 0,1 0 1 0 0,-1 0-1 0 0,0 0 0 0 0,0 0 0 0 0,0 1 0 0 0,0-1 1 0 0,-1 0-1 0 0,1 1 0 0 0,0-1 0 0 0,-1 1 0 0 0,1-1 1 0 0,0 1-1 0 0,-1-1 0 0 0,0 1 0 0 0,1-1 0 0 0,-1 1 1 0 0,0 3-1 0 0,0 5-60 0 0,0 0 1 0 0,0 0 0 0 0,-1 0-1 0 0,-1 1 1 0 0,0-1-1 0 0,-5 16 1 0 0,-26 60-470 0 0,20-54 362 0 0,-1 1 186 0 0,-103 291 751 0 0,101-254-1898 0 0,12-23-4845 0 0,4-37 1438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11519 0 0,'-2'8'573'0'0,"-1"7"232"0"0,4-15-786 0 0,-1 1 1 0 0,0-1-1 0 0,0 0 1 0 0,1 1-1 0 0,-1-1 0 0 0,0 1 1 0 0,1-1-1 0 0,-1 1 1 0 0,0-1-1 0 0,1 0 0 0 0,-1 1 1 0 0,1-1-1 0 0,-1 0 1 0 0,1 0-1 0 0,-1 1 0 0 0,0-1 1 0 0,1 0-1 0 0,-1 0 1 0 0,1 1-1 0 0,-1-1 1 0 0,1 0-1 0 0,-1 0 0 0 0,1 0 1 0 0,-1 0-1 0 0,1 0 1 0 0,0 0-1 0 0,-1 0 0 0 0,1 0 1 0 0,0 0-1 0 0,25 0 219 0 0,0-1 0 0 0,0-1 0 0 0,32-6 0 0 0,22-2 758 0 0,83 0-3896 0 0,-138 8-1748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3 239 5983 0 0,'-1'0'14'0'0,"1"0"0"0"0,0 0-1 0 0,0 0 1 0 0,0 0 0 0 0,0 0-1 0 0,0 0 1 0 0,0 0-1 0 0,0 0 1 0 0,0 0 0 0 0,0-1-1 0 0,-1 1 1 0 0,1 0 0 0 0,0 0-1 0 0,0 0 1 0 0,0 0-1 0 0,0 0 1 0 0,0 0 0 0 0,0 0-1 0 0,0 0 1 0 0,0 0 0 0 0,0 0-1 0 0,0 0 1 0 0,0 0-1 0 0,0-1 1 0 0,0 1 0 0 0,0 0-1 0 0,0 0 1 0 0,-1 0 0 0 0,1 0-1 0 0,0 0 1 0 0,0 0-1 0 0,0 0 1 0 0,0 0 0 0 0,0 0-1 0 0,0-1 1 0 0,0 1 0 0 0,0 0-1 0 0,0 0 1 0 0,0 0-1 0 0,0 0 1 0 0,0 0 0 0 0,1 0-1 0 0,-1 0 1 0 0,0 0 0 0 0,0 0-1 0 0,0-1 1 0 0,0 1-1 0 0,0 0 1 0 0,4-8 194 0 0,6-6 304 0 0,-8 12-357 0 0,0 0 0 0 0,0 0 0 0 0,0 0 0 0 0,0 0 0 0 0,0 0 0 0 0,1 1 0 0 0,-1-1 0 0 0,0 1 0 0 0,1 0 0 0 0,-1 0 0 0 0,1 0 0 0 0,3-1 0 0 0,-4 1-64 0 0,0 1 0 0 0,0 0-1 0 0,0 0 1 0 0,0 0 0 0 0,-1 0 0 0 0,1 0-1 0 0,0 0 1 0 0,0 1 0 0 0,0-1-1 0 0,0 1 1 0 0,-1-1 0 0 0,1 1 0 0 0,0 0-1 0 0,0-1 1 0 0,-1 1 0 0 0,1 0-1 0 0,-1 0 1 0 0,1 0 0 0 0,-1 1 0 0 0,2 0-1 0 0,5 5 36 0 0,-1 1-1 0 0,0 0 1 0 0,-1 0-1 0 0,0 0 0 0 0,0 1 1 0 0,-1 0-1 0 0,7 15 1 0 0,0 5-112 0 0,10 38 0 0 0,-9-12-243 0 0,-8-32 252 0 0,13 38-1 0 0,-17-60-11 0 0,-1 0 0 0 0,1 1 0 0 0,-1-1-1 0 0,1 0 1 0 0,0 0 0 0 0,-1 0 0 0 0,1 0-1 0 0,0 0 1 0 0,0 0 0 0 0,-1 0 0 0 0,1 0-1 0 0,0 0 1 0 0,0 0 0 0 0,0 0 0 0 0,0 0-1 0 0,1-1 1 0 0,-1 1 0 0 0,0 0 0 0 0,0-1-1 0 0,0 1 1 0 0,0-1 0 0 0,1 1 0 0 0,-1-1-1 0 0,0 0 1 0 0,0 0 0 0 0,1 1 0 0 0,-1-1-1 0 0,0 0 1 0 0,1 0 0 0 0,-1 0 0 0 0,0 0-1 0 0,1 0 1 0 0,-1-1 0 0 0,2 1 0 0 0,4-2-18 0 0,0-1 1 0 0,0 0-1 0 0,-1 0 1 0 0,1 0-1 0 0,6-5 1 0 0,7-3 112 0 0,3 2-42 0 0,1 1-1 0 0,-1 1 1 0 0,1 0-1 0 0,1 2 0 0 0,-1 1 1 0 0,30-1-1 0 0,8 3 135 0 0,78 7 0 0 0,112 35-1242 0 0,-92-12 21 0 0,-112-21 768 0 0,66-1-1 0 0,145-20 83 0 0,-3-19 164 0 0,-48 12 13 0 0,-124 15-176 0 0,157-32-1 0 0,-160 16-714 0 0,120-51 1 0 0,-192 69 858 0 0,0 0 1 0 0,-1 0-1 0 0,1-1 1 0 0,-1 0 0 0 0,14-12-1 0 0,-20 15 114 0 0,0 0-1 0 0,0 0 1 0 0,1 0 0 0 0,-2-1-1 0 0,1 1 1 0 0,0-1 0 0 0,0 1-1 0 0,-1-1 1 0 0,0 0 0 0 0,1 1-1 0 0,-1-1 1 0 0,0 0 0 0 0,0 0-1 0 0,-1 0 1 0 0,1 0-1 0 0,-1 0 1 0 0,1 0 0 0 0,-1 0-1 0 0,0 0 1 0 0,0 0 0 0 0,0 0-1 0 0,-1-4 1 0 0,-1-6 650 0 0,0 0 0 0 0,1 0-1 0 0,1 0 1 0 0,1-21 0 0 0,0 24-822 0 0,1 0 0 0 0,0 0 0 0 0,1 0 0 0 0,0 1 0 0 0,0-1 0 0 0,1 1 0 0 0,0 0 0 0 0,1 0 0 0 0,0 0 0 0 0,11-15 0 0 0,-14 21-114 0 0,1 0 0 0 0,-1 0 0 0 0,1 0 0 0 0,0 1-1 0 0,0-1 1 0 0,4-2 0 0 0,5-1-991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2303 0 0,'-1'0'-29'0'0,"-11"-2"5660"0"0,25 15-1515 0 0,-6-1-4723 0 0,17 93 2353 0 0,-13-50-5216 0 0,-9-50-165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0,'15'6'905'0'0,"-12"-5"-766"0"0,0 0 0 0 0,0 0 0 0 0,0 1 0 0 0,0-1 0 0 0,0 1 0 0 0,-1-1 0 0 0,4 4-1 0 0,2 3-12 0 0,-1 0-1 0 0,0 1 0 0 0,0 0 0 0 0,-1 0 0 0 0,0 0 1 0 0,0 1-1 0 0,4 13 0 0 0,-3-10-259 0 0,-7-11 72 0 0,1-1-1 0 0,1 1 0 0 0,-1 0 0 0 0,0 0 0 0 0,0 0 0 0 0,0-1 1 0 0,1 1-1 0 0,-1-1 0 0 0,1 1 0 0 0,0-1 0 0 0,-1 0 1 0 0,1 1-1 0 0,0-1 0 0 0,0 0 0 0 0,-1 0 0 0 0,4 1 0 0 0,4 1 63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0,'1'13'708'0'0,"1"0"0"0"0,0 0-1 0 0,6 19 1 0 0,-1-6 296 0 0,2 21 764 0 0,5 85 0 0 0,-11 46-1121 0 0,-3-158-611 0 0,0-13-109 0 0,0-1-174 0 0,0-1 1 0 0,0 1-1 0 0,0 0 1 0 0,1-1-1 0 0,2 11 1 0 0,-1-14-497 0 0,1-2-8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78 2303 0 0,'-1'0'-130'0'0,"-12"6"1030"0"0,9-7 240 0 0,8-6-3 0 0,1 0-906 0 0,0 1 0 0 0,1 0 0 0 0,0 0-1 0 0,0 1 1 0 0,1-1 0 0 0,0 1 0 0 0,0 1 0 0 0,0-1-1 0 0,0 1 1 0 0,1 1 0 0 0,-1-1 0 0 0,1 1 0 0 0,0 0 0 0 0,0 1-1 0 0,0 0 1 0 0,16-2 0 0 0,-21 4-183 0 0,0 0-1 0 0,0 0 1 0 0,0 0 0 0 0,0 1-1 0 0,1-1 1 0 0,-1 1 0 0 0,0 0 0 0 0,0 0-1 0 0,-1 0 1 0 0,1 0 0 0 0,0 0-1 0 0,0 1 1 0 0,0-1 0 0 0,-1 1-1 0 0,4 2 1 0 0,-3-1-25 0 0,0 0 0 0 0,0 0 0 0 0,0 0 0 0 0,-1 1 1 0 0,1-1-1 0 0,-1 1 0 0 0,1 0 0 0 0,-1 0 0 0 0,2 7 0 0 0,0 0-12 0 0,-1 0 1 0 0,0 1-1 0 0,-1-1 1 0 0,-1 1-1 0 0,0 0 1 0 0,0 0-1 0 0,-2 12 0 0 0,1-18 35 0 0,-1 1 0 0 0,-1-1-1 0 0,1 0 1 0 0,-1 0 0 0 0,0 0 0 0 0,0 0-1 0 0,-1-1 1 0 0,0 1 0 0 0,0-1-1 0 0,-7 11 1 0 0,-5 3-83 0 0,-26 25 1 0 0,22-24-23 0 0,-125 148-945 0 0,139-162 1032 0 0,-2 6-209 0 0,7-12 173 0 0,1 0 0 0 0,-1 1 0 0 0,0-1 0 0 0,1 0 0 0 0,-1 0 0 0 0,1 1 0 0 0,-1-1 0 0 0,1 0 0 0 0,-1 0 0 0 0,0 0 0 0 0,1 0 0 0 0,-1 0 0 0 0,1 0 0 0 0,-1 0 0 0 0,1 1 0 0 0,-1-1 0 0 0,1 0 0 0 0,-1-1 0 0 0,0 1 0 0 0,1 0 0 0 0,-1 0 0 0 0,1 0 0 0 0,-1 0 0 0 0,1 0 0 0 0,-1 0 0 0 0,1 0 0 0 0,-1-1 0 0 0,1 1 0 0 0,50-11 101 0 0,-23 5 582 0 0,39-5 1 0 0,-53 10-584 0 0,27-1-675 0 0,80-17-1 0 0,-103 14-489 0 0,-1 1-2125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58 3223 0 0,'1'-3'-91'0'0,"8"-28"1210"0"0,-8 29-751 0 0,-1 1 0 0 0,1-1 0 0 0,0 0 0 0 0,0 1 0 0 0,0-1 0 0 0,0 1 0 0 0,0 0 0 0 0,0-1 0 0 0,0 1 0 0 0,1 0 0 0 0,-1 0 0 0 0,0-1 0 0 0,1 1 0 0 0,-1 0 0 0 0,4-1 0 0 0,-5 2-272 0 0,0 0-1 0 0,1 0 1 0 0,-1 0-1 0 0,0 0 1 0 0,1 0-1 0 0,-1 0 0 0 0,0 0 1 0 0,1 0-1 0 0,-1 0 1 0 0,0 0-1 0 0,1 1 1 0 0,-1-1-1 0 0,0 0 1 0 0,0 0-1 0 0,1 0 0 0 0,-1 0 1 0 0,0 1-1 0 0,1-1 1 0 0,-1 0-1 0 0,0 0 1 0 0,0 1-1 0 0,0-1 1 0 0,1 0-1 0 0,-1 0 0 0 0,0 1 1 0 0,0-1-1 0 0,0 0 1 0 0,0 1-1 0 0,1-1 1 0 0,-1 0-1 0 0,0 1 1 0 0,0-1-1 0 0,0 0 0 0 0,0 1 1 0 0,0-1-1 0 0,0 0 1 0 0,0 1-1 0 0,0-1 1 0 0,0 0-1 0 0,0 1 1 0 0,0-1-1 0 0,1 19 1150 0 0,-1-18-1153 0 0,-2 50 1030 0 0,-2-1 0 0 0,-12 62 0 0 0,-33 100 373 0 0,32-141-1182 0 0,-21 87 83 0 0,-122 485 564 0 0,156-625-974 0 0,-49 159-157 0 0,49-169 95 0 0,-1 8-616 0 0,13-29-3477 0 0,-4 2-2037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0,'0'2'46'0'0,"0"-1"0"0"0,1 1-1 0 0,-1-1 1 0 0,1 0-1 0 0,0 1 1 0 0,-1-1-1 0 0,1 0 1 0 0,0 1-1 0 0,0-1 1 0 0,0 0 0 0 0,0 0-1 0 0,0 0 1 0 0,0 1-1 0 0,0-1 1 0 0,0 0-1 0 0,1-1 1 0 0,-1 1-1 0 0,0 0 1 0 0,0 0 0 0 0,1 0-1 0 0,-1-1 1 0 0,1 1-1 0 0,-1-1 1 0 0,3 1-1 0 0,1 1 203 0 0,1 0-1 0 0,-1-1 1 0 0,1 1-1 0 0,0-1 1 0 0,9 0-1 0 0,-2-2 186 0 0,0 0-1 0 0,1-1 1 0 0,16-6-1 0 0,24-2 353 0 0,-42 9-679 0 0,1 0-1 0 0,0 1 1 0 0,16 1 0 0 0,-22 0-68 0 0,0 0-1 0 0,-1 1 1 0 0,1 0 0 0 0,0 0 0 0 0,-1 0 0 0 0,0 1 0 0 0,11 6-1 0 0,-15-8-18 0 0,-1-1 0 0 0,0 1 0 0 0,1 0-1 0 0,-1 0 1 0 0,0 0 0 0 0,0 0 0 0 0,1 0-1 0 0,-1 0 1 0 0,0 0 0 0 0,0 0 0 0 0,0 0-1 0 0,0 0 1 0 0,-1 1 0 0 0,1-1 0 0 0,0 0-1 0 0,0 1 1 0 0,-1-1 0 0 0,1 0 0 0 0,0 2-1 0 0,-1 0 21 0 0,0-1-1 0 0,-1 1 1 0 0,1-1-1 0 0,-1 1 0 0 0,1-1 1 0 0,-1 0-1 0 0,0 1 1 0 0,0-1-1 0 0,0 0 1 0 0,0 1-1 0 0,-2 2 0 0 0,-14 27 433 0 0,2 0-1 0 0,-20 59 0 0 0,31-74-437 0 0,-1 1 0 0 0,2-1 0 0 0,0 1 0 0 0,2-1-1 0 0,0 1 1 0 0,0-1 0 0 0,4 29 0 0 0,20 97-2847 0 0,-22-136 2302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8287 0 0,'5'-3'141'0'0,"0"0"0"0"0,0 1-1 0 0,1 0 1 0 0,-1 0-1 0 0,1 0 1 0 0,8-2-1 0 0,53-10 2246 0 0,-40 12-2135 0 0,1 1 1 0 0,0 1-1 0 0,-1 2 1 0 0,1 0-1 0 0,49 12 1 0 0,-72-12-825 0 0,0-1-1 0 0,1-1 1 0 0,-1 1 0 0 0,1-1-1 0 0,-1 0 1 0 0,10-1 0 0 0,-8 0-2925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6447 0 0,'-2'8'203'0'0,"0"0"-1"0"0,0 0 1 0 0,0 1-1 0 0,1-1 1 0 0,1 0-1 0 0,-1 1 1 0 0,1-1-1 0 0,2 12 1 0 0,-1 17 488 0 0,-12 54 33 0 0,5-55-1271 0 0,5-26 200 0 0</inkml:trace>
  <inkml:trace contextRef="#ctx0" brushRef="#br0" timeOffset="1">119 56 3679 0 0,'1'6'518'0'0,"0"-1"0"0"0,0 1-1 0 0,0 0 1 0 0,1-1 0 0 0,3 8-1 0 0,2 7 521 0 0,4 23-788 0 0,-2 1 0 0 0,5 64 0 0 0,-11-81-3304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4143 0 0,'-5'11'563'0'0,"1"-1"-1"0"0,1 1 0 0 0,0-1 0 0 0,0 1 0 0 0,-1 17 1 0 0,2-17-286 0 0,0 2 181 0 0,0 0 0 0 0,1 0-1 0 0,1 0 1 0 0,0 0 0 0 0,1 0 0 0 0,0 0 0 0 0,1 0 0 0 0,1 0-1 0 0,0 0 1 0 0,5 14 0 0 0,-4-14-339 0 0,-4-10-52 0 0,1 1 0 0 0,0-1 0 0 0,0 0 0 0 0,0 0 0 0 0,3 6 0 0 0,-4-9-49 0 0,1 1 0 0 0,-1 0 0 0 0,1-1-1 0 0,0 1 1 0 0,-1-1 0 0 0,1 1 0 0 0,-1-1 0 0 0,1 1-1 0 0,0-1 1 0 0,-1 1 0 0 0,1-1 0 0 0,0 1 0 0 0,0-1-1 0 0,-1 0 1 0 0,1 1 0 0 0,0-1 0 0 0,0 0 0 0 0,0 0-1 0 0,-1 0 1 0 0,1 0 0 0 0,0 1 0 0 0,0-1-1 0 0,0 0 1 0 0,0 0 0 0 0,-1-1 0 0 0,1 1 0 0 0,0 0-1 0 0,1 0 1 0 0,25-6 93 0 0,22-4-3 0 0,77-6 0 0 0,16 9 38 0 0,182-10 79 0 0,14-4 680 0 0,1 26-736 0 0,-259 0-246 0 0,0-3 0 0 0,152-16-1 0 0,-91-8-192 0 0,108-12-900 0 0,-193 29 921 0 0,0 3 0 0 0,84 7 1 0 0,3 6 205 0 0,45 5 15 0 0,-148-10 106 0 0,-1 2 0 0 0,67 21-1 0 0,144 45 963 0 0,-244-72-1040 0 0,0-1-1 0 0,0 0 1 0 0,0-1 0 0 0,13 1-1 0 0,-17-1 23 0 0,0 0 0 0 0,-1-1-1 0 0,1 1 1 0 0,0-1 0 0 0,0 1-1 0 0,0-1 1 0 0,0 1 0 0 0,-1-1-1 0 0,1 0 1 0 0,0 0 0 0 0,-1 0-1 0 0,1 0 1 0 0,0 0 0 0 0,-1 0 0 0 0,1-1-1 0 0,-1 1 1 0 0,0 0 0 0 0,1-1-1 0 0,-1 1 1 0 0,1-3 0 0 0,71-129 1575 0 0,-31 52-2177 0 0,5 4-3329 0 0,-39 66-605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 2303 0 0,'-2'-4'-137'0'0,"0"0"778"0"0,0-1 0 0 0,-1 1 1 0 0,0 0-1 0 0,-5-8 0 0 0,8 12-525 0 0,-1-1 0 0 0,1 1 0 0 0,-1 0-1 0 0,1-1 1 0 0,0 1 0 0 0,-1 0 0 0 0,1-1 0 0 0,-1 1-1 0 0,1 0 1 0 0,-1 0 0 0 0,1-1 0 0 0,-1 1-1 0 0,1 0 1 0 0,-1 0 0 0 0,1 0 0 0 0,-1 0 0 0 0,1 0-1 0 0,-1 0 1 0 0,1-1 0 0 0,-1 1 0 0 0,0 1-1 0 0,0-1-20 0 0,0 0 0 0 0,0 1 0 0 0,1-1-1 0 0,-1 1 1 0 0,0-1 0 0 0,0 1 0 0 0,1 0-1 0 0,-1-1 1 0 0,1 1 0 0 0,-1 0-1 0 0,1-1 1 0 0,-1 1 0 0 0,1 0 0 0 0,-1 0-1 0 0,1-1 1 0 0,-1 1 0 0 0,1 0 0 0 0,-1 1-1 0 0,-2 9 362 0 0,0 0-1 0 0,0-1 1 0 0,1 1-1 0 0,1 0 1 0 0,0 1-1 0 0,0-1 1 0 0,1 0-1 0 0,0 0 1 0 0,1 0 0 0 0,1 0-1 0 0,0 0 1 0 0,0 0-1 0 0,5 15 1 0 0,-6-23-386 0 0,0-1 1 0 0,1 1-1 0 0,-1-1 0 0 0,0 0 1 0 0,1 0-1 0 0,-1 1 1 0 0,1-1-1 0 0,0 0 1 0 0,-1 0-1 0 0,1-1 1 0 0,0 1-1 0 0,0 0 1 0 0,4 2-1 0 0,-5-4-41 0 0,0 1 0 0 0,0-1-1 0 0,0 0 1 0 0,0 0-1 0 0,0 1 1 0 0,0-1 0 0 0,0 0-1 0 0,0 0 1 0 0,1 0 0 0 0,-1 0-1 0 0,0 0 1 0 0,0-1 0 0 0,0 1-1 0 0,0 0 1 0 0,0 0 0 0 0,0-1-1 0 0,0 1 1 0 0,0 0 0 0 0,0-1-1 0 0,0 1 1 0 0,0-1-1 0 0,0 0 1 0 0,0 1 0 0 0,0-1-1 0 0,0 0 1 0 0,0 1 0 0 0,0-1-1 0 0,-1 0 1 0 0,1 0 0 0 0,0 0-1 0 0,-1 0 1 0 0,1 0 0 0 0,0 0-1 0 0,0-1 1 0 0,3-5-11 0 0,0-1 1 0 0,-1 1 0 0 0,1-1-1 0 0,-2 0 1 0 0,1 0-1 0 0,-1 0 1 0 0,0 0 0 0 0,0 0-1 0 0,-1 0 1 0 0,-1 0-1 0 0,1-1 1 0 0,-1 1 0 0 0,0 0-1 0 0,-1-1 1 0 0,0 1-1 0 0,0 0 1 0 0,-5-14 0 0 0,5 21-33 0 0,1-1 1 0 0,-1 1 0 0 0,0 0 0 0 0,1 0 0 0 0,-1-1 0 0 0,0 1 0 0 0,0 0 0 0 0,0 0 0 0 0,0 0 0 0 0,0 0 0 0 0,-1 0 0 0 0,1 0 0 0 0,0 0 0 0 0,0 1 0 0 0,-1-1 0 0 0,1 0 0 0 0,0 1 0 0 0,-1-1 0 0 0,1 1-1 0 0,0-1 1 0 0,-1 1 0 0 0,1 0 0 0 0,-1-1 0 0 0,1 1 0 0 0,-1 0 0 0 0,1 0 0 0 0,-1 0 0 0 0,1 0 0 0 0,-1 0 0 0 0,1 1 0 0 0,-1-1 0 0 0,1 0 0 0 0,0 1 0 0 0,-1-1 0 0 0,-1 2 0 0 0,-3-1-47 0 0,1 1 1 0 0,0 1-1 0 0,0-1 1 0 0,0 1-1 0 0,1 0 1 0 0,-1 0-1 0 0,0 0 1 0 0,-4 5-1 0 0,9-8 52 0 0,0 1 0 0 0,0-1 0 0 0,0 0 0 0 0,-1 0-1 0 0,1 0 1 0 0,0 0 0 0 0,0 0 0 0 0,0 0 0 0 0,0 1-1 0 0,0-1 1 0 0,-1 0 0 0 0,1 0 0 0 0,0 0 0 0 0,0 0 0 0 0,0 1-1 0 0,0-1 1 0 0,0 0 0 0 0,0 0 0 0 0,0 0 0 0 0,0 1 0 0 0,0-1-1 0 0,0 0 1 0 0,0 0 0 0 0,0 0 0 0 0,0 1 0 0 0,0-1-1 0 0,0 0 1 0 0,0 0 0 0 0,0 0 0 0 0,0 1 0 0 0,0-1 0 0 0,0 0-1 0 0,0 0 1 0 0,0 0 0 0 0,0 1 0 0 0,8 2-188 0 0,12-4-466 0 0,-19 1 508 0 0,29-4-2310 0 0,-12 1-2582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98 3679 0 0,'-3'-9'763'0'0,"0"0"-1"0"0,1 1 0 0 0,0-1 0 0 0,1 0 0 0 0,0 0 0 0 0,0 0 1 0 0,2-18-1 0 0,-1 27-673 0 0,0 0 0 0 0,0-1-1 0 0,-1 1 1 0 0,1-1 0 0 0,0 1 0 0 0,0 0 0 0 0,0-1 0 0 0,1 1 0 0 0,-1-1 0 0 0,0 1 0 0 0,0 0 0 0 0,0-1 0 0 0,0 1 0 0 0,0 0-1 0 0,0-1 1 0 0,0 1 0 0 0,1 0 0 0 0,-1-1 0 0 0,0 1 0 0 0,0 0 0 0 0,1-1 0 0 0,-1 1 0 0 0,0 0 0 0 0,1-1 0 0 0,3 8 1594 0 0,4 15 119 0 0,-2 11-353 0 0,2 62 1 0 0,-8 34-160 0 0,0-108-1085 0 0,-3 38 280 0 0,3 63 80 0 0,0-121-568 0 0,4 22 45 0 0,-4-22-45 0 0,0-1-1 0 0,0 0 1 0 0,0 1 0 0 0,0-1 0 0 0,0 0-1 0 0,0 1 1 0 0,1-1 0 0 0,-1 0 0 0 0,0 1-1 0 0,0-1 1 0 0,0 0 0 0 0,1 1 0 0 0,-1-1-1 0 0,0 0 1 0 0,0 0 0 0 0,1 1 0 0 0,-1-1-1 0 0,0 0 1 0 0,0 0 0 0 0,1 0 0 0 0,-1 1-1 0 0,0-1 1 0 0,1 0 0 0 0,-1 0 0 0 0,0 0-1 0 0,1 0 1 0 0,-1 0 0 0 0,0 1 0 0 0,1-1-1 0 0,-1 0 1 0 0,1 0 0 0 0,-1 0 0 0 0,0 0-1 0 0,1 0 1 0 0,-1 0 0 0 0,0 0 0 0 0,1 0-1 0 0,-1-1 1 0 0,0 1 0 0 0,1 0 0 0 0,-1 0-1 0 0,0 0 1 0 0,1 0 0 0 0,-1 0 0 0 0,0-1-1 0 0,1 1 1 0 0,-1 0 0 0 0,0 0 0 0 0,1 0-1 0 0,-1-1 1 0 0,0 1 0 0 0,0 0 0 0 0,1 0-1 0 0,-1-1 1 0 0,0 1 0 0 0,17-20-1788 0 0,-8 7-5045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6911 0 0,'8'-5'7014'0'0,"8"0"-5050"0"0,155-26 3069 0 0,-19 4-6229 0 0,-130 25 110 0 0,-21 1 1017 0 0,-1 1 0 0 0,0 0-1 0 0,0 0 1 0 0,1 0 0 0 0,-1 0-1 0 0,0 0 1 0 0,1 0 0 0 0,-1 0-1 0 0,0 0 1 0 0,1 0 0 0 0,-1 0 0 0 0,0 0-1 0 0,1 0 1 0 0,-1 0 0 0 0,0 0-1 0 0,1 0 1 0 0,-1 1 0 0 0,0-1-1 0 0,1 0 1 0 0,-1 0 0 0 0,0 0-1 0 0,0 0 1 0 0,1 1 0 0 0,-1-1 0 0 0,0 0-1 0 0,0 0 1 0 0,1 0 0 0 0,-1 1-1 0 0,0-1 1 0 0,0 0 0 0 0,0 1-1 0 0,0-1 1 0 0,1 0 0 0 0,-1 0 0 0 0,0 1-1 0 0,0-1 1 0 0,0 0 0 0 0,0 1-1 0 0,0-1 1 0 0,0 0 0 0 0,0 1-1 0 0,0-1 1 0 0,0 0 0 0 0,0 1 0 0 0,0-1-1 0 0,0 0 1 0 0,0 0 0 0 0,0 1-1 0 0,0-1 1 0 0,0 0 0 0 0,0 1-1 0 0,0-1 1 0 0,0 0 0 0 0,0 1-1 0 0,0-1 1 0 0,-1 0 0 0 0,1 0 0 0 0,0 1-1 0 0,0-1 1 0 0,-1 1 0 0 0,-4 7-5313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8751 0 0,'20'-12'1652'0'0,"1"4"-307"0"0,8-3 1069 0 0,0 1 0 0 0,32-6 0 0 0,-52 14-2293 0 0,0 1 1 0 0,1-1 0 0 0,-1 2 0 0 0,0 0 0 0 0,1 0-1 0 0,-1 0 1 0 0,0 1 0 0 0,1 1 0 0 0,-1 0 0 0 0,0 0-1 0 0,11 4 1 0 0,-1 2-1783 0 0,0 1-5130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9215 0 0,'4'-5'364'0'0,"-1"1"0"0"0,1 0 0 0 0,-1 0 0 0 0,1 0 0 0 0,1 0 0 0 0,-1 1 0 0 0,0 0 0 0 0,1 0 0 0 0,8-5 0 0 0,6-1 1085 0 0,23-8 0 0 0,-33 14-1181 0 0,-1 0 1 0 0,1 1 0 0 0,0 0 0 0 0,0 0-1 0 0,0 1 1 0 0,0 0 0 0 0,0 0 0 0 0,0 1 0 0 0,10 1-1 0 0,-15 0-250 0 0,0 0 0 0 0,0-1 0 0 0,-1 1 0 0 0,1 1-1 0 0,0-1 1 0 0,-1 0 0 0 0,1 1 0 0 0,0 0-1 0 0,-1 0 1 0 0,0 0 0 0 0,0 0 0 0 0,1 1 0 0 0,-1-1-1 0 0,-1 1 1 0 0,1 0 0 0 0,0 0 0 0 0,-1 0 0 0 0,1 0-1 0 0,-1 0 1 0 0,0 0 0 0 0,0 1 0 0 0,0-1-1 0 0,2 6 1 0 0,-2-1-88 0 0,0-1-1 0 0,0 0 1 0 0,0 1 0 0 0,-1 0-1 0 0,0-1 1 0 0,-1 1 0 0 0,0 0-1 0 0,0-1 1 0 0,-1 1 0 0 0,1 0-1 0 0,-2-1 1 0 0,1 1-1 0 0,-1-1 1 0 0,0 1 0 0 0,-1-1-1 0 0,0 0 1 0 0,0 0 0 0 0,-8 13-1 0 0,-3 2-361 0 0,-1-1 0 0 0,0 0-1 0 0,-2-1 1 0 0,-24 21 0 0 0,-17 12-802 0 0,74-64 1359 0 0,1 1 0 0 0,0 0-1 0 0,0 1 1 0 0,1 1 0 0 0,1 1 0 0 0,-1 0-1 0 0,1 2 1 0 0,0 0 0 0 0,0 1-1 0 0,1 1 1 0 0,-1 0 0 0 0,29 1 0 0 0,-39 2-123 0 0,1 1 0 0 0,-1 0 0 0 0,1 1 0 0 0,-1 0 0 0 0,1 0 0 0 0,-1 1 0 0 0,0 1 0 0 0,0-1 0 0 0,14 9 0 0 0,-19-10-7 0 0,0 0 0 0 0,0 1 0 0 0,-1 0-1 0 0,1 0 1 0 0,-1 0 0 0 0,1 1 0 0 0,-1-1-1 0 0,0 1 1 0 0,0 0 0 0 0,-1-1 0 0 0,1 1-1 0 0,-1 1 1 0 0,0-1 0 0 0,0 0 0 0 0,0 0-1 0 0,-1 1 1 0 0,1-1 0 0 0,-1 1 0 0 0,0-1-1 0 0,0 1 1 0 0,0 7 0 0 0,-2-3-17 0 0,1 0 1 0 0,-1 0 0 0 0,-1 0-1 0 0,0 0 1 0 0,0 0-1 0 0,-1 0 1 0 0,0 0-1 0 0,0-1 1 0 0,-1 0-1 0 0,0 1 1 0 0,-1-1-1 0 0,1-1 1 0 0,-2 1 0 0 0,1-1-1 0 0,-1 0 1 0 0,-9 9-1 0 0,-3 2 66 0 0,-2-1-1 0 0,0-1 0 0 0,0-1 1 0 0,-37 21-1 0 0,35-24 187 0 0,1-1 0 0 0,-2-1 0 0 0,-38 12-1 0 0,52-20-125 0 0,0 1-1 0 0,-1-1 1 0 0,1-1-1 0 0,0 0 1 0 0,-1 0-1 0 0,1-1 0 0 0,-1 0 1 0 0,1-1-1 0 0,-1 0 1 0 0,1 0-1 0 0,0-1 0 0 0,-14-4 1 0 0,21 5-116 0 0,0 1 0 0 0,0-1 0 0 0,1 0-1 0 0,-1 0 1 0 0,0 1 0 0 0,1-2 0 0 0,-1 1 0 0 0,1 0 0 0 0,-1 0 0 0 0,1 0 0 0 0,-1-1 0 0 0,1 1 0 0 0,0 0-1 0 0,0-1 1 0 0,0 1 0 0 0,0-1 0 0 0,-2-2 0 0 0,3 3-94 0 0,0-1 0 0 0,0 1 0 0 0,-1-1 0 0 0,1 1 0 0 0,0 0 0 0 0,0-1 0 0 0,1 1 0 0 0,-1-1 0 0 0,0 1 0 0 0,0 0 0 0 0,1-1 0 0 0,-1 1 0 0 0,0 0 0 0 0,1-1 0 0 0,0 1 0 0 0,-1 0-1 0 0,1 0 1 0 0,0-1 0 0 0,-1 1 0 0 0,1 0 0 0 0,0 0 0 0 0,0 0 0 0 0,2-2 0 0 0,8-6-3676 0 0,2-2-1068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11975 0 0,'-12'2'908'0'0,"12"-2"-898"0"0,0 0-1 0 0,0 0 0 0 0,0 1 1 0 0,0-1-1 0 0,0 0 0 0 0,0 0 1 0 0,0 0-1 0 0,0 0 0 0 0,-1 0 1 0 0,1 0-1 0 0,0 0 0 0 0,0 1 1 0 0,0-1-1 0 0,0 0 0 0 0,0 0 1 0 0,0 0-1 0 0,0 0 0 0 0,0 0 0 0 0,0 0 1 0 0,0 1-1 0 0,0-1 0 0 0,0 0 1 0 0,0 0-1 0 0,0 0 0 0 0,0 0 1 0 0,0 0-1 0 0,0 0 0 0 0,0 1 1 0 0,0-1-1 0 0,0 0 0 0 0,0 0 1 0 0,0 0-1 0 0,1 0 0 0 0,-1 0 1 0 0,0 0-1 0 0,0 0 0 0 0,0 0 1 0 0,0 1-1 0 0,0-1 0 0 0,0 0 1 0 0,0 0-1 0 0,0 0 0 0 0,19 13 134 0 0,-11-8-19 0 0,15 11 245 0 0,119 74 1796 0 0,-107-69-2539 0 0,0-3 1 0 0,46 17 0 0 0,-52-26-2022 0 0,-17-4-2264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78 11519 0 0,'0'0'30'0'0,"0"0"1"0"0,-1 0-1 0 0,1 0 0 0 0,-1-1 0 0 0,1 1 0 0 0,0 0 0 0 0,-1 0 0 0 0,1-1 0 0 0,0 1 1 0 0,-1 0-1 0 0,1-1 0 0 0,0 1 0 0 0,-1 0 0 0 0,1-1 0 0 0,0 1 0 0 0,0 0 0 0 0,-1-1 1 0 0,1 1-1 0 0,0-1 0 0 0,0 1 0 0 0,0 0 0 0 0,0-1 0 0 0,0 1 0 0 0,-1-1 0 0 0,1 1 0 0 0,0-1 1 0 0,0 1-1 0 0,0-1 0 0 0,0 1 0 0 0,0-1 0 0 0,0 1 0 0 0,1 0 0 0 0,-1-1 0 0 0,0 1 1 0 0,0-1-1 0 0,0 1 0 0 0,0-1 0 0 0,1-1-80 0 0,1 1 0 0 0,-1-1 0 0 0,0 1 0 0 0,1-1 0 0 0,-1 1 0 0 0,0 0 0 0 0,1 0 0 0 0,0 0-1 0 0,2-2 1 0 0,7-3 173 0 0,24-10 0 0 0,-33 15 162 0 0,13-4 587 0 0,1 0-1 0 0,0 1 1 0 0,0 0-1 0 0,0 1 1 0 0,1 1 0 0 0,27 0-1 0 0,-33 2-614 0 0,0 0 0 0 0,-1 1-1 0 0,1 1 1 0 0,0 0 0 0 0,-1 0 0 0 0,1 1 0 0 0,-1 0-1 0 0,0 1 1 0 0,0 0 0 0 0,0 1 0 0 0,11 7 0 0 0,-18-10-214 0 0,0 0 1 0 0,0 1 0 0 0,0-1 0 0 0,0 1 0 0 0,-1-1 0 0 0,1 1 0 0 0,-1 0 0 0 0,1 0-1 0 0,-1 0 1 0 0,0 0 0 0 0,-1 0 0 0 0,1 1 0 0 0,0-1 0 0 0,-1 1 0 0 0,0-1 0 0 0,2 6 0 0 0,-3-4-31 0 0,1 1 1 0 0,-1-1-1 0 0,0 0 1 0 0,0 1-1 0 0,0-1 1 0 0,-1 1 0 0 0,0-1-1 0 0,0 0 1 0 0,-1 0-1 0 0,-2 7 1 0 0,-4 8-78 0 0,-2-1 1 0 0,0 0-1 0 0,-2-1 0 0 0,-20 26 1 0 0,0-2-712 0 0,-2-2-1 0 0,-2-1 1 0 0,-1-2 0 0 0,-65 49 0 0 0,90-76 697 0 0,-1-1 0 0 0,0-1 0 0 0,0 0 0 0 0,-1 0 0 0 0,-14 4 0 0 0,28-11 86 0 0,-1-1-1 0 0,1 0 1 0 0,-1 1 0 0 0,1-1 0 0 0,-1 0-1 0 0,1 0 1 0 0,-1 0 0 0 0,1 0 0 0 0,-1 1-1 0 0,1-1 1 0 0,-1 0 0 0 0,1 0 0 0 0,-1 0-1 0 0,1 0 1 0 0,-1 0 0 0 0,0 0 0 0 0,1 0 0 0 0,-1 0-1 0 0,1 0 1 0 0,-1 0 0 0 0,1-1 0 0 0,-1 1-1 0 0,1 0 1 0 0,-1 0 0 0 0,1 0 0 0 0,-1-1-1 0 0,1 0 15 0 0,0 0-1 0 0,0 1 1 0 0,0-1-1 0 0,1 0 1 0 0,-1 1-1 0 0,0-1 1 0 0,1 0-1 0 0,-1 1 0 0 0,0-1 1 0 0,1 0-1 0 0,-1 1 1 0 0,1-1-1 0 0,-1 1 1 0 0,1-1-1 0 0,0 0 1 0 0,26-23 486 0 0,-2 7-477 0 0,1 1 1 0 0,1 1-1 0 0,1 1 0 0 0,51-17 1 0 0,-33 17 5 0 0,-1 2 0 0 0,67-9 0 0 0,-81 17 65 0 0,47-1 0 0 0,-69 5-89 0 0,0 1 0 0 0,-1 0 0 0 0,1 0 0 0 0,0 0 0 0 0,-1 1 0 0 0,1 1 0 0 0,-1-1 0 0 0,1 1 0 0 0,-1 1 0 0 0,9 5 0 0 0,-15-8-30 0 0,1 0 1 0 0,-1 1-1 0 0,0 0 1 0 0,0-1 0 0 0,0 1-1 0 0,-1 0 1 0 0,1 0-1 0 0,0 0 1 0 0,-1 0-1 0 0,1 0 1 0 0,-1 1-1 0 0,0-1 1 0 0,1 0-1 0 0,-1 1 1 0 0,0-1-1 0 0,1 5 1 0 0,-2-3-17 0 0,1 0-1 0 0,-1 0 1 0 0,0 0 0 0 0,0 0 0 0 0,0 0 0 0 0,0 0-1 0 0,-1 0 1 0 0,0 0 0 0 0,-2 7 0 0 0,-2 2-70 0 0,0 0 0 0 0,-1 0 1 0 0,-1 0-1 0 0,-16 23 1 0 0,4-11 157 0 0,-2-1 1 0 0,0-1 0 0 0,-1 0 0 0 0,-1-2 0 0 0,-2-1 0 0 0,-50 34-1 0 0,22-23 457 0 0,-1-2-1 0 0,-93 35 1 0 0,128-56-552 0 0,-1-2-1 0 0,-31 7 1 0 0,43-12-405 0 0,0 0 0 0 0,0 0-1 0 0,0-1 1 0 0,0 0 0 0 0,0 0 0 0 0,0-1-1 0 0,0 0 1 0 0,0 0 0 0 0,-12-4 0 0 0,4-2-5505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4:5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3223 0 0,'-9'6'584'0'0,"0"1"0"0"0,0 0 0 0 0,1 0 0 0 0,0 1 0 0 0,0 0-1 0 0,1 1 1 0 0,-8 11 0 0 0,-164 207 5309 0 0,44-57-2562 0 0,116-145-3188 0 0,-51 70-1425 0 0,67-91 261 0 0</inkml:trace>
  <inkml:trace contextRef="#ctx0" brushRef="#br0" timeOffset="1">151 27 3223 0 0,'-1'1'66'0'0,"1"-1"0"0"0,-1 0 0 0 0,1 0-1 0 0,-1 1 1 0 0,1-1 0 0 0,-1 1 0 0 0,1-1 0 0 0,-1 0-1 0 0,1 1 1 0 0,0-1 0 0 0,-1 1 0 0 0,1-1-1 0 0,0 1 1 0 0,-1-1 0 0 0,1 1 0 0 0,0-1-1 0 0,-1 1 1 0 0,1-1 0 0 0,0 1 0 0 0,0-1-1 0 0,0 1 1 0 0,0 0 0 0 0,-1-1 0 0 0,1 1-1 0 0,0-1 1 0 0,0 1 0 0 0,0 0 0 0 0,0-1 0 0 0,0 1-1 0 0,0-1 1 0 0,1 2 0 0 0,5 22 3476 0 0,-3-14-3365 0 0,18 72 2858 0 0,33 148 2726 0 0,-49-198-5701 0 0,0 0 0 0 0,-3 0 0 0 0,-1 43 0 0 0,-1-72-238 0 0,0-1 0 0 0,-1 0 1 0 0,1 1-1 0 0,-1-1 0 0 0,1 0 0 0 0,-1 0 0 0 0,-1 4 0 0 0,-7 6-4148 0 0,-1-3-993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7367 0 0,'-2'-2'79'0'0,"0"-1"0"0"0,-1 0 0 0 0,1 0 0 0 0,0 0 0 0 0,1 0 0 0 0,-3-5 0 0 0,3 7 1 0 0,1 0-1 0 0,0-1 1 0 0,-1 1 0 0 0,1 0-1 0 0,0-1 1 0 0,0 1 0 0 0,0-1-1 0 0,0 1 1 0 0,0 0 0 0 0,0-1 0 0 0,1 1-1 0 0,-1-1 1 0 0,0 1 0 0 0,1 0-1 0 0,-1-1 1 0 0,1 1 0 0 0,-1 0 0 0 0,1 0-1 0 0,1-3 1 0 0,2 0 291 0 0,-1-1 1 0 0,0 1-1 0 0,1 0 0 0 0,0 0 1 0 0,0 0-1 0 0,0 1 0 0 0,1-1 1 0 0,-1 1-1 0 0,1 0 0 0 0,0 0 1 0 0,0 1-1 0 0,0-1 1 0 0,0 1-1 0 0,0 0 0 0 0,0 1 1 0 0,1-1-1 0 0,9-1 0 0 0,6 1 406 0 0,1 1 0 0 0,0 0-1 0 0,27 4 1 0 0,-7-1-597 0 0,0-3-1364 0 0,0 0 0 0 0,73-14 0 0 0,-83 9-4678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10135 0 0,'0'0'17'0'0,"0"0"0"0"0,0 0 0 0 0,0 0 0 0 0,0 0-1 0 0,0 0 1 0 0,0 0 0 0 0,0 0 0 0 0,-1 0-1 0 0,1 0 1 0 0,0 0 0 0 0,0 0 0 0 0,0 0 0 0 0,0 0-1 0 0,0-1 1 0 0,0 1 0 0 0,0 0 0 0 0,0 0 0 0 0,0 0-1 0 0,0 0 1 0 0,0 0 0 0 0,0 0 0 0 0,0 0 0 0 0,0 0-1 0 0,0 0 1 0 0,0 0 0 0 0,0 0 0 0 0,0 0 0 0 0,0-1-1 0 0,0 1 1 0 0,0 0 0 0 0,0 0 0 0 0,0 0 0 0 0,0 0-1 0 0,0 0 1 0 0,0 0 0 0 0,0 0 0 0 0,0 0 0 0 0,0 0-1 0 0,0 0 1 0 0,0-1 0 0 0,0 1 0 0 0,0 0 0 0 0,0 0-1 0 0,0 0 1 0 0,0 0 0 0 0,0 0 0 0 0,0 0-1 0 0,0 0 1 0 0,0 0 0 0 0,0 0 0 0 0,0 0 0 0 0,0 0-1 0 0,1 0 1 0 0,-1 0 0 0 0,0 0 0 0 0,0 0 0 0 0,8-6 431 0 0,14-6-85 0 0,-18 10-156 0 0,19-10 1169 0 0,0 1 1 0 0,32-9-1 0 0,-45 17-980 0 0,0 0 0 0 0,1 1 0 0 0,-1 0 0 0 0,1 1-1 0 0,-1 0 1 0 0,0 0 0 0 0,1 1 0 0 0,15 2 0 0 0,-24-1-363 0 0,1-1 0 0 0,0 1 0 0 0,-1-1 0 0 0,1 1-1 0 0,-1 0 1 0 0,1 0 0 0 0,-1 0 0 0 0,1 0 0 0 0,-1 1 0 0 0,1-1-1 0 0,-1 1 1 0 0,0-1 0 0 0,0 1 0 0 0,0 0 0 0 0,0 0 0 0 0,0 0 0 0 0,2 3-1 0 0,-2-2-25 0 0,-1 0-1 0 0,1 0 0 0 0,-1 0 1 0 0,0 0-1 0 0,0 0 0 0 0,-1 0 0 0 0,1 0 1 0 0,-1 0-1 0 0,1 0 0 0 0,-1 1 1 0 0,0-1-1 0 0,0 0 0 0 0,-1 3 1 0 0,-1 7-140 0 0,0-1 0 0 0,-2 0 0 0 0,1 0 0 0 0,-1 0 0 0 0,-1-1 0 0 0,-9 16 1 0 0,-15 23-1650 0 0,-53 68 0 0 0,44-66 755 0 0,38-52 1010 0 0,-1 1 1 0 0,0 0-1 0 0,1 0 1 0 0,-1 0-1 0 0,1 0 1 0 0,-1 0-1 0 0,1-1 1 0 0,-1 1-1 0 0,1 0 1 0 0,-1 0-1 0 0,1 0 1 0 0,0 0-1 0 0,0 0 1 0 0,0 0-1 0 0,-1 0 1 0 0,1 2-1 0 0,1-3 10 0 0,-1 0 0 0 0,0 1-1 0 0,0-1 1 0 0,0 0 0 0 0,1 0 0 0 0,-1 1-1 0 0,0-1 1 0 0,1 0 0 0 0,-1 0-1 0 0,0 0 1 0 0,1 0 0 0 0,-1 1 0 0 0,0-1-1 0 0,1 0 1 0 0,-1 0 0 0 0,0 0 0 0 0,1 0-1 0 0,-1 0 1 0 0,0 0 0 0 0,1 0-1 0 0,-1 0 1 0 0,0 0 0 0 0,1 0 0 0 0,-1 0-1 0 0,1 0 1 0 0,-1 0 0 0 0,0 0 0 0 0,1 0-1 0 0,-1 0 1 0 0,7-2-69 0 0,1 0-1 0 0,-2-1 1 0 0,9-3 0 0 0,24-12-131 0 0,60-23 64 0 0,-87 37 126 0 0,0 1 0 0 0,1 0 0 0 0,0 0 0 0 0,-1 1 1 0 0,1 1-1 0 0,15 0 0 0 0,-25 1 12 0 0,1 0 0 0 0,-1 0 1 0 0,1 1-1 0 0,-1-1 0 0 0,0 1 0 0 0,1 0 0 0 0,-1 0 1 0 0,0 0-1 0 0,1 0 0 0 0,-1 1 0 0 0,0-1 0 0 0,0 1 1 0 0,0 0-1 0 0,0 0 0 0 0,-1 0 0 0 0,1 0 0 0 0,0 0 1 0 0,-1 1-1 0 0,0-1 0 0 0,1 1 0 0 0,-1-1 0 0 0,0 1 1 0 0,0 0-1 0 0,0 0 0 0 0,-1 0 0 0 0,1 0 0 0 0,-1 0 1 0 0,0 1-1 0 0,0-1 0 0 0,0 0 0 0 0,0 1 0 0 0,0-1 1 0 0,-1 0-1 0 0,1 7 0 0 0,-2 0 98 0 0,0 1 0 0 0,-1 0 0 0 0,-1 0-1 0 0,0-1 1 0 0,0 1 0 0 0,-1-1 0 0 0,-9 19 0 0 0,0-6 248 0 0,0-1-1 0 0,-22 26 1 0 0,17-26-158 0 0,-1-1 0 0 0,-1 0 1 0 0,-1-1-1 0 0,-1-1 0 0 0,0-2 0 0 0,-1 0 0 0 0,-1-1 0 0 0,-32 16 0 0 0,50-29-166 0 0,0-1-1 0 0,0 0 1 0 0,-1 0 0 0 0,1 0-1 0 0,-1-1 1 0 0,-11 2-1 0 0,15-3-87 0 0,-1 0 1 0 0,1 0-1 0 0,0 0 0 0 0,0 0 0 0 0,-1-1 0 0 0,1 0 0 0 0,0 1 1 0 0,0-1-1 0 0,-1 0 0 0 0,1-1 0 0 0,0 1 0 0 0,0 0 0 0 0,1-1 1 0 0,-1 0-1 0 0,-4-2 0 0 0,-5-8-864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3679 0 0,'-10'-12'997'0'0,"10"23"1162"0"0,1 5-1445 0 0,-2 92 2105 0 0,11 318 3164 0 0,0-202-7083 0 0,-10-221 885 0 0,2 13-324 0 0,-2-16 458 0 0,0 1 1 0 0,0-1 0 0 0,0 0-1 0 0,0 1 1 0 0,0-1-1 0 0,0 1 1 0 0,1-1-1 0 0,-1 1 1 0 0,0-1-1 0 0,0 1 1 0 0,0-1-1 0 0,0 0 1 0 0,1 1-1 0 0,-1-1 1 0 0,0 1-1 0 0,1-1 1 0 0,-1 0-1 0 0,0 1 1 0 0,0-1-1 0 0,1 0 1 0 0,-1 1 0 0 0,1-1-1 0 0,-1 0 1 0 0,0 0-1 0 0,1 1 1 0 0,3-3-1310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5527 0 0,'16'-6'1954'0'0,"-5"3"-1072"0"0,0 0 1 0 0,0 1 0 0 0,0 0-1 0 0,0 1 1 0 0,0 0 0 0 0,0 1-1 0 0,1 0 1 0 0,-1 0 0 0 0,11 3-1 0 0,10 4 347 0 0,54 17-1 0 0,-54-13-1114 0 0,58 11 1 0 0,-82-21-232 0 0,1-1 1 0 0,0 1 0 0 0,-1-1 0 0 0,1-1 0 0 0,12-1-1 0 0,-16 0-430 0 0,0 1 0 0 0,1 0 0 0 0,-1-1 0 0 0,0 0 0 0 0,8-4 0 0 0,-4 0-4995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7831 0 0,'-1'0'40'0'0,"1"-1"0"0"0,0 1 0 0 0,0-1-1 0 0,-1 0 1 0 0,1 1 0 0 0,0-1 0 0 0,0 0-1 0 0,0 1 1 0 0,0-1 0 0 0,0 0 0 0 0,0 1-1 0 0,0-1 1 0 0,0 0 0 0 0,0 1 0 0 0,0-1-1 0 0,0 0 1 0 0,1 0 0 0 0,1 1 152 0 0,1 8-252 0 0,48 297 7453 0 0,-24-100-5758 0 0,-24-184-1801 0 0,0 2-1258 0 0,0-5-4398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10 223 5527 0 0,'-1'0'42'0'0,"0"-1"0"0"0,1 0 0 0 0,-1 0-1 0 0,0 1 1 0 0,1-1 0 0 0,-1 0 0 0 0,0 0 0 0 0,1 0-1 0 0,-1 0 1 0 0,1 0 0 0 0,0 0 0 0 0,-1 0-1 0 0,1 0 1 0 0,0 0 0 0 0,-1 0 0 0 0,1 0-1 0 0,0 0 1 0 0,0 0 0 0 0,0 0 0 0 0,0 0 0 0 0,0 0-1 0 0,0 0 1 0 0,0 0 0 0 0,0 0 0 0 0,1-2-1 0 0,0 0 197 0 0,1 0 0 0 0,0 0 0 0 0,-1 0 0 0 0,1 0 0 0 0,1 0 0 0 0,2-4 0 0 0,0 1 130 0 0,14-17 654 0 0,0 2-1 0 0,37-33 0 0 0,-46 46-694 0 0,1 0 0 0 0,-1 0 0 0 0,2 1 0 0 0,-1 1-1 0 0,1-1 1 0 0,0 2 0 0 0,0 0 0 0 0,17-5 0 0 0,-25 9-388 0 0,0 0 1 0 0,0 1 0 0 0,1-1 0 0 0,-1 1 0 0 0,0 0 0 0 0,0 0 0 0 0,0 0 0 0 0,1 0-1 0 0,-1 1 1 0 0,0 0 0 0 0,0 0 0 0 0,0 0 0 0 0,0 0 0 0 0,0 0 0 0 0,7 4-1 0 0,-6-1-58 0 0,0-1 0 0 0,0 1-1 0 0,-1 0 1 0 0,1 0-1 0 0,-1 0 1 0 0,0 1-1 0 0,0 0 1 0 0,-1-1 0 0 0,1 1-1 0 0,3 8 1 0 0,-1-3 161 0 0,0 1 0 0 0,-1-1 0 0 0,0 1 0 0 0,-1 0 1 0 0,0 1-1 0 0,-1-1 0 0 0,0 1 0 0 0,-1-1 0 0 0,0 1 1 0 0,-1 0-1 0 0,0 0 0 0 0,-1-1 0 0 0,-1 17 0 0 0,-4 7-183 0 0,-2 0 0 0 0,-20 62 1 0 0,-37 62-422 0 0,50-132 889 0 0,-1 0-1 0 0,-2 0 0 0 0,-22 28 1 0 0,37-53-121 0 0,2-1-111 0 0,-1-1 0 0 0,0 1-1 0 0,0 0 1 0 0,1 0 0 0 0,-1 0 0 0 0,1 0 0 0 0,-1 0 0 0 0,1 0 0 0 0,-1 0 0 0 0,1 0 0 0 0,-1 0 0 0 0,1 1-1 0 0,0-1-68 0 0,1-1 0 0 0,-1 1 0 0 0,1-1 0 0 0,-1 1 0 0 0,1-1 0 0 0,-1 1 0 0 0,1-1 0 0 0,-1 0 0 0 0,1 1 0 0 0,0-1 0 0 0,-1 0 0 0 0,1 0 0 0 0,0 1 0 0 0,-1-1 0 0 0,1 0 0 0 0,0 0 0 0 0,-1 0 0 0 0,1 0 0 0 0,0 0-1 0 0,-1 0 1 0 0,1 0 0 0 0,0 0 0 0 0,0 0 0 0 0,247 35 942 0 0,-132-24-1909 0 0,-101-10 122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5527 0 0,'1'0'104'0'0,"1"-1"0"0"0,-1 1 0 0 0,1 0 0 0 0,-1 0 0 0 0,1-1 0 0 0,-1 1-1 0 0,1 0 1 0 0,-1 1 0 0 0,1-1 0 0 0,-1 0 0 0 0,1 0 0 0 0,-1 1 0 0 0,1-1-1 0 0,2 2 1 0 0,25 10 2001 0 0,-17-6-1413 0 0,35 17 2755 0 0,80 52 0 0 0,-83-46-2470 0 0,90 42 1 0 0,-126-68-966 0 0,-1 0 0 0 0,1 0 0 0 0,0-1 0 0 0,14 2-1 0 0,-19-4-198 0 0,0 0 0 0 0,0 0 0 0 0,0 0 0 0 0,0 0 0 0 0,-1-1 0 0 0,1 1 0 0 0,4-2 0 0 0,-5 2-247 0 0,-1-1-1 0 0,1 0 1 0 0,-1 1 0 0 0,1-1 0 0 0,-1 0 0 0 0,0 0 0 0 0,1 0-1 0 0,-1 0 1 0 0,0 0 0 0 0,0 0 0 0 0,1-1 0 0 0,-1 1 0 0 0,1-3-1 0 0,2-2-4413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4143 0 0,'-44'101'1760'0'0,"-154"332"4942"0"0,178-392-6675 0 0,11-21-776 0 0,0-1-1 0 0,-23 33 0 0 0,28-47-1910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9671 0 0,'0'2'102'0'0,"-1"0"-1"0"0,0 0 1 0 0,1 0-1 0 0,-1 0 1 0 0,1 1-1 0 0,0-1 1 0 0,0 0-1 0 0,0 0 1 0 0,0 0-1 0 0,0 1 1 0 0,0-1-1 0 0,2 4 1 0 0,9 30 620 0 0,-5-16-258 0 0,15 53 1113 0 0,30 120 1978 0 0,-43-157-3440 0 0,-2-1 0 0 0,-2 2 0 0 0,-1 51 0 0 0,-3-79-620 0 0,0 1 0 0 0,-1 0 1 0 0,-1-1-1 0 0,1 1 1 0 0,-2-1-1 0 0,-5 16 1 0 0,1-9-4766 0 0</inkml:trace>
  <inkml:trace contextRef="#ctx0" brushRef="#br0" timeOffset="1">0 458 8287 0 0,'16'-5'1852'0'0,"81"-11"3885"0"0,9-2-2318 0 0,-66 7-2825 0 0,48-20 0 0 0,-3-3-6957 0 0,-84 33 6072 0 0,35-14-5667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4607 0 0,'-5'-7'2208'0'0,"5"7"-2002"0"0,1 1 1 0 0,0-1 0 0 0,-1 0-1 0 0,1 0 1 0 0,0 1-1 0 0,-1-1 1 0 0,1 0 0 0 0,0 1-1 0 0,-1-1 1 0 0,1 1 0 0 0,-1-1-1 0 0,1 1 1 0 0,-1-1-1 0 0,1 1 1 0 0,-1-1 0 0 0,2 3 674 0 0,1 2-61 0 0,5 11-26 0 0,-1 0-1 0 0,0 0 1 0 0,-1 1-1 0 0,4 19 1 0 0,11 156 1308 0 0,-12-81-1339 0 0,-9-110-766 0 0,0 0-1 0 0,0 0 0 0 0,1-1 1 0 0,-1 1-1 0 0,0 0 1 0 0,0 0-1 0 0,0-1 0 0 0,1 1 1 0 0,-1 0-1 0 0,0 0 1 0 0,1-1-1 0 0,-1 1 0 0 0,0 0 1 0 0,1-1-1 0 0,-1 1 1 0 0,1 0-1 0 0,-1-1 0 0 0,1 1 1 0 0,-1-1-1 0 0,1 1 1 0 0,0-1-1 0 0,-1 1 1 0 0,1-1-1 0 0,0 1 0 0 0,-1-1 1 0 0,1 0-1 0 0,0 1 1 0 0,0-1-1 0 0,-1 0 0 0 0,1 0 1 0 0,0 1-1 0 0,0-1 1 0 0,-1 0-1 0 0,1 0 0 0 0,0 0 1 0 0,0 0-1 0 0,0 0 1 0 0,-1 0-1 0 0,1 0 0 0 0,0 0 1 0 0,0-1-1 0 0,-1 1 1 0 0,3 0-1 0 0,3-2-41 0 0,0-1-1 0 0,1 1 1 0 0,-1-1 0 0 0,7-4-1 0 0,-4 2 21 0 0,46-20-70 0 0,2 3 1 0 0,0 2 0 0 0,1 2 0 0 0,1 3-1 0 0,68-8 1 0 0,-58 12 89 0 0,125-17-90 0 0,-152 25-138 0 0,0 1 1 0 0,70 7-1 0 0,-70-1 453 0 0,1-2 1 0 0,-1-2 0 0 0,0-2 0 0 0,83-13 0 0 0,-90 8-9 0 0,151-24 962 0 0,-152 27-924 0 0,1 2 0 0 0,0 2 0 0 0,50 5 0 0 0,18 13-337 0 0,24 2 808 0 0,-110-18-539 0 0,0-2-1 0 0,0 0 1 0 0,1 0-1 0 0,-1-2 0 0 0,24-5 1 0 0,-36 6-141 0 0,0 0-1 0 0,0-1 1 0 0,0 0 0 0 0,0 0 0 0 0,5-3-1 0 0,-9 5-38 0 0,-1-1 0 0 0,1 1-1 0 0,0 0 1 0 0,0-1-1 0 0,-1 1 1 0 0,1-1 0 0 0,0 0-1 0 0,-1 1 1 0 0,1-1-1 0 0,-1 1 1 0 0,1-1 0 0 0,0 0-1 0 0,-1 0 1 0 0,1 1-1 0 0,-1-1 1 0 0,0 0 0 0 0,1 0-1 0 0,-1 1 1 0 0,0-1-1 0 0,1 0 1 0 0,-1 0 0 0 0,0 0-1 0 0,0 0 1 0 0,0 1-1 0 0,0-1 1 0 0,0 0 0 0 0,0 0-1 0 0,0 0 1 0 0,0 0-1 0 0,0 0 1 0 0,0 0 0 0 0,0 1-1 0 0,-1-1 1 0 0,1 0-1 0 0,0 0 1 0 0,0 0 0 0 0,-2-1-1 0 0,-67-123-1979 0 0,57 103-1094 0 0,8 11-3326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10591 0 0,'-1'0'23'0'0,"1"0"0"0"0,0 0-1 0 0,-1-1 1 0 0,1 1-1 0 0,0 0 1 0 0,0 0-1 0 0,-1 0 1 0 0,1 0 0 0 0,0-1-1 0 0,0 1 1 0 0,0 0-1 0 0,-1 0 1 0 0,1 0 0 0 0,0-1-1 0 0,0 1 1 0 0,0 0-1 0 0,0 0 1 0 0,0-1 0 0 0,-1 1-1 0 0,1 0 1 0 0,0 0-1 0 0,0-1 1 0 0,0 1-1 0 0,0 0 1 0 0,0-1 0 0 0,0 1-1 0 0,0 0 1 0 0,0 0-1 0 0,0-1 1 0 0,0 1 0 0 0,0 0-1 0 0,0-1 1 0 0,0 1-1 0 0,0 0 1 0 0,0 0 0 0 0,0-1-1 0 0,0 1 1 0 0,0 0-1 0 0,1 0 1 0 0,-1-1-1 0 0,0 1 1 0 0,0 0 0 0 0,0 0-1 0 0,0-1 1 0 0,1 1-1 0 0,-1 0 1 0 0,0 0 0 0 0,0 0-1 0 0,0-1 1 0 0,1 1-1 0 0,-1 0 1 0 0,0 0 0 0 0,0 0-1 0 0,1 0 1 0 0,-1-1-1 0 0,0 1 1 0 0,0 0-1 0 0,1 0 1 0 0,-1 0 0 0 0,0 0-1 0 0,1 0 1 0 0,-1 0-1 0 0,0 0 1 0 0,1 0 0 0 0,23-6 283 0 0,-21 5-139 0 0,12-2 884 0 0,0 1 0 0 0,1 0 0 0 0,-1 1 0 0 0,30 2 0 0 0,-40-1-1006 0 0,0 1 1 0 0,0-1 0 0 0,0 1 0 0 0,0 0-1 0 0,0 1 1 0 0,-1-1 0 0 0,1 1 0 0 0,0 0-1 0 0,-1 0 1 0 0,1 0 0 0 0,-1 1-1 0 0,0-1 1 0 0,1 1 0 0 0,-1 0 0 0 0,-1 1-1 0 0,1-1 1 0 0,0 0 0 0 0,5 9 0 0 0,-7-9-218 0 0,-1 1 1 0 0,1-1 0 0 0,-1 1-1 0 0,0 0 1 0 0,0 0-1 0 0,0-1 1 0 0,-1 1 0 0 0,1 0-1 0 0,-1 0 1 0 0,0 0 0 0 0,0 0-1 0 0,-1 0 1 0 0,1 0 0 0 0,-1-1-1 0 0,-2 9 1 0 0,-2 5-643 0 0,-1 1-1 0 0,-8 17 1 0 0,9-23 317 0 0,-80 153-839 0 0,85-164 1380 0 0,-1 0-1 0 0,0 0 1 0 0,0 0 0 0 0,1 0-1 0 0,-1 1 1 0 0,1-1-1 0 0,-1 0 1 0 0,1 0-1 0 0,0 1 1 0 0,-1-1 0 0 0,1 0-1 0 0,0 1 1 0 0,0-1-1 0 0,0 3 1 0 0,0-4-5 0 0,1 1 0 0 0,-1-1-1 0 0,1 0 1 0 0,-1 1 0 0 0,1-1 0 0 0,-1 0 0 0 0,1 1 0 0 0,-1-1 0 0 0,1 0 0 0 0,-1 1-1 0 0,1-1 1 0 0,0 0 0 0 0,-1 0 0 0 0,1 0 0 0 0,-1 0 0 0 0,1 0 0 0 0,-1 0-1 0 0,1 1 1 0 0,0-1 0 0 0,-1-1 0 0 0,1 1 0 0 0,-1 0 0 0 0,1 0 0 0 0,0 0 0 0 0,-1 0-1 0 0,1 0 1 0 0,-1 0 0 0 0,1-1 0 0 0,-1 1 0 0 0,1 0 0 0 0,0-1 0 0 0,74-25 1690 0 0,9-3-1052 0 0,-73 26-778 0 0,0 1 0 0 0,0 0 0 0 0,0 1 0 0 0,0 0 0 0 0,0 1-1 0 0,13 0 1 0 0,-19 1 3 0 0,0 0-1 0 0,0-1 1 0 0,0 1 0 0 0,0 1-1 0 0,0-1 1 0 0,-1 1-1 0 0,1 0 1 0 0,0 0-1 0 0,-1 0 1 0 0,1 1-1 0 0,-1-1 1 0 0,7 6 0 0 0,-8-5 52 0 0,-1 0 0 0 0,1 1 0 0 0,0-1 1 0 0,-1 0-1 0 0,1 1 0 0 0,-1-1 0 0 0,0 1 0 0 0,-1 0 1 0 0,1 0-1 0 0,0 0 0 0 0,-1 0 0 0 0,0 0 1 0 0,0 0-1 0 0,0 0 0 0 0,0 7 0 0 0,-1 2 110 0 0,0 0-1 0 0,-1 0 1 0 0,0-1-1 0 0,-1 1 1 0 0,0-1 0 0 0,-1 1-1 0 0,-1-1 1 0 0,1 0-1 0 0,-2 0 1 0 0,-6 12-1 0 0,-2 2 380 0 0,-2 0 1 0 0,-1-1-1 0 0,-24 29 0 0 0,22-31-51 0 0,-2-1-1 0 0,0-1 0 0 0,-1-1 0 0 0,-27 20 1 0 0,38-33-212 0 0,1 0 0 0 0,-1-1 1 0 0,1 0-1 0 0,-2-1 0 0 0,1 0 0 0 0,0-1 0 0 0,-1 0 1 0 0,0-1-1 0 0,0 0 0 0 0,0 0 0 0 0,-1-1 1 0 0,1-1-1 0 0,-20 1 0 0 0,27-2-178 0 0,1 0 0 0 0,-1-1-1 0 0,0 1 1 0 0,1-1 0 0 0,-1 1-1 0 0,1-1 1 0 0,-1 0 0 0 0,1-1 0 0 0,0 1-1 0 0,-1 0 1 0 0,1-1 0 0 0,0 0-1 0 0,0 0 1 0 0,0 0 0 0 0,0 0-1 0 0,0 0 1 0 0,1-1 0 0 0,-1 1 0 0 0,1-1-1 0 0,-1 1 1 0 0,1-1 0 0 0,0 0-1 0 0,0 0 1 0 0,0 0 0 0 0,0 0-1 0 0,1-1 1 0 0,0 1 0 0 0,-2-4 0 0 0,-2-14-908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2 194 5527 0 0,'-1'-7'170'0'0,"1"1"0"0"0,-1 0 0 0 0,2-1 0 0 0,0-10 0 0 0,0 15-13 0 0,-1-1-1 0 0,1 0 1 0 0,0 1-1 0 0,0-1 1 0 0,0 1 0 0 0,1-1-1 0 0,-1 1 1 0 0,0-1-1 0 0,1 1 1 0 0,-1 0-1 0 0,1 0 1 0 0,0 0-1 0 0,3-3 1 0 0,-5 5-81 0 0,1-1 0 0 0,-1 1 1 0 0,1-1-1 0 0,-1 1 0 0 0,1 0 1 0 0,0-1-1 0 0,-1 1 0 0 0,1 0 0 0 0,-1-1 1 0 0,1 1-1 0 0,0 0 0 0 0,-1 0 1 0 0,1 0-1 0 0,0-1 0 0 0,-1 1 1 0 0,1 0-1 0 0,0 0 0 0 0,-1 0 1 0 0,1 0-1 0 0,0 0 0 0 0,-1 0 0 0 0,1 0 1 0 0,0 1-1 0 0,-1-1 0 0 0,2 0 1 0 0,-1 1 74 0 0,1 0 0 0 0,-1 0 0 0 0,0 0 0 0 0,1 0 1 0 0,-1 0-1 0 0,0 0 0 0 0,0 0 0 0 0,0 0 0 0 0,0 0 1 0 0,2 3-1 0 0,0 2 225 0 0,1 0 0 0 0,-1 0-1 0 0,0 0 1 0 0,2 8 0 0 0,0 5 223 0 0,-1 2 0 0 0,4 39-1 0 0,-7-39-479 0 0,2 1-1 0 0,1-1 1 0 0,7 25-1 0 0,-10-40-120 0 0,2-1-1 0 0,-1 1 0 0 0,0-1 0 0 0,1 0 0 0 0,0 1 0 0 0,0-1 0 0 0,1-1 0 0 0,0 1 0 0 0,-1 0 1 0 0,2-1-1 0 0,-1 0 0 0 0,0 0 0 0 0,1 0 0 0 0,0 0 0 0 0,10 5 0 0 0,-12-7-86 0 0,1 0 0 0 0,0-1 0 0 0,1 0 0 0 0,-1 1 0 0 0,0-2 0 0 0,0 1 0 0 0,1 0 0 0 0,-1-1 0 0 0,0 0 0 0 0,1 0 0 0 0,5 0 0 0 0,6-3-246 0 0,27-7 0 0 0,-6 2 117 0 0,175-22-421 0 0,-177 28 311 0 0,-1 2 1 0 0,1 0-1 0 0,0 3 0 0 0,40 8 1 0 0,-46-6 108 0 0,129 25-544 0 0,-111-24 647 0 0,66 1-1 0 0,126-27 1686 0 0,-45 0 430 0 0,37 20-952 0 0,-101 1-924 0 0,77-15 13 0 0,-144 7-270 0 0,1 2 0 0 0,91 6 0 0 0,-27 5-156 0 0,-15-1 304 0 0,-102-4-37 0 0,0 0-1 0 0,0 1 0 0 0,0 1 1 0 0,-1 0-1 0 0,1 0 0 0 0,-1 1 1 0 0,1 0-1 0 0,-1 1 0 0 0,0 0 1 0 0,-1 0-1 0 0,1 1 1 0 0,-1 1-1 0 0,0-1 0 0 0,8 10 1 0 0,-16-15-30 0 0,1 0 0 0 0,-1 0 0 0 0,0 1 0 0 0,1-1 0 0 0,-1 0 1 0 0,1 0-1 0 0,-1 0 0 0 0,1 0 0 0 0,-1-1 0 0 0,1 1 0 0 0,0 0 1 0 0,2 0-1 0 0,-3-1 80 0 0,0 0 0 0 0,0-1 0 0 0,0 1 0 0 0,0 0 0 0 0,0-1 0 0 0,0 1 0 0 0,0 0 0 0 0,0-1 0 0 0,0 1 0 0 0,0-1 0 0 0,0 0 0 0 0,0 1 0 0 0,0-1 0 0 0,0 0 0 0 0,0 1 0 0 0,-1-1 0 0 0,1 0 0 0 0,0 0 0 0 0,0 0 0 0 0,0-1 0 0 0,23-30 1214 0 0,-1-1 0 0 0,-2-1 1 0 0,-1 0-1 0 0,20-53 0 0 0,-36 76-1176 0 0,0-1 1 0 0,-1 1-1 0 0,0-1 0 0 0,1-20 1 0 0,-2-49-71 0 0,0 0-238 0 0,-1 65-1256 0 0,0 2-5457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 4143 0 0,'-10'-16'325'0'0,"-2"-3"2998"0"0,12 23-2680 0 0,-1-1-1 0 0,1 0 1 0 0,-1 0-1 0 0,1 0 1 0 0,0 1-1 0 0,0-1 1 0 0,1 4-1 0 0,5 57 1681 0 0,-4 76-1 0 0,-13 66-433 0 0,0-8-780 0 0,10-173-990 0 0,0-5-138 0 0,2 22 0 0 0,4-29-819 0 0,2-9-5104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7831 0 0,'-12'1'772'0'0,"18"-3"-193"0"0,23-4 280 0 0,176 4 4489 0 0,-42 3-4300 0 0,-160-1-1127 0 0,7-1-1468 0 0,0 1 0 0 0,19-5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5527 0 0,'0'1'107'0'0,"0"0"0"0"0,-1-1 0 0 0,1 1-1 0 0,0 0 1 0 0,-1-1 0 0 0,1 1 0 0 0,0 0 0 0 0,0-1-1 0 0,0 1 1 0 0,0 0 0 0 0,0 0 0 0 0,0-1-1 0 0,0 1 1 0 0,0 0 0 0 0,0-1 0 0 0,0 1-1 0 0,0 0 1 0 0,0 0 0 0 0,4 22 2078 0 0,-3-15-1824 0 0,12 155 5614 0 0,-13-110-5038 0 0,-8 59-1 0 0,2-72-838 0 0,2-16-232 0 0,1 1-1 0 0,2 0 0 0 0,0 0 0 0 0,2 26 0 0 0,0-50 48 0 0,-1 0-82 0 0,0 0 0 0 0,0 1 0 0 0,0-1 0 0 0,0 0 0 0 0,0 1 0 0 0,0-1 0 0 0,1 0 0 0 0,-1 0 0 0 0,0 1 0 0 0,1-1 0 0 0,0 0 0 0 0,-1 0 1 0 0,1 0-1 0 0,-1 1 0 0 0,1-1 0 0 0,0 0 0 0 0,0 0 0 0 0,0 0 0 0 0,0 0 0 0 0,0 0 0 0 0,0-1 0 0 0,1 2 0 0 0,7-1-4857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5983 0 0,'0'-5'553'0'0,"1"6"-409"0"0,-1 10-113 0 0,-19 57 884 0 0,-23 95 2411 0 0,38-138-2673 0 0,0-1-1 0 0,2 1 1 0 0,1-1 0 0 0,4 47-1 0 0,1-44-214 0 0,0 0-1 0 0,14 40 0 0 0,-14-54-351 0 0,1 1 0 0 0,0-2 0 0 0,1 1 0 0 0,1-1 0 0 0,0 0 0 0 0,15 20 0 0 0,-19-29-79 0 0,0 1 1 0 0,0-1-1 0 0,1 0 1 0 0,-1 0-1 0 0,1 0 1 0 0,0-1-1 0 0,0 1 1 0 0,0-1-1 0 0,0 0 1 0 0,0 0-1 0 0,0 0 1 0 0,1 0-1 0 0,5 0 1 0 0,-4-1-1 0 0,1 0 0 0 0,-1 0-1 0 0,0-1 1 0 0,1 0 0 0 0,-1 0 0 0 0,0-1 0 0 0,0 0-1 0 0,12-3 1 0 0,-3-1 52 0 0,0 0 1 0 0,0-2-1 0 0,0 0 0 0 0,-1-1 0 0 0,0 0 1 0 0,22-17-1 0 0,-17 10 24 0 0,-1-2-1 0 0,-1 1 1 0 0,0-2 0 0 0,22-30-1 0 0,-28 33-84 0 0,-1 0-1 0 0,-1-1 0 0 0,-1 0 1 0 0,0 0-1 0 0,-1-1 0 0 0,9-30 1 0 0,-14 39-142 0 0,-1 1 0 0 0,1-1 0 0 0,-2 0 0 0 0,1 0 0 0 0,-1 0 0 0 0,-1-10 0 0 0,1 16 100 0 0,0 1-1 0 0,0-1 0 0 0,0 1 1 0 0,-1-1-1 0 0,1 1 0 0 0,-1 0 1 0 0,1-1-1 0 0,-1 1 0 0 0,1 0 1 0 0,-1-1-1 0 0,0 1 1 0 0,1 0-1 0 0,-1-1 0 0 0,0 1 1 0 0,0 0-1 0 0,0 0 0 0 0,0 0 1 0 0,0 0-1 0 0,0 0 0 0 0,0 0 1 0 0,-1 0-1 0 0,1 0 0 0 0,0 1 1 0 0,0-1-1 0 0,-1 0 0 0 0,1 1 1 0 0,0-1-1 0 0,-1 1 0 0 0,1-1 1 0 0,-1 1-1 0 0,1 0 0 0 0,-1 0 1 0 0,1-1-1 0 0,0 1 1 0 0,-1 0-1 0 0,1 0 0 0 0,-1 1 1 0 0,1-1-1 0 0,-1 0 0 0 0,1 0 1 0 0,-3 1-1 0 0,-3 1 107 0 0,-1 1 0 0 0,0 0 0 0 0,0 0-1 0 0,1 0 1 0 0,0 1 0 0 0,-1 0 0 0 0,2 1 0 0 0,-1 0 0 0 0,0 0 0 0 0,-11 11 0 0 0,6-3 553 0 0,0 1 1 0 0,1 0 0 0 0,-19 30 0 0 0,17-21-425 0 0,0 0 0 0 0,2 1 0 0 0,1 1 0 0 0,1-1 0 0 0,2 1 0 0 0,0 1 0 0 0,1-1 0 0 0,2 1 0 0 0,-3 35 1 0 0,7-56-185 0 0,0 0 1 0 0,1 0 0 0 0,-1 0 0 0 0,1 0 0 0 0,0 0 0 0 0,0 0 0 0 0,2 5 0 0 0,-3-8-71 0 0,1-1 1 0 0,0 1 0 0 0,-1-1 0 0 0,1 0 0 0 0,0 1-1 0 0,0-1 1 0 0,0 0 0 0 0,0 1 0 0 0,0-1-1 0 0,0 0 1 0 0,1 0 0 0 0,-1 0 0 0 0,0 0 0 0 0,0 0-1 0 0,1 0 1 0 0,-1 0 0 0 0,1-1 0 0 0,-1 1-1 0 0,1 0 1 0 0,-1-1 0 0 0,1 1 0 0 0,-1-1 0 0 0,1 0-1 0 0,-1 1 1 0 0,3-1 0 0 0,19-2-6293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5063 0 0,'3'-12'719'0'0,"0"0"-1"0"0,1 0 0 0 0,1 1 0 0 0,-1-1 0 0 0,8-10 0 0 0,-6 10-363 0 0,-6 10-213 0 0,1 1 0 0 0,0-1-1 0 0,0 0 1 0 0,0 1-1 0 0,0-1 1 0 0,0 1-1 0 0,1 0 1 0 0,-1-1 0 0 0,0 1-1 0 0,3-3 1 0 0,-3 4-74 0 0,-1 0-1 0 0,0 0 1 0 0,1 0 0 0 0,-1 0 0 0 0,0 0 0 0 0,1 0-1 0 0,-1-1 1 0 0,1 1 0 0 0,-1 0 0 0 0,0 0 0 0 0,1 0-1 0 0,-1 0 1 0 0,0 0 0 0 0,1 0 0 0 0,-1 0 0 0 0,0 1-1 0 0,1-1 1 0 0,-1 0 0 0 0,0 0 0 0 0,1 0 0 0 0,-1 0 0 0 0,1 0-1 0 0,7 11 1448 0 0,-5-4-1061 0 0,-1-1-1 0 0,0 1 0 0 0,-1-1 1 0 0,1 1-1 0 0,-1 0 0 0 0,-1-1 1 0 0,1 9-1 0 0,-4 50 1475 0 0,2-52-1619 0 0,-14 104 1256 0 0,0 19-1178 0 0,15-132-349 0 0,0 0 1 0 0,0 0-1 0 0,0 0 0 0 0,2 7 0 0 0,3 1-1277 0 0,6-5-4509 0 0,-4-5-864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119 122 3223 0 0,'5'-10'764'0'0,"0"0"-1"0"0,-1 0 1 0 0,4-18 0 0 0,-7 26-522 0 0,-1-1 0 0 0,1 0 1 0 0,0 0-1 0 0,-1 0 1 0 0,0 0-1 0 0,0 0 0 0 0,0 0 1 0 0,0 0-1 0 0,0 0 1 0 0,-1 0-1 0 0,1 0 0 0 0,-1 0 1 0 0,0 1-1 0 0,0-1 1 0 0,0 0-1 0 0,0 0 1 0 0,0 1-1 0 0,-4-5 0 0 0,5 6-204 0 0,-1 0 0 0 0,0 1 0 0 0,0-1 0 0 0,0 1 0 0 0,1-1 0 0 0,-1 1 0 0 0,0 0 0 0 0,0-1 0 0 0,0 1 0 0 0,0 0 0 0 0,0-1 0 0 0,0 1 0 0 0,0 0 0 0 0,0 0 0 0 0,0 0 0 0 0,0 0 0 0 0,0 0 0 0 0,0 0 0 0 0,0 0 0 0 0,0 1 0 0 0,0-1 0 0 0,0 0 0 0 0,0 0 0 0 0,0 1 0 0 0,0-1 0 0 0,0 0 0 0 0,1 1 0 0 0,-1-1 0 0 0,-1 2 0 0 0,-27 18 1627 0 0,26-18-1416 0 0,-4 4 264 0 0,1 0-1 0 0,-1 0 1 0 0,1 1 0 0 0,0 0 0 0 0,1 0 0 0 0,0 1 0 0 0,-8 14 0 0 0,10-17-394 0 0,1 1 1 0 0,-1 0-1 0 0,1 0 0 0 0,0 0 1 0 0,1 0-1 0 0,0 0 0 0 0,0 0 1 0 0,0 1-1 0 0,0-1 0 0 0,1 0 1 0 0,0 1-1 0 0,1 5 0 0 0,0-10-101 0 0,-1 0 0 0 0,0 0-1 0 0,1 0 1 0 0,-1 0 0 0 0,1 0 0 0 0,0-1 0 0 0,-1 1-1 0 0,1 0 1 0 0,0 0 0 0 0,0-1 0 0 0,0 1-1 0 0,0-1 1 0 0,1 1 0 0 0,-1-1 0 0 0,0 1-1 0 0,1-1 1 0 0,-1 0 0 0 0,0 0 0 0 0,1 1-1 0 0,0-1 1 0 0,-1 0 0 0 0,1 0 0 0 0,0-1-1 0 0,2 2 1 0 0,-2-1-72 0 0,0-1 0 0 0,1 0-1 0 0,-1 1 1 0 0,0-1 0 0 0,1 0-1 0 0,-1 0 1 0 0,0 0 0 0 0,1-1-1 0 0,-1 1 1 0 0,0 0 0 0 0,0-1-1 0 0,1 0 1 0 0,-1 1 0 0 0,0-1-1 0 0,0 0 1 0 0,0 0 0 0 0,0 0-1 0 0,0 0 1 0 0,3-3 0 0 0,9-8-1665 0 0,-1-3-4552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13359 0 0,'-1'-1'37'0'0,"1"1"0"0"0,0 0-1 0 0,0 0 1 0 0,0 0-1 0 0,0 0 1 0 0,0 0 0 0 0,0-1-1 0 0,0 1 1 0 0,-1 0 0 0 0,1 0-1 0 0,0 0 1 0 0,0 0-1 0 0,0-1 1 0 0,0 1 0 0 0,0 0-1 0 0,0 0 1 0 0,0 0 0 0 0,0-1-1 0 0,0 1 1 0 0,0 0-1 0 0,0 0 1 0 0,0 0 0 0 0,0 0-1 0 0,0-1 1 0 0,0 1-1 0 0,0 0 1 0 0,0 0 0 0 0,0 0-1 0 0,1-1 1 0 0,-1 1 0 0 0,0 0-1 0 0,0 0 1 0 0,0 0-1 0 0,0 0 1 0 0,0 0 0 0 0,0-1-1 0 0,0 1 1 0 0,1 0 0 0 0,8-6 809 0 0,11-1 95 0 0,6 2-664 0 0,0 2-1 0 0,0 1 1 0 0,0 1-1 0 0,33 3 1 0 0,-43-1-1730 0 0,-1 1-4509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0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11975 0 0,'-9'8'1064'0'0,"6"-7"-848"0"0,1 1-216 0 0,4-2 0 0 0,-1 0 328 0 0,1-2 24 0 0,2 2 8 0 0,2-3 0 0 0,5 0-48 0 0,6-3-16 0 0,4 0 0 0 0,3 1 0 0 0,2 1 200 0 0,0 2 40 0 0,1-1 8 0 0,2 2-7464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442 149 4143 0 0,'-15'-48'2479'0'0,"12"42"-2119"0"0,0 0 1 0 0,0-1-1 0 0,0 1 1 0 0,-1 1-1 0 0,0-1 0 0 0,0 0 1 0 0,0 1-1 0 0,-1 0 0 0 0,0 0 1 0 0,0 0-1 0 0,0 1 1 0 0,0-1-1 0 0,-1 1 0 0 0,0 1 1 0 0,-12-7-1 0 0,13 8-119 0 0,-1-1 0 0 0,0 2-1 0 0,0-1 1 0 0,0 1 0 0 0,0-1 0 0 0,0 2 0 0 0,0-1-1 0 0,-1 1 1 0 0,1 0 0 0 0,0 0 0 0 0,0 1 0 0 0,0-1-1 0 0,0 1 1 0 0,0 1 0 0 0,0-1 0 0 0,0 1 0 0 0,0 0-1 0 0,-6 4 1 0 0,0 0-114 0 0,0 1-1 0 0,0 1 1 0 0,1 0-1 0 0,0 1 1 0 0,1 0-1 0 0,-1 1 1 0 0,2 0-1 0 0,0 0 1 0 0,0 1-1 0 0,1 0 1 0 0,-14 25-1 0 0,6-7 74 0 0,2 2-1 0 0,2 0 1 0 0,-17 60-1 0 0,24-67-40 0 0,0 1 0 0 0,2 0-1 0 0,1 0 1 0 0,1 0 0 0 0,1 1-1 0 0,1-1 1 0 0,1 0 0 0 0,1 0-1 0 0,2 0 1 0 0,0-1 0 0 0,15 41-1 0 0,-16-55-92 0 0,0-1-1 0 0,0 0 1 0 0,1 0 0 0 0,0-1-1 0 0,0 1 1 0 0,1-1 0 0 0,1 0-1 0 0,-1-1 1 0 0,1 1 0 0 0,0-1-1 0 0,1-1 1 0 0,-1 1 0 0 0,1-1-1 0 0,17 9 1 0 0,-15-10-30 0 0,0-1 0 0 0,1 1 0 0 0,0-2-1 0 0,0 0 1 0 0,0 0 0 0 0,0-1 0 0 0,0 0 0 0 0,1-1 0 0 0,-1 0-1 0 0,0-1 1 0 0,1 0 0 0 0,20-3 0 0 0,-12-1-60 0 0,0 0 0 0 0,0-1 1 0 0,-1-1-1 0 0,0-1 0 0 0,0-1 0 0 0,0-1 0 0 0,-1 0 1 0 0,0-1-1 0 0,21-17 0 0 0,-25 17 0 0 0,-1-1 0 0 0,-1-1 0 0 0,0 0-1 0 0,0-1 1 0 0,-1 0 0 0 0,-1-1 0 0 0,0 0 0 0 0,-1 0-1 0 0,0-1 1 0 0,-2 0 0 0 0,10-25 0 0 0,-9 15 50 0 0,0-1 1 0 0,-2 0 0 0 0,-1 0-1 0 0,-1 0 1 0 0,-2-1 0 0 0,0 1-1 0 0,-2-1 1 0 0,-1 0 0 0 0,-1 1-1 0 0,-9-47 1 0 0,9 64-26 0 0,-1 1-1 0 0,0-1 1 0 0,0 1-1 0 0,0 0 1 0 0,-2 0-1 0 0,1 0 1 0 0,-1 0-1 0 0,0 0 1 0 0,0 1-1 0 0,-1 0 1 0 0,0 0-1 0 0,0 1 1 0 0,0 0-1 0 0,-1 0 1 0 0,0 0-1 0 0,-1 1 1 0 0,1 0-1 0 0,-1 0 1 0 0,0 1-1 0 0,0 0 1 0 0,0 0-1 0 0,-1 1 1 0 0,-9-2-1 0 0,-4-2-271 0 0,-1 2 1 0 0,1 0-1 0 0,-1 2 1 0 0,0 0-1 0 0,-38 1 0 0 0,52 4-893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10135 0 0,'0'-1'79'0'0,"0"1"-1"0"0,0-1 0 0 0,0 1 1 0 0,1-1-1 0 0,-1 1 0 0 0,0-1 1 0 0,0 1-1 0 0,1-1 0 0 0,-1 1 1 0 0,0-1-1 0 0,1 1 0 0 0,-1 0 1 0 0,0-1-1 0 0,1 1 0 0 0,-1-1 1 0 0,0 1-1 0 0,1 0 1 0 0,-1 0-1 0 0,1-1 0 0 0,-1 1 1 0 0,1 0-1 0 0,-1 0 0 0 0,1-1 1 0 0,-1 1-1 0 0,1 0 0 0 0,0 0 1 0 0,17-8 923 0 0,-5 3-505 0 0,0 1 0 0 0,0 0 0 0 0,0 1 0 0 0,0 1 0 0 0,1 0 0 0 0,-1 1 0 0 0,1 1 0 0 0,-1 0 0 0 0,25 3 0 0 0,-34-3-493 0 0,0 1 0 0 0,0 0 0 0 0,0 0 0 0 0,1 0-1 0 0,-1 1 1 0 0,-1-1 0 0 0,1 1 0 0 0,0 0 0 0 0,0 0 0 0 0,0 0 0 0 0,-1 1-1 0 0,0-1 1 0 0,1 1 0 0 0,-1 0 0 0 0,0 0 0 0 0,0 0 0 0 0,0 0 0 0 0,-1 0-1 0 0,1 1 1 0 0,-1-1 0 0 0,0 1 0 0 0,0 0 0 0 0,0 0 0 0 0,0 0 0 0 0,-1 0-1 0 0,1 0 1 0 0,-1 0 0 0 0,0 0 0 0 0,0 0 0 0 0,-1 0 0 0 0,1 0 0 0 0,-1 1-1 0 0,0-1 1 0 0,0 0 0 0 0,-1 1 0 0 0,0 4 0 0 0,-2 7-631 0 0,0-1 0 0 0,-1 0 1 0 0,-1 0-1 0 0,-1-1 0 0 0,0 1 0 0 0,0-1 1 0 0,-17 25-1 0 0,8-17-525 0 0,-2 1 0 0 0,0-2-1 0 0,-32 31 1 0 0,20-28 307 0 0,29-26 797 0 0,5-6 235 0 0,7-9 199 0 0,-5 9-71 0 0,1 1 0 0 0,0-1 1 0 0,0 2-1 0 0,1-1 0 0 0,0 1 0 0 0,0 0 0 0 0,0 1 0 0 0,1 0 0 0 0,0 1 0 0 0,0 0 0 0 0,0 0 0 0 0,17-3 0 0 0,-18 6-134 0 0,0-1 0 0 0,0 1 0 0 0,0 0 0 0 0,0 1 0 0 0,0 0 0 0 0,0 1 0 0 0,0 0 0 0 0,0 0 0 0 0,0 1 0 0 0,0 0 0 0 0,0 1 0 0 0,0-1 0 0 0,-1 2 0 0 0,0-1 0 0 0,9 6 0 0 0,-14-7-178 0 0,0-1 0 0 0,0 1 0 0 0,-1 0 0 0 0,1 0 0 0 0,-1 0 0 0 0,1 1-1 0 0,-1-1 1 0 0,0 0 0 0 0,0 1 0 0 0,0 0 0 0 0,0-1 0 0 0,-1 1 0 0 0,1 0 0 0 0,-1 0 0 0 0,1 0-1 0 0,-1 0 1 0 0,0 0 0 0 0,0 0 0 0 0,-1 0 0 0 0,1 0 0 0 0,0 1 0 0 0,-1-1 0 0 0,0 0 0 0 0,0 0-1 0 0,0 1 1 0 0,0-1 0 0 0,-1 0 0 0 0,0 5 0 0 0,-1 0-32 0 0,-1 0 1 0 0,0 0-1 0 0,0 0 0 0 0,-1 0 1 0 0,0 0-1 0 0,0-1 1 0 0,0 1-1 0 0,-1-1 0 0 0,-10 10 1 0 0,0-1-104 0 0,-1 0 0 0 0,-1-1 1 0 0,-1-1-1 0 0,-30 19 1 0 0,5-8-222 0 0,-46 20 1 0 0,82-43 344 0 0,1 2 2 0 0,-1-1-1 0 0,1 0 1 0 0,-1-1-1 0 0,0 1 1 0 0,0-1-1 0 0,0-1 0 0 0,0 1 1 0 0,-9-1-1 0 0,15-1-7 0 0,0 0-1 0 0,1 0 1 0 0,-1 0-1 0 0,0 0 0 0 0,0 0 1 0 0,1 0-1 0 0,-1-1 1 0 0,0 1-1 0 0,1 0 1 0 0,-1 0-1 0 0,0-1 0 0 0,1 1 1 0 0,-1-1-1 0 0,1 1 1 0 0,-1 0-1 0 0,0-1 1 0 0,1 1-1 0 0,-1-1 0 0 0,1 1 1 0 0,-1-1-1 0 0,1 0 1 0 0,0 1-1 0 0,-1-1 1 0 0,1 1-1 0 0,0-1 0 0 0,-1 0 1 0 0,1 1-1 0 0,0-1 1 0 0,0 0-1 0 0,-1 0 1 0 0,1 0-1 0 0,0-1-169 0 0,0-1-1 0 0,0 1 1 0 0,0 0-1 0 0,0 0 1 0 0,0 0-1 0 0,0 0 1 0 0,1-1 0 0 0,-1 1-1 0 0,2-3 1 0 0,3-8-4026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11519 0 0,'-1'0'21'0'0,"1"0"0"0"0,0 0 0 0 0,0 0 0 0 0,0 0-1 0 0,0 0 1 0 0,0 0 0 0 0,0 0 0 0 0,0 0 0 0 0,0 0-1 0 0,-1 0 1 0 0,1 0 0 0 0,0 1 0 0 0,0-1 0 0 0,0 0-1 0 0,0 0 1 0 0,0 0 0 0 0,0 0 0 0 0,0 0 0 0 0,0 0-1 0 0,0 0 1 0 0,0 0 0 0 0,0 0 0 0 0,0 1 0 0 0,0-1-1 0 0,0 0 1 0 0,-1 0 0 0 0,1 0 0 0 0,0 0 0 0 0,0 0-1 0 0,0 0 1 0 0,0 0 0 0 0,0 1 0 0 0,0-1 0 0 0,0 0 0 0 0,0 0-1 0 0,0 0 1 0 0,0 0 0 0 0,1 0 0 0 0,-1 0 0 0 0,0 0-1 0 0,0 1 1 0 0,0-1 0 0 0,0 0 0 0 0,0 0 0 0 0,0 0-1 0 0,0 0 1 0 0,0 0 0 0 0,8 3 828 0 0,19 1 463 0 0,-16-3-798 0 0,167 34 3543 0 0,-145-26-3941 0 0,-1 1 1 0 0,-1 1 0 0 0,45 23 0 0 0,-67-29-225 0 0,0 0 0 0 0,16 12 0 0 0,-8 2-1552 0 0,-16-17 1113 0 0,0 0-1 0 0,0 0 0 0 0,0 0 0 0 0,0 0 0 0 0,0 0 1 0 0,-1 0-1 0 0,1 0 0 0 0,-1 0 0 0 0,1 3 0 0 0,-1 5-4740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314 102 10135 0 0,'-2'0'106'0'0,"0"0"-1"0"0,0 0 1 0 0,-1 0-1 0 0,1 1 1 0 0,0-1-1 0 0,0 1 1 0 0,0-1-1 0 0,0 1 1 0 0,-1 0-1 0 0,1 0 0 0 0,0 0 1 0 0,0 0-1 0 0,0 0 1 0 0,1 0-1 0 0,-1 0 1 0 0,0 1-1 0 0,0-1 1 0 0,1 1-1 0 0,-3 2 1 0 0,-5 5 218 0 0,1 0 0 0 0,-8 11 0 0 0,-16 26 1417 0 0,-29 56 0 0 0,-18 54 773 0 0,60-116-2041 0 0,-25 75 0 0 0,41-99-631 0 0,5-11-330 0 0,5-9-186 0 0,1-3-373 0 0,-1-1-1 0 0,0 0 1 0 0,0 0-1 0 0,9-17 1 0 0,-1 2-4092 0 0</inkml:trace>
  <inkml:trace contextRef="#ctx0" brushRef="#br0" timeOffset="1">158 0 10591 0 0,'-2'6'195'0'0,"-1"1"-1"0"0,1-1 1 0 0,1 0-1 0 0,-1 1 0 0 0,1-1 1 0 0,0 0-1 0 0,1 1 1 0 0,-1 0-1 0 0,1-1 1 0 0,2 14-1 0 0,2 5 851 0 0,10 36 1 0 0,-7-34-616 0 0,29 102 1894 0 0,13 55-116 0 0,-47-173-2422 0 0,0-1 1 0 0,0 1-1 0 0,-1 0 0 0 0,-1 0 0 0 0,-1 20 1 0 0,-1-23-841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11055 0 0,'0'0'45'0'0,"0"-1"-1"0"0,0 1 1 0 0,0 0-1 0 0,0-1 0 0 0,1 1 1 0 0,-1 0-1 0 0,0 0 1 0 0,0-1-1 0 0,0 1 0 0 0,1 0 1 0 0,-1-1-1 0 0,0 1 1 0 0,0 0-1 0 0,1 0 0 0 0,-1 0 1 0 0,0-1-1 0 0,1 1 1 0 0,-1 0-1 0 0,0 0 1 0 0,0 0-1 0 0,1 0 0 0 0,-1 0 1 0 0,0-1-1 0 0,1 1 1 0 0,-1 0-1 0 0,1 0 0 0 0,-1 0 1 0 0,0 0-1 0 0,1 0 1 0 0,-1 0-1 0 0,1 0 0 0 0,15-3 735 0 0,214-26 5481 0 0,-172 21-5524 0 0,81-22-1 0 0,-56 5-6631 0 0,-52 15-587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11055 0 0,'0'0'28'0'0,"0"0"0"0"0,-1 0 0 0 0,1 0-1 0 0,0 0 1 0 0,0 0 0 0 0,0 0-1 0 0,0 0 1 0 0,0-1 0 0 0,0 1 0 0 0,0 0-1 0 0,0 0 1 0 0,0 0 0 0 0,0 0 0 0 0,0 0-1 0 0,-1-1 1 0 0,1 1 0 0 0,0 0-1 0 0,0 0 1 0 0,0 0 0 0 0,0 0 0 0 0,0 0-1 0 0,0-1 1 0 0,0 1 0 0 0,0 0 0 0 0,0 0-1 0 0,0 0 1 0 0,1 0 0 0 0,-1-1 0 0 0,0 1-1 0 0,0 0 1 0 0,0 0 0 0 0,0 0-1 0 0,0 0 1 0 0,0 0 0 0 0,0-1 0 0 0,0 1-1 0 0,7-4 273 0 0,12-2-149 0 0,-17 6 22 0 0,4-2-134 0 0,73-15 2704 0 0,-68 16-2145 0 0,-1 0 1 0 0,1 0-1 0 0,0 1 1 0 0,0 0-1 0 0,15 3 1 0 0,-24-3-523 0 0,0 1-1 0 0,0-1 1 0 0,-1 1 0 0 0,1-1 0 0 0,0 1-1 0 0,0 0 1 0 0,0-1 0 0 0,-1 1-1 0 0,1 0 1 0 0,-1 0 0 0 0,1 0 0 0 0,-1 0-1 0 0,1 1 1 0 0,-1-1 0 0 0,1 0-1 0 0,-1 1 1 0 0,0-1 0 0 0,2 3 0 0 0,-2-1-41 0 0,0-1 1 0 0,0 1-1 0 0,0-1 1 0 0,0 1-1 0 0,-1-1 1 0 0,1 1-1 0 0,-1 0 1 0 0,1-1 0 0 0,-1 1-1 0 0,0 0 1 0 0,-1 4-1 0 0,0 4-61 0 0,-2 1 0 0 0,1-1 0 0 0,-2 0 0 0 0,-8 20 0 0 0,-36 64-438 0 0,32-66-346 0 0,-24 58 1 0 0,39-86 760 0 0,1 0 0 0 0,-1 0-1 0 0,1 1 1 0 0,-1-1 0 0 0,1 0 0 0 0,0 0 0 0 0,0 1 0 0 0,0-1 0 0 0,0 0-1 0 0,-1 0 1 0 0,1 1 0 0 0,1-1 0 0 0,-1 0 0 0 0,0 0 0 0 0,1 2 0 0 0,-1-2 9 0 0,1-1 1 0 0,-1 0-1 0 0,1 1 1 0 0,-1-1-1 0 0,1 0 1 0 0,-1 1-1 0 0,1-1 1 0 0,0 0 0 0 0,-1 0-1 0 0,1 1 1 0 0,0-1-1 0 0,-1 0 1 0 0,1 0-1 0 0,-1 0 1 0 0,1 0-1 0 0,0 0 1 0 0,-1 0-1 0 0,1 0 1 0 0,0 0-1 0 0,-1 0 1 0 0,1 0 0 0 0,0-1-1 0 0,-1 1 1 0 0,1 0-1 0 0,0 0 1 0 0,-1 0-1 0 0,1-1 1 0 0,0 0-1 0 0,40-13-1249 0 0,-18 5 1222 0 0,1 1-1 0 0,39-7 1 0 0,-54 14 100 0 0,-1 0-1 0 0,1 0 1 0 0,0 1 0 0 0,-1 1 0 0 0,1-1 0 0 0,0 1 0 0 0,-1 1 0 0 0,1-1 0 0 0,-1 2 0 0 0,1-1 0 0 0,10 5 0 0 0,-9-2-27 0 0,-1-1 0 0 0,1 1 0 0 0,-1 0 0 0 0,-1 1 0 0 0,1 0 0 0 0,14 14 0 0 0,-21-18-4 0 0,0 0 1 0 0,0 1 0 0 0,0-1 0 0 0,0 1 0 0 0,0 0 0 0 0,0-1-1 0 0,-1 1 1 0 0,0 0 0 0 0,1 0 0 0 0,-1 0 0 0 0,0 0-1 0 0,-1 0 1 0 0,1 0 0 0 0,0 1 0 0 0,-1-1 0 0 0,0 0-1 0 0,1 0 1 0 0,-1 0 0 0 0,-1 1 0 0 0,1-1 0 0 0,0 0 0 0 0,-1 0-1 0 0,1 0 1 0 0,-1 0 0 0 0,0 0 0 0 0,-3 6 0 0 0,0-1 14 0 0,-1 0 1 0 0,1 0 0 0 0,-2 0 0 0 0,1-1-1 0 0,-1 1 1 0 0,-1-2 0 0 0,-12 13 0 0 0,-55 37 121 0 0,69-53-138 0 0,-28 19 139 0 0,0-2 0 0 0,-37 18 0 0 0,55-32-75 0 0,0 1-1 0 0,0-2 1 0 0,0 0-1 0 0,-1-1 1 0 0,1-1-1 0 0,-1 0 1 0 0,-28 1-1 0 0,40-4-91 0 0,0 0-1 0 0,0-1 1 0 0,0 1-1 0 0,0-1 1 0 0,1 0-1 0 0,-1 0 1 0 0,0 0-1 0 0,0 0 1 0 0,0-1-1 0 0,1 1 1 0 0,-1-1-1 0 0,-3-3 1 0 0,5 4-563 0 0,0-1 0 0 0,0 1 1 0 0,0-1-1 0 0,0 0 0 0 0,1 0 0 0 0,-1 0 0 0 0,-1-3 0 0 0,-4-9-4558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2759 0 0,'-1'-2'185'0'0,"-1"-1"-1"0"0,1 1 0 0 0,-1 0 1 0 0,1-1-1 0 0,0 1 1 0 0,0-1-1 0 0,0 1 0 0 0,0-1 1 0 0,0 0-1 0 0,1 1 0 0 0,-1-1 1 0 0,1 0-1 0 0,0 1 0 0 0,0-1 1 0 0,0-3-1 0 0,0 0 249 0 0,1-1 1 0 0,-1 0-1 0 0,1 1 0 0 0,4-13 0 0 0,-2 11 119 0 0,0 0-1 0 0,0 1 1 0 0,6-10-1 0 0,-7 15-359 0 0,-1 0 0 0 0,0 0 0 0 0,0 1 0 0 0,1-1 0 0 0,-1 0 0 0 0,1 1 0 0 0,-1-1 0 0 0,1 0 1 0 0,0 1-1 0 0,-1 0 0 0 0,1-1 0 0 0,0 1 0 0 0,0 0 0 0 0,0 0 0 0 0,0 0 0 0 0,4-1 0 0 0,-5 2-118 0 0,0 0 1 0 0,0 1-1 0 0,0-1 1 0 0,0 0-1 0 0,0 0 1 0 0,0 1-1 0 0,0-1 1 0 0,0 1-1 0 0,0-1 1 0 0,-1 1-1 0 0,1-1 1 0 0,0 1-1 0 0,0-1 0 0 0,0 1 1 0 0,-1 0-1 0 0,1-1 1 0 0,0 1-1 0 0,0 0 1 0 0,-1 0-1 0 0,1 0 1 0 0,-1 0-1 0 0,1-1 1 0 0,-1 1-1 0 0,1 0 1 0 0,-1 0-1 0 0,1 2 1 0 0,8 27 582 0 0,-4-5-263 0 0,-2 0 0 0 0,1 49 1 0 0,-9 52 5 0 0,2-82-358 0 0,3-43-42 0 0,-1 0 0 0 0,1 0-1 0 0,0 0 1 0 0,0 0 0 0 0,0 0 0 0 0,0 0-1 0 0,0 0 1 0 0,0 0 0 0 0,1 0 0 0 0,-1 0-1 0 0,0 0 1 0 0,0 0 0 0 0,1 0-1 0 0,-1 0 1 0 0,0 0 0 0 0,1 0 0 0 0,-1 0-1 0 0,1-1 1 0 0,0 1 0 0 0,-1 0 0 0 0,1 0-1 0 0,0 0 1 0 0,-1-1 0 0 0,1 1 0 0 0,0 0-1 0 0,0-1 1 0 0,-1 1 0 0 0,1-1-1 0 0,0 1 1 0 0,0-1 0 0 0,0 1 0 0 0,0-1-1 0 0,0 0 1 0 0,0 1 0 0 0,0-1 0 0 0,0 0-1 0 0,0 0 1 0 0,0 1 0 0 0,0-1 0 0 0,0 0-1 0 0,0 0 1 0 0,0 0 0 0 0,0 0-1 0 0,1-1 1 0 0,6 0-55 0 0,-1-1-1 0 0,1 1 0 0 0,-1-1 1 0 0,13-6-1 0 0,-17 7-14 0 0,27-10-357 0 0,-1 2 0 0 0,2 2 1 0 0,34-5-1 0 0,96-5 80 0 0,-96 12 369 0 0,15-2-19 0 0,0 3 0 0 0,1 4-1 0 0,115 15 1 0 0,-190-15-2 0 0,70 12 17 0 0,1-3-1 0 0,88-2 0 0 0,174-25 207 0 0,-47-10 1064 0 0,-84 5-696 0 0,-132 22-976 0 0,-87-1 399 0 0,1-1 0 0 0,0 0 0 0 0,-12-5 0 0 0,17 5 183 0 0,-1 1-1 0 0,1-1 1 0 0,0 1 0 0 0,0-2-1 0 0,0 1 1 0 0,0 0-1 0 0,0-1 1 0 0,1 0 0 0 0,-1 0-1 0 0,-5-8 1 0 0,8 9-106 0 0,-1-1 0 0 0,1 0 0 0 0,0 0 0 0 0,0 0 0 0 0,0 0 0 0 0,1 0 0 0 0,-1-1 0 0 0,1 1 0 0 0,0 0 0 0 0,0-1 1 0 0,1 1-1 0 0,-1-1 0 0 0,1 1 0 0 0,1-9 0 0 0,2-12-1274 0 0,12-48 1 0 0,-14 70 911 0 0,6-24-6280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408 286 3679 0 0,'0'7'2631'0'0,"0"-13"2591"0"0,2-6-3576 0 0,-1-1-1245 0 0,0 0 1 0 0,0 0-1 0 0,-1 0 0 0 0,-1 0 1 0 0,0 0-1 0 0,-1 0 0 0 0,-1 0 1 0 0,0 0-1 0 0,-5-13 0 0 0,4 15-278 0 0,0 2 0 0 0,-1-1 0 0 0,0 0-1 0 0,-1 1 1 0 0,0 0 0 0 0,-1 1 0 0 0,0-1-1 0 0,0 1 1 0 0,-16-13 0 0 0,19 17-125 0 0,0 1 1 0 0,0 1-1 0 0,-1-1 1 0 0,1 0-1 0 0,-1 1 1 0 0,0 0-1 0 0,1 0 1 0 0,-1 1-1 0 0,0-1 0 0 0,0 1 1 0 0,0 0-1 0 0,0 0 1 0 0,0 1-1 0 0,0 0 1 0 0,-1-1-1 0 0,1 2 1 0 0,0-1-1 0 0,0 1 0 0 0,0-1 1 0 0,0 1-1 0 0,0 1 1 0 0,-9 2-1 0 0,3 2 22 0 0,-1-1 0 0 0,1 1 0 0 0,1 1 0 0 0,-1 0 0 0 0,1 1 0 0 0,0 0 0 0 0,1 0 0 0 0,0 1 0 0 0,-16 20 0 0 0,14-14-33 0 0,0 0 0 0 0,1 1 0 0 0,1 1-1 0 0,0 0 1 0 0,2 0 0 0 0,-7 19 0 0 0,11-26-2 0 0,0 0 0 0 0,1 0 0 0 0,1 1 0 0 0,-1-1 0 0 0,1 1-1 0 0,1-1 1 0 0,0 1 0 0 0,1-1 0 0 0,1 12 0 0 0,-1-18 12 0 0,0 0 0 0 0,0 1-1 0 0,0-1 1 0 0,0 0 0 0 0,1 0 0 0 0,0 0 0 0 0,-1 0 0 0 0,2 0-1 0 0,-1-1 1 0 0,0 1 0 0 0,1-1 0 0 0,-1 1 0 0 0,1-1 0 0 0,0 0-1 0 0,0 0 1 0 0,0 0 0 0 0,1 0 0 0 0,-1-1 0 0 0,1 1-1 0 0,-1-1 1 0 0,1 0 0 0 0,0 0 0 0 0,0 0 0 0 0,7 2 0 0 0,-5-3-2 0 0,0 0 1 0 0,1 0 0 0 0,-1-1 0 0 0,0 0 0 0 0,1 0 0 0 0,-1 0 0 0 0,0-1-1 0 0,1 0 1 0 0,-1 0 0 0 0,0-1 0 0 0,0 0 0 0 0,0 0 0 0 0,6-3 0 0 0,9-5 5 0 0,0 0 1 0 0,21-16-1 0 0,118-95-685 0 0,-130 96 632 0 0,-27 23 90 0 0,1-1 0 0 0,-1 0-1 0 0,1 1 1 0 0,0 0 0 0 0,-1 0 0 0 0,1 0-1 0 0,0 0 1 0 0,0 0 0 0 0,1 1-1 0 0,7-2 1 0 0,-10 3-20 0 0,0 0-1 0 0,-1 0 1 0 0,1 0-1 0 0,0 0 0 0 0,-1 1 1 0 0,1-1-1 0 0,0 0 1 0 0,-1 1-1 0 0,1-1 1 0 0,-1 1-1 0 0,1 0 1 0 0,-1 0-1 0 0,1 0 1 0 0,-1-1-1 0 0,1 1 0 0 0,-1 0 1 0 0,0 1-1 0 0,1-1 1 0 0,-1 0-1 0 0,0 0 1 0 0,0 0-1 0 0,0 1 1 0 0,0-1-1 0 0,0 1 0 0 0,0-1 1 0 0,0 1-1 0 0,-1-1 1 0 0,1 1-1 0 0,-1-1 1 0 0,2 4-1 0 0,4 19 351 0 0,0 0-1 0 0,-2 0 0 0 0,0 0 1 0 0,-2 1-1 0 0,0 24 0 0 0,2 16 207 0 0,6 46 55 0 0,42 177 0 0 0,-42-262-1362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3679 0 0,'-6'6'290'0'0,"6"-9"178"0"0,9-14 209 0 0,-8 15-603 0 0,2-1 148 0 0,0-1 1 0 0,-1-1 0 0 0,1 1-1 0 0,-1 0 1 0 0,0-1 0 0 0,0 1-1 0 0,-1-1 1 0 0,2-4-1 0 0,-3 8-219 0 0,0 1 0 0 0,0 0-1 0 0,0 0 1 0 0,0 0 0 0 0,0 0-1 0 0,0 0 1 0 0,0 0-1 0 0,0 0 1 0 0,0 0 0 0 0,0-1-1 0 0,0 1 1 0 0,0 0 0 0 0,0 0-1 0 0,0 0 1 0 0,0 0-1 0 0,0 0 1 0 0,0 0 0 0 0,0 0-1 0 0,0 0 1 0 0,0 0 0 0 0,0 0-1 0 0,-1-1 1 0 0,1 1-1 0 0,0 0 1 0 0,0 0 0 0 0,0 0-1 0 0,0 0 1 0 0,0 0 0 0 0,0 0-1 0 0,0 0 1 0 0,0 0-1 0 0,0 0 1 0 0,-1 0 0 0 0,1 0-1 0 0,0 0 1 0 0,0 0 0 0 0,0 0-1 0 0,0 0 1 0 0,0 0-1 0 0,0 0 1 0 0,0 0 0 0 0,0 0-1 0 0,-1 0 1 0 0,1 0 0 0 0,0 0-1 0 0,0 0 1 0 0,0 0 0 0 0,0 0-1 0 0,0 0 1 0 0,0 0-1 0 0,0 0 1 0 0,-8 5 215 0 0,-6 6 294 0 0,9-5 36 0 0,-4 4 578 0 0,0 0-1 0 0,-12 21 1 0 0,19-29-1069 0 0,1 0 0 0 0,-1 1-1 0 0,1-1 1 0 0,0 1 0 0 0,0 0 0 0 0,0-1 0 0 0,0 1-1 0 0,0 0 1 0 0,1 0 0 0 0,-1-1 0 0 0,1 1 0 0 0,0 0 0 0 0,0 0-1 0 0,0 0 1 0 0,0-1 0 0 0,0 1 0 0 0,1 0 0 0 0,-1 0-1 0 0,2 4 1 0 0,-1-6-57 0 0,-1 0-1 0 0,1 0 0 0 0,0 0 1 0 0,-1 0-1 0 0,1 0 1 0 0,0 0-1 0 0,0 0 0 0 0,-1 0 1 0 0,1-1-1 0 0,0 1 1 0 0,0 0-1 0 0,0-1 0 0 0,0 1 1 0 0,0 0-1 0 0,0-1 1 0 0,0 0-1 0 0,0 1 0 0 0,0-1 1 0 0,1 1-1 0 0,0-1 1 0 0,1 1 3 0 0,-1-1 1 0 0,1 0-1 0 0,0 0 1 0 0,0 0-1 0 0,0 0 1 0 0,-1 0-1 0 0,1-1 1 0 0,4-1 0 0 0,-4 2 2 0 0,-1 0 0 0 0,0-1 1 0 0,0 0-1 0 0,1 0 1 0 0,-1 1-1 0 0,0-1 1 0 0,0-1-1 0 0,0 1 1 0 0,0 0-1 0 0,0 0 1 0 0,-1-1-1 0 0,1 1 1 0 0,0-1-1 0 0,-1 1 1 0 0,1-1-1 0 0,-1 0 0 0 0,1 0 1 0 0,-1 0-1 0 0,0 0 1 0 0,0 0-1 0 0,0 0 1 0 0,2-3-1 0 0,-3 3-2 0 0,0 0 0 0 0,0 1 0 0 0,-1-1 0 0 0,1 0-1 0 0,0 0 1 0 0,0 0 0 0 0,-1 0 0 0 0,1 0 0 0 0,-1 1 0 0 0,0-1-1 0 0,0 0 1 0 0,0 0 0 0 0,1 1 0 0 0,-1-1 0 0 0,-1 1 0 0 0,-1-4-1 0 0,1 3-14 0 0,-1-1-1 0 0,1 1 1 0 0,-1 0-1 0 0,0-1 0 0 0,0 1 1 0 0,0 0-1 0 0,0 1 1 0 0,0-1-1 0 0,-4-1 0 0 0,5 2 7 0 0,0 0-1 0 0,0 1 0 0 0,0-1 1 0 0,0 1-1 0 0,0-1 0 0 0,0 1 1 0 0,0 0-1 0 0,0 0 0 0 0,0 0 1 0 0,0 0-1 0 0,0 0 0 0 0,0 0 1 0 0,0 1-1 0 0,0-1 0 0 0,-2 1 1 0 0,2 0 11 0 0,1 0-1 0 0,0-1 1 0 0,0 1 0 0 0,0 0 0 0 0,-1 0 0 0 0,1 0 0 0 0,0 0 0 0 0,0 0 0 0 0,0 0 0 0 0,1 0 0 0 0,-1 0-1 0 0,0 0 1 0 0,0 1 0 0 0,1-1 0 0 0,-1 0 0 0 0,0 1 0 0 0,1-1 0 0 0,-1 0 0 0 0,1 1 0 0 0,0-1 0 0 0,-1 0 0 0 0,1 1-1 0 0,0 2 1 0 0,1 8-305 0 0,4-6-3058 0 0,2-3-779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3223 0 0,'0'-1'75'0'0,"0"-1"-1"0"0,0 1 0 0 0,0-1 1 0 0,0 1-1 0 0,0 0 0 0 0,0-1 1 0 0,0 1-1 0 0,0-1 0 0 0,1 1 1 0 0,-1 0-1 0 0,1-1 0 0 0,-1 1 1 0 0,1 0-1 0 0,0-2 0 0 0,13-22 1260 0 0,-12 20-1081 0 0,-1 3-50 0 0,1 0-1 0 0,-1 0 1 0 0,0 0 0 0 0,1 0 0 0 0,0 0 0 0 0,-1 0-1 0 0,1 0 1 0 0,0 0 0 0 0,0 1 0 0 0,0-1 0 0 0,2-1-1 0 0,-3 3-103 0 0,-1 0-1 0 0,1 0 0 0 0,-1 0 1 0 0,1-1-1 0 0,0 1 0 0 0,-1 0 0 0 0,1 0 1 0 0,-1 0-1 0 0,1 0 0 0 0,0 0 1 0 0,-1 0-1 0 0,1 0 0 0 0,-1 0 0 0 0,1 0 1 0 0,0 0-1 0 0,-1 0 0 0 0,1 0 1 0 0,-1 1-1 0 0,2-1 0 0 0,-1 1 20 0 0,0 0 0 0 0,0-1 0 0 0,0 1 0 0 0,0 0 0 0 0,0 0 0 0 0,-1 0 0 0 0,1 0 0 0 0,0 0 0 0 0,0 0 1 0 0,-1 0-1 0 0,1 0 0 0 0,0 0 0 0 0,0 1 0 0 0,2 6 406 0 0,0 0 0 0 0,-1 0 0 0 0,0 1 0 0 0,0-1 0 0 0,0 0 0 0 0,0 14 0 0 0,-3 55 1539 0 0,0-45-1496 0 0,-5 59 130 0 0,3-51-259 0 0,1 53-1 0 0,2-91-509 0 0,0 0 0 0 0,1 0 1 0 0,-1 1-1 0 0,1-1 0 0 0,-1 0 0 0 0,1 0 0 0 0,-1 0 0 0 0,3 3 1 0 0,-3-4-43 0 0,1-1-1 0 0,-1 1 1 0 0,1 0 0 0 0,0 0 0 0 0,-1-1 0 0 0,1 1 0 0 0,-1-1 0 0 0,1 1 0 0 0,0 0 0 0 0,0-1 0 0 0,-1 0 0 0 0,1 1 0 0 0,0-1 0 0 0,0 1 0 0 0,0-1 0 0 0,-1 0 0 0 0,1 1 0 0 0,0-1 0 0 0,0 0 0 0 0,0 0 0 0 0,0 0 0 0 0,1 0 0 0 0,6-1-5961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6447 0 0,'-7'9'557'0'0,"8"-4"3035"0"0,1-4-3000 0 0,-1 0 0 0 0,1-1 1 0 0,0 1-1 0 0,0-1 1 0 0,0 1-1 0 0,-1-1 0 0 0,1 0 1 0 0,3 1-1 0 0,20 1 401 0 0,1 0 0 0 0,30-2 0 0 0,-11-4-841 0 0,69-15 0 0 0,-77 14-2153 0 0,-22 4-4233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5983 0 0,'0'-1'19'0'0,"0"1"-1"0"0,0 0 0 0 0,0 0 0 0 0,0 0 1 0 0,0 0-1 0 0,0 0 0 0 0,0-1 1 0 0,0 1-1 0 0,0 0 0 0 0,0 0 0 0 0,0 0 1 0 0,0 0-1 0 0,0 0 0 0 0,0-1 0 0 0,0 1 1 0 0,0 0-1 0 0,0 0 0 0 0,0 0 1 0 0,0 0-1 0 0,0 0 0 0 0,0-1 0 0 0,0 1 1 0 0,0 0-1 0 0,0 0 0 0 0,0 0 0 0 0,1 0 1 0 0,-1 0-1 0 0,0 0 0 0 0,0 0 0 0 0,0 0 1 0 0,0-1-1 0 0,0 1 0 0 0,0 0 1 0 0,0 0-1 0 0,1 0 0 0 0,-1 0 0 0 0,0 0 1 0 0,0 0-1 0 0,0 0 0 0 0,0 0 0 0 0,0 0 1 0 0,1 0-1 0 0,-1 0 0 0 0,0 0 1 0 0,7 5 814 0 0,6 9 569 0 0,-6-3-808 0 0,-1 0 0 0 0,-1 1 0 0 0,0-1 0 0 0,0 1 0 0 0,3 16 0 0 0,11 66 1166 0 0,-14-69-1270 0 0,41 355 3309 0 0,-11-64-3118 0 0,-35-311-701 0 0,1 0 0 0 0,0 0 0 0 0,1 0-1 0 0,1 5 1 0 0,-3-10-5 0 0,1 1 0 0 0,-1-1-1 0 0,0 0 1 0 0,0 1 0 0 0,0-1-1 0 0,1 0 1 0 0,-1 1 0 0 0,0-1 0 0 0,0 0-1 0 0,1 1 1 0 0,-1-1 0 0 0,0 0-1 0 0,1 1 1 0 0,-1-1 0 0 0,0 0 0 0 0,1 0-1 0 0,-1 1 1 0 0,0-1 0 0 0,1 0-1 0 0,-1 0 1 0 0,0 0 0 0 0,1 0-1 0 0,0 1 1 0 0,0-2-48 0 0,0 1 0 0 0,-1 0 0 0 0,1-1-1 0 0,0 1 1 0 0,-1 0 0 0 0,1-1 0 0 0,0 1 0 0 0,-1-1-1 0 0,1 1 1 0 0,0-1 0 0 0,-1 1 0 0 0,1-1 0 0 0,-1 1 0 0 0,1-1-1 0 0,-1 0 1 0 0,0 1 0 0 0,1-1 0 0 0,0-1 0 0 0,9-19-3193 0 0,-5 8-1978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11519 0 0,'-9'9'505'0'0,"9"-9"-485"0"0,0 0 1 0 0,0 0 0 0 0,-1 1 0 0 0,1-1-1 0 0,0 0 1 0 0,0 0 0 0 0,0 0 0 0 0,0 0 0 0 0,0 0-1 0 0,0 0 1 0 0,0 1 0 0 0,0-1 0 0 0,0 0-1 0 0,0 0 1 0 0,0 0 0 0 0,0 0 0 0 0,0 0-1 0 0,0 0 1 0 0,0 1 0 0 0,0-1 0 0 0,0 0 0 0 0,0 0-1 0 0,0 0 1 0 0,0 0 0 0 0,0 0 0 0 0,0 0-1 0 0,0 0 1 0 0,1 1 0 0 0,-1-1 0 0 0,0 0-1 0 0,0 0 1 0 0,0 0 0 0 0,0 0 0 0 0,0 0 0 0 0,0 0-1 0 0,0 0 1 0 0,0 0 0 0 0,0 1 0 0 0,1-1-1 0 0,-1 0 1 0 0,0 0 0 0 0,22 1 1601 0 0,-20-1-1581 0 0,189-25 4224 0 0,-131 15-9174 0 0,-31 5-1063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10591 0 0,'0'1'84'0'0,"-1"1"-1"0"0,1-1 1 0 0,-1 1-1 0 0,1-1 1 0 0,-1 1-1 0 0,1 0 0 0 0,0-1 1 0 0,0 1-1 0 0,0 0 1 0 0,0-1-1 0 0,0 1 1 0 0,0 0-1 0 0,0-1 0 0 0,1 1 1 0 0,-1 0-1 0 0,1 2 1 0 0,2 10 411 0 0,16 188 1033 0 0,1 11-408 0 0,-11-152-270 0 0,23 87 0 0 0,-15-99-2318 0 0,-14-43 466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2303 0 0,'-15'22'9988'0'0,"28"-23"-8112"0"0,38-11 316 0 0,86-14 987 0 0,-122 24-3059 0 0,0 1 1 0 0,0 1 0 0 0,0 0 0 0 0,0 1 0 0 0,0 1 0 0 0,-1 0 0 0 0,19 5 0 0 0,-28-5-203 0 0,-1 0 0 0 0,1 0 0 0 0,-1 0 1 0 0,1 1-1 0 0,-1 0 0 0 0,7 4 1 0 0,-10-6-55 0 0,0 0 0 0 0,0 0 0 0 0,1 0 0 0 0,-1 0 0 0 0,0 0 0 0 0,0 0 0 0 0,0 1 0 0 0,0-1 0 0 0,0 0 0 0 0,-1 0 0 0 0,1 1 0 0 0,0-1 0 0 0,-1 0 0 0 0,1 1 0 0 0,-1-1 0 0 0,1 1 1 0 0,-1-1-1 0 0,1 1 0 0 0,-1-1 0 0 0,0 1 0 0 0,0-1 0 0 0,0 1 0 0 0,0-1 0 0 0,0 1 0 0 0,0 1 0 0 0,0-3 70 0 0,0 1 1 0 0,-1-1-1 0 0,1 0 0 0 0,0 0 1 0 0,0 1-1 0 0,0-1 0 0 0,0 0 1 0 0,0 0-1 0 0,0 0 0 0 0,-1 1 0 0 0,1-1 1 0 0,0 0-1 0 0,0 0 0 0 0,0 0 1 0 0,0 0-1 0 0,-1 1 0 0 0,1-1 1 0 0,0 0-1 0 0,0 0 0 0 0,-1 0 1 0 0,1 0-1 0 0,0 0 0 0 0,0 0 1 0 0,0 0-1 0 0,-1 1 0 0 0,1-1 1 0 0,0 0-1 0 0,0 0 0 0 0,-1 0 1 0 0,1 0-1 0 0,-5-1-1057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8287 0 0,'-4'1'214'0'0,"-8"5"307"0"0,12-6-490 0 0,0 1 1 0 0,0-1-1 0 0,0 1 0 0 0,0-1 1 0 0,0 0-1 0 0,0 1 0 0 0,0-1 0 0 0,0 0 1 0 0,0 1-1 0 0,0-1 0 0 0,0 0 1 0 0,0 1-1 0 0,0-1 0 0 0,0 0 0 0 0,1 1 1 0 0,-1-1-1 0 0,0 0 0 0 0,0 1 1 0 0,0-1-1 0 0,1 0 0 0 0,-1 1 1 0 0,0-1-1 0 0,0 0 0 0 0,1 0 0 0 0,-1 1 1 0 0,0-1-1 0 0,0 0 0 0 0,1 0 1 0 0,-1 0-1 0 0,0 1 0 0 0,1-1 1 0 0,-1 0-1 0 0,0 0 0 0 0,1 0 0 0 0,0 0 1 0 0,23 17 1014 0 0,-1 1 0 0 0,-1 0 1 0 0,0 2-1 0 0,-1 0 0 0 0,-1 2 0 0 0,29 40 1 0 0,-31-34-535 0 0,-2 0 0 0 0,0 1 0 0 0,-2 1 0 0 0,-1 0 1 0 0,15 55-1 0 0,-26-77-671 0 0,0-1 0 0 0,0 1 0 0 0,-1 0 0 0 0,0 0 0 0 0,0-1 0 0 0,-1 12 0 0 0,-1-15-995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10591 0 0,'0'0'31'0'0,"0"-1"-1"0"0,0 1 0 0 0,0 0 1 0 0,0 0-1 0 0,0 0 1 0 0,0-1-1 0 0,0 1 0 0 0,0 0 1 0 0,0 0-1 0 0,0 0 0 0 0,0-1 1 0 0,0 1-1 0 0,0 0 1 0 0,0 0-1 0 0,0 0 0 0 0,0 0 1 0 0,1-1-1 0 0,-1 1 0 0 0,0 0 1 0 0,0 0-1 0 0,0 0 0 0 0,0 0 1 0 0,0 0-1 0 0,1 0 1 0 0,-1-1-1 0 0,0 1 0 0 0,0 0 1 0 0,0 0-1 0 0,1 0 0 0 0,-1 0 1 0 0,0 0-1 0 0,0 0 1 0 0,0 0-1 0 0,0 0 0 0 0,1 0 1 0 0,-1 0-1 0 0,0 0 0 0 0,0 0 1 0 0,0 0-1 0 0,1 0 1 0 0,-1 0-1 0 0,0 0 0 0 0,0 0 1 0 0,0 0-1 0 0,1 0 0 0 0,-1 0 1 0 0,0 0-1 0 0,5 12 698 0 0,-2 19-60 0 0,-5 13 638 0 0,-17 87-1 0 0,3-25 590 0 0,5 52 327 0 0,12-126-1826 0 0,0-1-1 0 0,2 0 1 0 0,8 33-1 0 0,-9-53-362 0 0,2 0 0 0 0,-1 0-1 0 0,2 0 1 0 0,-1 0 0 0 0,2-1-1 0 0,-1 1 1 0 0,1-1 0 0 0,1-1-1 0 0,0 1 1 0 0,0-1 0 0 0,1 0 0 0 0,17 15-1 0 0,-20-20-50 0 0,-1 0 0 0 0,1-1 0 0 0,1 0-1 0 0,-1 1 1 0 0,0-2 0 0 0,1 1 0 0 0,-1-1 0 0 0,1 0-1 0 0,0 0 1 0 0,0 0 0 0 0,-1-1 0 0 0,1 0-1 0 0,0 0 1 0 0,1 0 0 0 0,-1-1 0 0 0,0 0 0 0 0,0 0-1 0 0,0-1 1 0 0,0 0 0 0 0,0 0 0 0 0,0 0 0 0 0,-1-1-1 0 0,1 1 1 0 0,0-2 0 0 0,0 1 0 0 0,7-5-1 0 0,3-2-86 0 0,0-2 0 0 0,-1 0 0 0 0,-1 0 0 0 0,0-2 0 0 0,0 0 0 0 0,19-23 0 0 0,-15 12-281 0 0,0-1 0 0 0,-2-1 0 0 0,19-37 0 0 0,-27 47 322 0 0,-1-1 1 0 0,0 0 0 0 0,-1-1 0 0 0,-1 0 0 0 0,-1 0 0 0 0,0 0-1 0 0,2-36 1 0 0,-6 53 59 0 0,0 0 0 0 0,0 0 0 0 0,0 0 0 0 0,0 0 0 0 0,0 0 0 0 0,0 0 0 0 0,0 0 0 0 0,0 0 0 0 0,-1 0 0 0 0,1 0 0 0 0,0 0 0 0 0,-1 0 0 0 0,1 0 0 0 0,-1 0 0 0 0,1 0 0 0 0,-1 0 0 0 0,1 1 0 0 0,-1-1 0 0 0,0-1 0 0 0,0 2 5 0 0,1 0 0 0 0,-1-1 0 0 0,1 1 0 0 0,-1 0-1 0 0,0 0 1 0 0,1 0 0 0 0,-1 0 0 0 0,1 0 0 0 0,-1 0 0 0 0,0 0 0 0 0,1 0 0 0 0,-1 0 0 0 0,1 0 0 0 0,-1 0 0 0 0,1 1 0 0 0,-1-1 0 0 0,0 0 0 0 0,1 0 0 0 0,-1 0 0 0 0,1 1 0 0 0,-1-1 0 0 0,1 0 0 0 0,-1 1 0 0 0,-4 3 100 0 0,0 1 1 0 0,0-1 0 0 0,1 0-1 0 0,-7 9 1 0 0,-5 10 104 0 0,0 1 1 0 0,2 0-1 0 0,1 1 1 0 0,1 0-1 0 0,1 1 1 0 0,2 0-1 0 0,0 1 1 0 0,-9 50 0 0 0,18-73-269 0 0,-2 3 40 0 0,1 0 0 0 0,1 0 0 0 0,-1 8 0 0 0,1-14-61 0 0,0 0 1 0 0,0 0-1 0 0,0 0 0 0 0,0 0 1 0 0,0 0-1 0 0,1 0 1 0 0,-1 0-1 0 0,0 0 0 0 0,0 0 1 0 0,1-1-1 0 0,-1 1 1 0 0,0 0-1 0 0,1 0 0 0 0,-1 0 1 0 0,1 0-1 0 0,-1 0 0 0 0,1-1 1 0 0,0 1-1 0 0,-1 0 1 0 0,1 0-1 0 0,0-1 0 0 0,-1 1 1 0 0,1-1-1 0 0,0 1 1 0 0,0 0-1 0 0,0-1 0 0 0,0 0 1 0 0,-1 1-1 0 0,1-1 1 0 0,1 1-1 0 0,12-1-6636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3223 0 0,'-1'-3'720'0'0,"-1"1"-1"0"0,1-1 0 0 0,0 0 1 0 0,0 0-1 0 0,0 0 0 0 0,1 0 1 0 0,-1 0-1 0 0,1 0 0 0 0,-1-4 1 0 0,4 51 3737 0 0,0 10-3286 0 0,-3-28-816 0 0,-1-11-145 0 0,1 0 0 0 0,0 1 1 0 0,2-1-1 0 0,-1 0 0 0 0,8 26 0 0 0,-9-40-213 0 0,0 0 0 0 0,1 0 0 0 0,-1 0 0 0 0,1 0 0 0 0,-1 0 0 0 0,1 0 0 0 0,-1 0 0 0 0,1 0 0 0 0,0 0 0 0 0,0 0 0 0 0,-1 0 0 0 0,1-1 1 0 0,0 1-1 0 0,0 0 0 0 0,0-1 0 0 0,0 1 0 0 0,0 0 0 0 0,0-1 0 0 0,0 1 0 0 0,0-1 0 0 0,0 1 0 0 0,0-1 0 0 0,0 0 0 0 0,0 1 0 0 0,2-1 1 0 0,1 0-235 0 0,1 0 1 0 0,0 0-1 0 0,-1 0 1 0 0,1-1-1 0 0,5 0 1 0 0,17-2-787 0 0,-5 4 927 0 0,1-1-1 0 0,-1-1 1 0 0,1-1-1 0 0,-1-1 1 0 0,0-1 0 0 0,0 0-1 0 0,0-2 1 0 0,26-10-1 0 0,-29 8 14 0 0,0 2 0 0 0,1 0-1 0 0,-1 1 1 0 0,1 1 0 0 0,1 1 0 0 0,-1 1-1 0 0,0 0 1 0 0,0 2 0 0 0,1 0 0 0 0,21 4-1 0 0,4 3 110 0 0,0-1-1 0 0,1-3 1 0 0,-1-2 0 0 0,58-6-1 0 0,68-20-49 0 0,12-1-39 0 0,1 15-18 0 0,37 28-676 0 0,-2 15 245 0 0,101 11 509 0 0,-293-41-3 0 0,-1-1-1 0 0,1-1 1 0 0,0-2-1 0 0,38-6 0 0 0,-55 6 58 0 0,0-1-1 0 0,0 0 0 0 0,0 0 1 0 0,0-1-1 0 0,-1-1 1 0 0,1 0-1 0 0,-1 0 0 0 0,-1-1 1 0 0,1 0-1 0 0,-1-1 0 0 0,0 0 1 0 0,0 0-1 0 0,10-12 0 0 0,-17 17 7 0 0,0-1-1 0 0,-1 1 1 0 0,1-1-1 0 0,-1 1 1 0 0,1-1-1 0 0,-1 1 1 0 0,0-1-1 0 0,0 0 1 0 0,0 0-1 0 0,0 0 1 0 0,0 1-1 0 0,-1-1 1 0 0,1 0 0 0 0,-1 0-1 0 0,0 0 1 0 0,0 0-1 0 0,0 0 1 0 0,0 0-1 0 0,0 0 1 0 0,-2-5-1 0 0,-1-2-42 0 0,-1-1 0 0 0,0 1 1 0 0,-1 0-1 0 0,-8-13 0 0 0,-8-19-369 0 0,10 2 188 0 0,7 12-3530 0 0,3 8-502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6911 0 0,'0'0'55'0'0,"0"0"-1"0"0,0 0 0 0 0,-1 0 1 0 0,1 0-1 0 0,0 0 0 0 0,0 0 1 0 0,-1 0-1 0 0,1 0 1 0 0,0 0-1 0 0,0 1 0 0 0,-1-1 1 0 0,1 0-1 0 0,0 0 0 0 0,0 0 1 0 0,0 0-1 0 0,-1 1 0 0 0,1-1 1 0 0,0 0-1 0 0,0 0 0 0 0,0 1 1 0 0,0-1-1 0 0,0 0 0 0 0,-1 0 1 0 0,1 1-1 0 0,0-1 0 0 0,0 0 1 0 0,0 0-1 0 0,0 1 1 0 0,0-1-1 0 0,0 0 0 0 0,0 0 1 0 0,0 1-1 0 0,0-1 0 0 0,0 0 1 0 0,0 0-1 0 0,0 1 0 0 0,0-1 1 0 0,0 0-1 0 0,0 0 0 0 0,0 1 1 0 0,3 8 1700 0 0,-2-7-1530 0 0,0-1 0 0 0,0 0 0 0 0,1 1 0 0 0,-1-1 1 0 0,0 0-1 0 0,1 0 0 0 0,-1 0 0 0 0,1 0 0 0 0,-1 0 0 0 0,1 0 0 0 0,0-1 0 0 0,-1 1 0 0 0,1-1 0 0 0,0 1 0 0 0,0-1 0 0 0,-1 1 0 0 0,1-1 0 0 0,0 0 0 0 0,2 0 0 0 0,39-1 1160 0 0,-35 0-1032 0 0,90-10 1455 0 0,-62 5-1570 0 0,1 2 0 0 0,39 1-1 0 0,-75 3-237 0 0,21 1 0 0 0,31 5 0 0 0,-48-5 0 0 0,0 0 0 0 0,0 0 0 0 0,0 0 0 0 0,-1 1 0 0 0,1 0 0 0 0,0 0 0 0 0,0 0 0 0 0,-1 0 0 0 0,1 1 0 0 0,-1 0 0 0 0,0 0 0 0 0,5 4 0 0 0,-8-5 0 0 0,1 0 0 0 0,-1 0 0 0 0,0 0 0 0 0,1 1 0 0 0,-1-1 0 0 0,0 0 0 0 0,-1 0 0 0 0,1 1 0 0 0,0-1 0 0 0,-1 1 0 0 0,1-1 0 0 0,-1 1 0 0 0,0-1 0 0 0,0 1 0 0 0,0-1 0 0 0,0 1 0 0 0,0-1 0 0 0,-1 0 0 0 0,1 1 0 0 0,-2 3 0 0 0,-1 6 0 0 0,-1 1 0 0 0,-10 20 0 0 0,6-15 0 0 0,-2 6-8 0 0,-53 146 324 0 0,56-147-254 0 0,1 1 0 0 0,2 0 0 0 0,0 0 0 0 0,2 0 0 0 0,0 36 0 0 0,13 76-49 0 0,1 9-2090 0 0,-10-83-1409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11055 0 0,'-1'0'46'0'0,"1"0"-1"0"0,0 0 1 0 0,0 0-1 0 0,0 0 1 0 0,0 0-1 0 0,-1 0 0 0 0,1 1 1 0 0,0-1-1 0 0,0 0 1 0 0,0 0-1 0 0,0 0 1 0 0,-1 0-1 0 0,1 1 1 0 0,0-1-1 0 0,0 0 1 0 0,0 0-1 0 0,0 0 0 0 0,0 0 1 0 0,0 1-1 0 0,0-1 1 0 0,0 0-1 0 0,-1 0 1 0 0,1 1-1 0 0,0-1 1 0 0,0 0-1 0 0,0 0 0 0 0,0 0 1 0 0,0 1-1 0 0,0-1 1 0 0,0 0-1 0 0,0 0 1 0 0,0 0-1 0 0,0 1 1 0 0,1-1-1 0 0,-1 0 1 0 0,0 1-1 0 0,9 1 1467 0 0,0-1-874 0 0,6 1 5 0 0,-1-1-1 0 0,1-1 0 0 0,-1-1 0 0 0,1 0 1 0 0,-1 0-1 0 0,18-5 0 0 0,0-2-593 0 0,1-1-1 0 0,-1-1 0 0 0,38-19 1 0 0,-42 17-963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8751 0 0,'0'0'20'0'0,"0"0"0"0"0,0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1 0 0 0,5 5 1179 0 0,6 10 580 0 0,-5 2-433 0 0,0 1 1 0 0,-1 0 0 0 0,5 34 0 0 0,0 61-29 0 0,-7-68-910 0 0,0 13-133 0 0,-2-25-243 0 0,9 53 0 0 0,-10-84-173 0 0,0-2 61 0 0,0 0 1 0 0,1 0-1 0 0,-1 1 0 0 0,0-1 0 0 0,0 0 0 0 0,0 0 1 0 0,1 0-1 0 0,-1 0 0 0 0,0 0 0 0 0,1 0 0 0 0,-1 0 0 0 0,1 0 1 0 0,-1 0-1 0 0,1-1 0 0 0,0 1 0 0 0,-1 0 0 0 0,1 0 0 0 0,0 0 1 0 0,0-1-1 0 0,-1 1 0 0 0,1 0 0 0 0,0-1 0 0 0,2 2 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51 155 3679 0 0,'12'-30'486'0'0,"-5"13"-693"0"0,0 3-429 0 0,-1-1 1 0 0,-1-1-1 0 0,6-26 0 0 0,-11 42 694 0 0,0-1-1 0 0,0 0 0 0 0,1 1 0 0 0,-1-1 0 0 0,0 0 0 0 0,0 0 0 0 0,0 1 0 0 0,0-1 0 0 0,-1 0 0 0 0,1 1 0 0 0,0-1 0 0 0,0 0 0 0 0,0 1 0 0 0,0-1 0 0 0,-1 0 0 0 0,1 1 0 0 0,0-1 0 0 0,-1 0 0 0 0,1 1 0 0 0,0-1 0 0 0,-1 1 0 0 0,1-1 0 0 0,-1 1 0 0 0,1-1 0 0 0,-1 1 0 0 0,1-1 0 0 0,-1 1 0 0 0,0-1 0 0 0,1 1 0 0 0,-1 0 0 0 0,1-1 0 0 0,-1 1 0 0 0,0 0 0 0 0,1-1 0 0 0,-1 1 0 0 0,0 0 0 0 0,1 0 0 0 0,-1 0 0 0 0,0 0 0 0 0,1 0 0 0 0,-1 0 0 0 0,-1 0 0 0 0,0 0 92 0 0,0 0-1 0 0,0 0 0 0 0,0 0 0 0 0,1 1 1 0 0,-1-1-1 0 0,0 1 0 0 0,0-1 0 0 0,0 1 1 0 0,1-1-1 0 0,-1 1 0 0 0,0 0 0 0 0,1 0 1 0 0,-1 0-1 0 0,1 0 0 0 0,-3 2 0 0 0,-2 4-174 0 0,1 1-1 0 0,0-1 0 0 0,1 1 0 0 0,-1 0 0 0 0,2 0 0 0 0,-1 0 0 0 0,1 0 0 0 0,-4 16 1 0 0,4-11 452 0 0,1 0 0 0 0,0 0 0 0 0,0 0 1 0 0,2 1-1 0 0,0 15 0 0 0,0-26-244 0 0,1-1 0 0 0,-1 1-1 0 0,0-1 1 0 0,1 1 0 0 0,0-1-1 0 0,0 1 1 0 0,-1-1 0 0 0,1 0-1 0 0,1 1 1 0 0,-1-1 0 0 0,0 0-1 0 0,1 0 1 0 0,-1 0-1 0 0,3 3 1 0 0,-3-4-119 0 0,0-1-1 0 0,-1 1 1 0 0,1-1-1 0 0,0 1 1 0 0,0-1-1 0 0,0 1 1 0 0,0-1-1 0 0,0 1 1 0 0,0-1-1 0 0,0 0 1 0 0,0 0-1 0 0,0 1 1 0 0,0-1-1 0 0,0 0 1 0 0,0 0-1 0 0,0 0 1 0 0,0 0-1 0 0,1 0 1 0 0,-1 0-1 0 0,0-1 1 0 0,0 1-1 0 0,0 0 1 0 0,0 0-1 0 0,0-1 1 0 0,0 1-1 0 0,0-1 1 0 0,-1 1-1 0 0,1-1 0 0 0,0 1 1 0 0,0-1-1 0 0,0 1 1 0 0,0-1-1 0 0,0 0 1 0 0,-1 0-1 0 0,2-1 1 0 0,2-2-105 0 0,-1 0 1 0 0,0 0-1 0 0,1-1 0 0 0,-2 1 0 0 0,1-1 1 0 0,0 0-1 0 0,-1 1 0 0 0,0-1 1 0 0,0 0-1 0 0,-1-1 0 0 0,1 1 1 0 0,-1 0-1 0 0,0 0 0 0 0,-1-1 0 0 0,1 1 1 0 0,-1 0-1 0 0,-1-11 0 0 0,0 2-4586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4607 0 0,'-1'-1'2098'0'0,"6"-1"-252"0"0,16-1 1146 0 0,27-1 588 0 0,39 0-217 0 0,114 0-992 0 0,-190 5-2449 0 0,-5 0-118 0 0,1-1-1 0 0,-1 0 0 0 0,0 0 1 0 0,0 0-1 0 0,0 0 1 0 0,1-1-1 0 0,-1 0 0 0 0,9-3 1 0 0,-40-7-4792 0 0,17 7 3151 0 0,-3 0-2749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12895 0 0,'0'0'33'0'0,"0"0"0"0"0,0 0 0 0 0,0 0 0 0 0,0 0 0 0 0,0 0 0 0 0,0 1 0 0 0,0-1 1 0 0,0 0-1 0 0,0 0 0 0 0,0 0 0 0 0,0 0 0 0 0,0 0 0 0 0,0 0 0 0 0,0 1 0 0 0,0-1 0 0 0,0 0 0 0 0,0 0 0 0 0,0 0 0 0 0,0 0 0 0 0,0 0 0 0 0,0 0 0 0 0,0 0 0 0 0,0 1 0 0 0,0-1 0 0 0,0 0 0 0 0,0 0 0 0 0,1 0 0 0 0,-1 0 0 0 0,0 0 0 0 0,0 0 0 0 0,0 0 0 0 0,0 0 0 0 0,0 0 0 0 0,0 0 0 0 0,0 0 0 0 0,0 0 0 0 0,1 1 0 0 0,-1-1 0 0 0,0 0 0 0 0,0 0 0 0 0,0 0 0 0 0,0 0 0 0 0,0 0 1 0 0,0 0-1 0 0,0 0 0 0 0,1 0 0 0 0,-1 0 0 0 0,0 0 0 0 0,0 0 0 0 0,0 0 0 0 0,0 0 0 0 0,0 0 0 0 0,1-1 0 0 0,14 3 727 0 0,18-1-184 0 0,6-5 27 0 0,61-13-1 0 0,-60 9-1658 0 0,53-4-1 0 0,-79 12-761 0 0,-4 3-3136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1375 0 0,'-26'32'9377'0'0,"41"-35"-5842"0"0,1 0-3132 0 0,161-39 3612 0 0,-63 17-3775 0 0,-58 8-1738 0 0,-29 8-4766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499 212 10591 0 0,'-3'6'317'0'0,"2"3"493"0"0,1-8-787 0 0,0-1 1 0 0,1 1 0 0 0,-1-1-1 0 0,1 0 1 0 0,-1 1-1 0 0,1-1 1 0 0,-1 1 0 0 0,1-1-1 0 0,-1 0 1 0 0,1 1 0 0 0,-1-1-1 0 0,1 0 1 0 0,-1 0 0 0 0,1 0-1 0 0,-1 1 1 0 0,1-1 0 0 0,1 0-1 0 0,0 1 62 0 0,-1-1-1 0 0,1 1 0 0 0,0-1 0 0 0,0 1 1 0 0,0-1-1 0 0,0 0 0 0 0,0 0 0 0 0,0 0 0 0 0,0 0 1 0 0,2 0-1 0 0,-4 0-29 0 0,1-1 0 0 0,-1 1 0 0 0,1-1 0 0 0,0 1 0 0 0,-1-1 0 0 0,1 1 0 0 0,-1-1 0 0 0,0 1 0 0 0,1-1 0 0 0,-1 1 0 0 0,1-1 0 0 0,-1 0 0 0 0,0 1-1 0 0,1-1 1 0 0,-1 1 0 0 0,0-1 0 0 0,0 0 0 0 0,0 0 0 0 0,1 1 0 0 0,-1-1 0 0 0,0 0 0 0 0,0 1 0 0 0,0-1 0 0 0,0 0 0 0 0,0 1 0 0 0,0-1 0 0 0,0 0 0 0 0,-1 1 0 0 0,1-1 0 0 0,0-1 0 0 0,-3-11 179 0 0,1 0 1 0 0,-2 1-1 0 0,1-1 0 0 0,-2 1 1 0 0,0 0-1 0 0,0 0 1 0 0,-1 0-1 0 0,-1 1 0 0 0,0 0 1 0 0,0 0-1 0 0,-1 1 0 0 0,0 0 1 0 0,-19-18-1 0 0,22 24-262 0 0,0 1 0 0 0,1-1-1 0 0,-2 1 1 0 0,1 0 0 0 0,0 0 0 0 0,-1 0-1 0 0,1 1 1 0 0,-1 0 0 0 0,0 0-1 0 0,1 0 1 0 0,-11-1 0 0 0,8 2-66 0 0,0 1 0 0 0,-1 0 0 0 0,1 0 0 0 0,-1 0 0 0 0,1 1 0 0 0,0 1 0 0 0,-15 3 0 0 0,10-1-21 0 0,0 1 0 0 0,0 1 0 0 0,0 0 0 0 0,1 1 0 0 0,0 0 0 0 0,0 1 0 0 0,1 0 0 0 0,0 1 0 0 0,-18 18 0 0 0,12-9 69 0 0,2 0 0 0 0,0 2 0 0 0,2 0 1 0 0,0 0-1 0 0,1 1 0 0 0,1 1 0 0 0,1 0 0 0 0,1 0 1 0 0,1 1-1 0 0,-8 37 0 0 0,14-54 74 0 0,1 1 0 0 0,1 0 0 0 0,-1 0 0 0 0,1 0 0 0 0,1 11 1 0 0,-1-17-16 0 0,0 1 0 0 0,0-1 0 0 0,0 1 0 0 0,1-1 0 0 0,-1 0 0 0 0,1 1 0 0 0,-1-1 0 0 0,1 0 0 0 0,-1 1 0 0 0,1-1 0 0 0,0 0 0 0 0,0 0 0 0 0,-1 1 0 0 0,1-1 0 0 0,0 0 0 0 0,0 0 0 0 0,0 0 0 0 0,0 0 0 0 0,0 0 0 0 0,1 0 0 0 0,-1-1 0 0 0,0 1 0 0 0,0 0 1 0 0,1 0-1 0 0,-1-1 0 0 0,0 1 0 0 0,1-1 0 0 0,-1 1 0 0 0,0-1 0 0 0,1 0 0 0 0,-1 0 0 0 0,1 1 0 0 0,1-1 0 0 0,2 0 36 0 0,0-1 0 0 0,0 0 0 0 0,0 1 0 0 0,0-2 0 0 0,0 1 0 0 0,0 0 0 0 0,-1-1 0 0 0,1 0 0 0 0,8-5 0 0 0,42-28 363 0 0,-36 21-235 0 0,79-50 492 0 0,174-129-3892 0 0,-261 183 2805 0 0,-8 7 284 0 0,0 0 0 0 0,1 0 0 0 0,-1 0 0 0 0,1 0 0 0 0,0 1 0 0 0,0-1 0 0 0,0 1 0 0 0,7-3 0 0 0,-10 5 142 0 0,-1 1 0 0 0,0-1 0 0 0,0 0 0 0 0,0 0 0 0 0,1 1-1 0 0,-1-1 1 0 0,0 0 0 0 0,0 1 0 0 0,0-1 0 0 0,0 0 0 0 0,0 1-1 0 0,0-1 1 0 0,0 0 0 0 0,0 1 0 0 0,0-1 0 0 0,0 0 0 0 0,0 1 0 0 0,0-1-1 0 0,0 0 1 0 0,0 1 0 0 0,0-1 0 0 0,0 0 0 0 0,0 1 0 0 0,0-1-1 0 0,0 0 1 0 0,0 1 0 0 0,0-1 0 0 0,0 0 0 0 0,-1 1 0 0 0,-2 12 270 0 0,-15 41 403 0 0,4 0 1 0 0,1 1-1 0 0,4 1 1 0 0,1 0-1 0 0,3 0 1 0 0,4 93-1 0 0,2-118-587 0 0,7 39 0 0 0,-6-60-172 0 0,1 0 0 0 0,-1 0-1 0 0,1 0 1 0 0,1 0 0 0 0,0-1-1 0 0,1 1 1 0 0,8 13 0 0 0,-7-13-568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8751 0 0,'47'-12'3942'0'0,"-22"6"-2977"0"0,12-4 119 0 0,72-15 696 0 0,-93 22-1876 0 0,1 1 0 0 0,-1 1 0 0 0,1 1 0 0 0,28 2 0 0 0,-9 5-1529 0 0,0 1 0 0 0,60 23-1 0 0,-51-15-223 0 0,-28-10-1597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23 136 10591 0 0,'-2'1'327'0'0,"-13"5"184"0"0,10-5-72 0 0,5-3 688 0 0,3 0-929 0 0,-1 1-1 0 0,1-1 0 0 0,-1 1 1 0 0,1 0-1 0 0,0 0 1 0 0,-1 0-1 0 0,1 0 0 0 0,0 1 1 0 0,5-2-1 0 0,3 0-3 0 0,54-13 330 0 0,74-8 0 0 0,61-13-1777 0 0,-51-7-3142 0 0,-113 32 383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11055 0 0,'-6'1'249'0'0,"5"-1"-175"0"0,-1 0-1 0 0,1 0 0 0 0,-1 0 0 0 0,0 0 0 0 0,1 1 0 0 0,-1-1 0 0 0,0 1 1 0 0,1-1-1 0 0,-1 1 0 0 0,1-1 0 0 0,-1 1 0 0 0,-1 1 0 0 0,21 11 871 0 0,1-2-518 0 0,1-1 0 0 0,0-2 0 0 0,0 1-1 0 0,1-2 1 0 0,40 8 0 0 0,-28-9-51 0 0,-1-2 1 0 0,55 0-1 0 0,-48-3-71 0 0,51 7-1 0 0,-86-7-325 0 0,1 0 0 0 0,0 0 0 0 0,-1 0 0 0 0,0 1 0 0 0,1 0 0 0 0,-1-1 0 0 0,0 1 0 0 0,0 1 0 0 0,0-1 0 0 0,0 1 0 0 0,0-1 0 0 0,4 6 0 0 0,-6-6-7 0 0,0 0 0 0 0,-1 0 0 0 0,1 0-1 0 0,-1 1 1 0 0,1-1 0 0 0,-1 1 0 0 0,0-1 0 0 0,0 1-1 0 0,0 0 1 0 0,0-1 0 0 0,0 1 0 0 0,-1 0 0 0 0,1 0 0 0 0,-1-1-1 0 0,0 1 1 0 0,0 0 0 0 0,0 0 0 0 0,0 0 0 0 0,0 0 0 0 0,0-1-1 0 0,-2 5 1 0 0,-3 12-76 0 0,-1-1 0 0 0,0 0-1 0 0,-2-1 1 0 0,0 1 0 0 0,-16 24 0 0 0,-60 76-246 0 0,78-109 327 0 0,-23 26-582 0 0,0 0 0 0 0,-2-2 0 0 0,-38 31 0 0 0,44-44-4180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14279 0 0,'2'-1'132'0'0,"0"-1"-1"0"0,1 1 1 0 0,-1-1-1 0 0,1 1 1 0 0,-1 0 0 0 0,1 0-1 0 0,0 1 1 0 0,-1-1-1 0 0,1 0 1 0 0,0 1-1 0 0,5-1 1 0 0,6-1-15 0 0,38-8-5 0 0,104-6-1 0 0,56 14-354 0 0,-57 2-201 0 0,-50-5-1675 0 0,-59 2-1275 0 0,-33 3-421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5527 0 0,'-1'0'16'0'0,"1"0"0"0"0,0 0 0 0 0,0 0-1 0 0,0 0 1 0 0,0 0 0 0 0,0 0-1 0 0,0 0 1 0 0,0 0 0 0 0,0-1 0 0 0,0 1-1 0 0,0 0 1 0 0,0 0 0 0 0,0 0-1 0 0,0 0 1 0 0,0 0 0 0 0,0-1 0 0 0,0 1-1 0 0,0 0 1 0 0,0 0 0 0 0,0 0 0 0 0,0 0-1 0 0,0 0 1 0 0,0 0 0 0 0,0-1-1 0 0,0 1 1 0 0,0 0 0 0 0,0 0 0 0 0,0 0-1 0 0,0 0 1 0 0,0 0 0 0 0,0 0-1 0 0,0-1 1 0 0,0 1 0 0 0,0 0 0 0 0,1 0-1 0 0,-1 0 1 0 0,0 0 0 0 0,0 0-1 0 0,0 0 1 0 0,0 0 0 0 0,0 0 0 0 0,0 0-1 0 0,0 0 1 0 0,0 0 0 0 0,1-1 0 0 0,-1 1-1 0 0,0 0 1 0 0,0 0 0 0 0,0 0-1 0 0,0 0 1 0 0,1 0 0 0 0,10 2 945 0 0,11 6 387 0 0,-16-3-1083 0 0,0 0-1 0 0,0 1 1 0 0,0 0-1 0 0,0 0 1 0 0,-1 0-1 0 0,0 1 1 0 0,0-1 0 0 0,-1 1-1 0 0,0 0 1 0 0,6 16-1 0 0,0 2 650 0 0,13 52-1 0 0,-14-34-473 0 0,-2 0-1 0 0,-2 1 0 0 0,-2 0 1 0 0,-2 47-1 0 0,-23 174 635 0 0,11-164-761 0 0,10-97-305 0 0,1-1-10 0 0,-1 0 0 0 0,1 0 0 0 0,0 1 0 0 0,0-1 0 0 0,0 0 0 0 0,0 0 0 0 0,1 0 0 0 0,-1 1 0 0 0,2 3 0 0 0,1-5-1190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10135 0 0,'2'0'142'0'0,"0"1"0"0"0,0 0 0 0 0,0 0 0 0 0,1 0 0 0 0,-1 0 0 0 0,0 0-1 0 0,0 0 1 0 0,0 0 0 0 0,0 1 0 0 0,-1-1 0 0 0,1 1 0 0 0,0 0 0 0 0,-1-1 0 0 0,1 1-1 0 0,-1 0 1 0 0,1 0 0 0 0,-1 0 0 0 0,0 0 0 0 0,2 3 0 0 0,3 6 24 0 0,0 1 0 0 0,5 15 0 0 0,67 226 2117 0 0,-77-248-2239 0 0,6 26-352 0 0,5 48 0 0 0,-9-55-1188 0 0,-3-24 1487 0 0,0 0 0 0 0,0 0 1 0 0,0 0-1 0 0,0 0 0 0 0,0 0 0 0 0,0 1 1 0 0,0-1-1 0 0,0 0 0 0 0,0 0 0 0 0,0 0 1 0 0,0 0-1 0 0,0 0 0 0 0,0 0 0 0 0,0 0 1 0 0,0 1-1 0 0,0-1 0 0 0,0 0 0 0 0,0 0 1 0 0,0 0-1 0 0,0 0 0 0 0,0 0 0 0 0,0 0 0 0 0,0 0 1 0 0,0 1-1 0 0,0-1 0 0 0,0 0 0 0 0,0 0 1 0 0,1 0-1 0 0,-1 0 0 0 0,0 0 0 0 0,0 0 1 0 0,0 0-1 0 0,0 0 0 0 0,0 0 0 0 0,0 0 1 0 0,0 0-1 0 0,1 0 0 0 0,-1 0 0 0 0,0 1 1 0 0,0-1-1 0 0,0 0 0 0 0,0 0 0 0 0,0 0 1 0 0,0 0-1 0 0,1 0 0 0 0,-1 0 0 0 0,0 0 0 0 0,0 0 1 0 0,0-1-1 0 0,6-5-144 0 0,4-11 316 0 0,-7 7-64 0 0,0 1 1 0 0,0 0-1 0 0,-1-1 1 0 0,0 0-1 0 0,-1 1 1 0 0,0-1-1 0 0,0-14 1 0 0,-3-6-306 0 0,-6-32 0 0 0,0-4 229 0 0,7 54 91 0 0,2 0 0 0 0,-1-1 0 0 0,2 1 0 0 0,0 0 0 0 0,0 0 0 0 0,1-1 1 0 0,0 2-1 0 0,1-1 0 0 0,1 0 0 0 0,10-18 0 0 0,-7 14-74 0 0,2 1 0 0 0,0 0 0 0 0,0 1 0 0 0,2 0 0 0 0,-1 1 1 0 0,26-23-1 0 0,-29 30-231 0 0,0 0 0 0 0,0 1 0 0 0,1 0 0 0 0,-1 1 0 0 0,1-1 1 0 0,0 2-1 0 0,0-1 0 0 0,12-2 0 0 0,-4 2-1650 0 0,0 1 0 0 0,0 1 0 0 0,31 0 0 0 0,-32 2-831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8319 0 0,'-7'8'183'0'0,"6"-8"-162"0"0,1 1 1 0 0,-1-1-1 0 0,0 1 0 0 0,1 0 0 0 0,-1-1 1 0 0,0 1-1 0 0,1 0 0 0 0,-1-1 1 0 0,1 1-1 0 0,-1 0 0 0 0,1 0 0 0 0,-1-1 1 0 0,1 1-1 0 0,0 0 0 0 0,-1 0 1 0 0,1 0-1 0 0,0 0 0 0 0,-1-1 1 0 0,1 1-1 0 0,0 0 0 0 0,0 0 0 0 0,0 0 1 0 0,0 0-1 0 0,0 0 0 0 0,0 0 1 0 0,0 0-1 0 0,0 0 0 0 0,1-1 0 0 0,-1 1 1 0 0,0 0-1 0 0,1 1 0 0 0,10 15 247 0 0,0 0-1 0 0,0 1 1 0 0,-2 0-1 0 0,0 1 0 0 0,-2 0 1 0 0,0 0-1 0 0,-1 1 1 0 0,6 32-1 0 0,-8 3-133 0 0,-4-43 7 0 0,1 1-1 0 0,0-1 1 0 0,1 1 0 0 0,0-1-1 0 0,1 1 1 0 0,7 21 0 0 0,-9-33-112 0 0,-1 0 1 0 0,1 0 0 0 0,-1 0-1 0 0,1 0 1 0 0,0 0 0 0 0,-1 0-1 0 0,1 0 1 0 0,0 0 0 0 0,0 0-1 0 0,0 0 1 0 0,-1 0 0 0 0,1-1-1 0 0,0 1 1 0 0,0 0 0 0 0,0-1-1 0 0,1 1 1 0 0,-1 0 0 0 0,0-1-1 0 0,0 1 1 0 0,0-1 0 0 0,0 0-1 0 0,0 1 1 0 0,1-1 0 0 0,-1 0-1 0 0,0 0 1 0 0,0 0 0 0 0,0 0-1 0 0,1 0 1 0 0,-1 0 0 0 0,0 0-1 0 0,0 0 1 0 0,0 0 0 0 0,1-1-1 0 0,-1 1 1 0 0,0-1 0 0 0,0 1-1 0 0,0 0 1 0 0,0-1 0 0 0,0 0-1 0 0,0 1 1 0 0,2-2 0 0 0,3-2 117 0 0,0-1 1 0 0,0 1-1 0 0,0-1 0 0 0,-1 0 1 0 0,9-10-1 0 0,128-185-372 0 0,-85 114-451 0 0,-42 65 529 0 0,-3 2-170 0 0,0 1 0 0 0,22-22-1 0 0,-34 40 315 0 0,0 0 0 0 0,0 0 0 0 0,0 0-1 0 0,0 0 1 0 0,1 0 0 0 0,-1-1 0 0 0,0 1-1 0 0,0 0 1 0 0,0 0 0 0 0,0 0 0 0 0,0 0-1 0 0,0 0 1 0 0,0 0 0 0 0,0 0 0 0 0,1 0-1 0 0,-1 0 1 0 0,0 0 0 0 0,0 0 0 0 0,0 0-1 0 0,0 0 1 0 0,0 0 0 0 0,0 0 0 0 0,0 0-1 0 0,0 0 1 0 0,1 0 0 0 0,-1 0 0 0 0,0 0 0 0 0,0 0-1 0 0,0 1 1 0 0,0-1 0 0 0,0 0 0 0 0,0 0-1 0 0,0 0 1 0 0,0 0 0 0 0,0 0 0 0 0,1 0-1 0 0,-1 0 1 0 0,0 0 0 0 0,0 0 0 0 0,0 0-1 0 0,0 0 1 0 0,0 0 0 0 0,0 1 0 0 0,0-1-1 0 0,0 0 1 0 0,0 0 0 0 0,0 0 0 0 0,0 0-1 0 0,0 0 1 0 0,0 0 0 0 0,0 0 0 0 0,0 0-1 0 0,0 1 1 0 0,0-1 0 0 0,0 0 0 0 0,0 0 0 0 0,0 0-1 0 0,0 0 1 0 0,0 0 0 0 0,0 0 0 0 0,1 15-321 0 0,-2 22-232 0 0,1-30 521 0 0,-2 38 341 0 0,7 66 0 0 0,-3-91-184 0 0,1-1 0 0 0,0 0-1 0 0,2-1 1 0 0,0 1 0 0 0,2-1 0 0 0,8 19-1 0 0,-13-32-67 0 0,1 0-1 0 0,-1 0 0 0 0,1-1 1 0 0,0 0-1 0 0,0 1 1 0 0,1-1-1 0 0,-1 0 0 0 0,1 0 1 0 0,0-1-1 0 0,0 1 0 0 0,0-1 1 0 0,1 0-1 0 0,-1 0 1 0 0,1 0-1 0 0,-1-1 0 0 0,1 1 1 0 0,0-1-1 0 0,0 0 0 0 0,0-1 1 0 0,0 1-1 0 0,1-1 1 0 0,-1 0-1 0 0,0 0 0 0 0,1-1 1 0 0,-1 1-1 0 0,0-1 0 0 0,1-1 1 0 0,-1 1-1 0 0,10-2 1 0 0,2-3-70 0 0,-2 0 0 0 0,1 0 1 0 0,-1-1-1 0 0,0-1 0 0 0,0-1 1 0 0,0 0-1 0 0,23-18 1 0 0,-1-3 200 0 0,49-51 1 0 0,-35 29 9 0 0,-1-3 0 0 0,82-117-1 0 0,-123 158-150 0 0,12-30 0 0 0,-19 38-73 0 0,0 0 1 0 0,0 0-1 0 0,-1 0 1 0 0,0 0-1 0 0,0 0 0 0 0,0 0 1 0 0,0 0-1 0 0,-1-1 1 0 0,0 1-1 0 0,0-6 1 0 0,0 10-13 0 0,-1 0 1 0 0,1-1 0 0 0,0 1 0 0 0,-1 0 0 0 0,1-1 0 0 0,-1 1 0 0 0,1 0-1 0 0,-1-1 1 0 0,1 1 0 0 0,-1 0 0 0 0,0 0 0 0 0,0 0 0 0 0,0 0-1 0 0,0 0 1 0 0,0-1 0 0 0,0 2 0 0 0,0-1 0 0 0,0 0 0 0 0,0 0 0 0 0,0 0-1 0 0,-2 0 1 0 0,0 0-21 0 0,1 0-1 0 0,-1 0 1 0 0,0 0-1 0 0,1 1 1 0 0,-1-1-1 0 0,0 1 1 0 0,0 0-1 0 0,0-1 1 0 0,1 2-1 0 0,-4-1 1 0 0,-5 2-89 0 0,0 0 0 0 0,0 0 0 0 0,0 1 0 0 0,-14 6 0 0 0,13-3 261 0 0,1-1 1 0 0,-1 2-1 0 0,1-1 0 0 0,0 1 0 0 0,1 1 0 0 0,0 0 1 0 0,0 1-1 0 0,-14 15 0 0 0,13-11 151 0 0,1 1 1 0 0,0 0-1 0 0,1 0 1 0 0,0 1-1 0 0,2 0 0 0 0,-7 17 1 0 0,5-7 8 0 0,2 0 1 0 0,0 0-1 0 0,2 0 1 0 0,1 1-1 0 0,1-1 1 0 0,1 1 0 0 0,1 0-1 0 0,5 45 1 0 0,-3-56-247 0 0,1-1 0 0 0,1 0 0 0 0,0 0 1 0 0,1 0-1 0 0,1-1 0 0 0,0 1 1 0 0,7 12-1 0 0,-9-21-21 0 0,0 0 1 0 0,0 0-1 0 0,0 0 0 0 0,1-1 1 0 0,0 1-1 0 0,0-1 1 0 0,0 0-1 0 0,0 0 0 0 0,0-1 1 0 0,1 1-1 0 0,0-1 1 0 0,0 0-1 0 0,0 0 0 0 0,0 0 1 0 0,0-1-1 0 0,1 0 1 0 0,-1 0-1 0 0,1 0 0 0 0,-1-1 1 0 0,8 1-1 0 0,0-1 33 0 0,-1-1 0 0 0,0 0 0 0 0,1-1 0 0 0,-1 0 0 0 0,0-1-1 0 0,1 0 1 0 0,-1-1 0 0 0,-1-1 0 0 0,14-5 0 0 0,2-2-534 0 0,0-1 0 0 0,42-29 0 0 0,-14 3-5757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3223 0 0,'0'1'22'0'0,"0"-1"-1"0"0,-1 0 0 0 0,1 0 0 0 0,0 1 0 0 0,-1-1 1 0 0,1 0-1 0 0,0 1 0 0 0,0-1 0 0 0,0 0 0 0 0,-1 1 1 0 0,1-1-1 0 0,0 0 0 0 0,0 1 0 0 0,0-1 0 0 0,0 0 1 0 0,0 1-1 0 0,0-1 0 0 0,0 1 0 0 0,0-1 0 0 0,0 0 1 0 0,0 1-1 0 0,0-1 0 0 0,0 0 0 0 0,0 1 0 0 0,0-1 1 0 0,0 1-1 0 0,0-1 0 0 0,0 0 0 0 0,0 1 0 0 0,0-1 1 0 0,1 1-1 0 0,6 18 1661 0 0,-3-7-713 0 0,37 121 5008 0 0,31 113 1651 0 0,-39-99-6263 0 0,-15-48-4021 0 0,-16-91-2026 0 0,1-1-1432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 3679 0 0,'1'-3'343'0'0,"-1"3"-283"0"0,0-1-1 0 0,0 1 0 0 0,0 0 1 0 0,0-1-1 0 0,0 1 0 0 0,0 0 0 0 0,0-1 1 0 0,0 1-1 0 0,0 0 0 0 0,0-1 1 0 0,1 1-1 0 0,-1 0 0 0 0,0-1 0 0 0,0 1 1 0 0,0 0-1 0 0,1 0 0 0 0,-1-1 1 0 0,0 1-1 0 0,0 0 0 0 0,1 0 0 0 0,-1-1 1 0 0,0 1-1 0 0,1 0 0 0 0,-1 0 1 0 0,0 0-1 0 0,0 0 0 0 0,1-1 0 0 0,-1 1 1 0 0,0 0-1 0 0,1 0 0 0 0,-1 0 1 0 0,1 0-1 0 0,0 0 0 0 0,-8 13 5274 0 0,-15 23-2972 0 0,-31 57 371 0 0,42-72-2711 0 0,0 1 0 0 0,-9 34 0 0 0,19-53 9 0 0,0 0-149 0 0,0 0-1 0 0,0 1 1 0 0,0-1 0 0 0,1 0-1 0 0,-1 6 1 0 0,1-8 94 0 0,0-1-1 0 0,0 1 1 0 0,0-1 0 0 0,0 0-1 0 0,0 1 1 0 0,0-1 0 0 0,1 1-1 0 0,-1-1 1 0 0,0 0 0 0 0,0 1-1 0 0,0-1 1 0 0,0 1-1 0 0,1-1 1 0 0,-1 0 0 0 0,0 1-1 0 0,0-1 1 0 0,1 0 0 0 0,-1 0-1 0 0,0 1 1 0 0,1-1 0 0 0,-1 0-1 0 0,1 1 6 0 0,0-1-1 0 0,0 0 0 0 0,-1 0 1 0 0,1 0-1 0 0,0 1 0 0 0,0-1 1 0 0,-1 0-1 0 0,1 0 0 0 0,0 0 1 0 0,0 0-1 0 0,-1-1 0 0 0,1 1 1 0 0,0 0-1 0 0,0 0 0 0 0,1-1 1 0 0,20-7-120 0 0,33-17 0 0 0,-9 4 85 0 0,-13 7-19 0 0,0 2 1 0 0,0 1-1 0 0,36-6 1 0 0,-56 15 35 0 0,0 0 0 0 0,0 0 1 0 0,1 2-1 0 0,-1-1 0 0 0,0 2 1 0 0,0 0-1 0 0,0 0 0 0 0,0 1 0 0 0,0 1 1 0 0,0 0-1 0 0,17 7 0 0 0,-25-8 33 0 0,0 0 0 0 0,0 1 0 0 0,0 0 0 0 0,-1 0 0 0 0,1 0 0 0 0,-1 1-1 0 0,1-1 1 0 0,-1 1 0 0 0,0 0 0 0 0,-1 0 0 0 0,1 0 0 0 0,-1 1 0 0 0,1-1 0 0 0,-2 1-1 0 0,1 0 1 0 0,0 0 0 0 0,1 5 0 0 0,-1-3 96 0 0,-2 0 0 0 0,1 0-1 0 0,-1 0 1 0 0,0 0 0 0 0,0 0 0 0 0,-1 0 0 0 0,0 1-1 0 0,0-1 1 0 0,-1 0 0 0 0,0 0 0 0 0,0 0-1 0 0,-5 13 1 0 0,1-6 61 0 0,0 0-1 0 0,-2 0 1 0 0,0 0-1 0 0,0-1 0 0 0,-2 0 1 0 0,1-1-1 0 0,-16 17 1 0 0,1-5-81 0 0,0 0-1 0 0,-37 26 1 0 0,41-34-243 0 0,-2-2 0 0 0,0 0 0 0 0,-1-2 0 0 0,0 0 0 0 0,-46 17 0 0 0,62-27-19 0 0,-1-1 0 0 0,1 1-1 0 0,-1-1 1 0 0,0 0-1 0 0,0 0 1 0 0,1-1 0 0 0,-1 0-1 0 0,0 0 1 0 0,0-1-1 0 0,0 0 1 0 0,1 0 0 0 0,-8-2-1 0 0,-6-6-1064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10135 0 0,'9'-6'419'0'0,"1"1"-1"0"0,0 0 1 0 0,0 1 0 0 0,1 0-1 0 0,17-4 1 0 0,4-2 424 0 0,134-49 5610 0 0,-54 22-5659 0 0,-97 33-2278 0 0,-1 0-5418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0,'12'7'811'0'0,"0"-1"0"0"0,0-1 0 0 0,0 0 0 0 0,17 4 0 0 0,-10-3-311 0 0,170 49 3855 0 0,-21-7-4078 0 0,-163-46-528 0 0,0 0-1 0 0,0 0 1 0 0,0 0 0 0 0,0 0 0 0 0,5 5-1 0 0,-9-7 143 0 0,0 1-1 0 0,-1-1 0 0 0,1 0 0 0 0,0 1 0 0 0,-1 0 0 0 0,1-1 1 0 0,-1 1-1 0 0,1-1 0 0 0,-1 1 0 0 0,1 0 0 0 0,-1 0 1 0 0,1-1-1 0 0,-1 1 0 0 0,1 0 0 0 0,-1 0 0 0 0,0-1 0 0 0,0 1 1 0 0,1 0-1 0 0,-1 0 0 0 0,0 0 0 0 0,0-1 0 0 0,0 1 1 0 0,0 0-1 0 0,0 0 0 0 0,0 0 0 0 0,0 0 0 0 0,0-1 0 0 0,0 1 1 0 0,0 0-1 0 0,0 0 0 0 0,-1 0 0 0 0,1 0 0 0 0,0-1 1 0 0,-1 1-1 0 0,1 0 0 0 0,0 0 0 0 0,-1-1 0 0 0,1 1 0 0 0,-1 0 1 0 0,1-1-1 0 0,-2 2 0 0 0,-5 5-3821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 5527 0 0,'0'-1'11'0'0,"0"1"-1"0"0,0 0 1 0 0,0 0-1 0 0,0 0 1 0 0,0 0-1 0 0,0 0 0 0 0,0 0 1 0 0,0-1-1 0 0,0 1 1 0 0,-1 0-1 0 0,1 0 1 0 0,0 0-1 0 0,0 0 1 0 0,0 0-1 0 0,0 0 0 0 0,0 0 1 0 0,0 0-1 0 0,-1 0 1 0 0,1-1-1 0 0,0 1 1 0 0,0 0-1 0 0,0 0 0 0 0,0 0 1 0 0,0 0-1 0 0,0 0 1 0 0,-1 0-1 0 0,1 0 1 0 0,0 0-1 0 0,0 0 0 0 0,0 0 1 0 0,0 0-1 0 0,0 0 1 0 0,-1 0-1 0 0,1 0 1 0 0,0 0-1 0 0,0 0 1 0 0,0 0-1 0 0,0 0 0 0 0,0 1 1 0 0,-1-1-1 0 0,1 0 1 0 0,0 0-1 0 0,-7 7 256 0 0,-7 18 189 0 0,10-16-75 0 0,-31 54 3333 0 0,-37 99 0 0 0,-9 74-83 0 0,79-230-3739 0 0,1-3-68 0 0,0 0 1 0 0,1 0 0 0 0,-1 0-1 0 0,0-1 1 0 0,-1 1-1 0 0,1 0 1 0 0,0-1-1 0 0,-1 1 1 0 0,-3 4-1 0 0,5-30-3587 0 0,3 6 2167 0 0,0-3-2486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8287 0 0,'6'22'731'0'0,"-1"-9"-574"0"0,6 30 0 0 0,46 201 4422 0 0,-41-164-2723 0 0,4 89 0 0 0,-20-165-1975 0 0,1 2-138 0 0,0 0 1 0 0,-1-1-1 0 0,0 1 0 0 0,0 0 1 0 0,0-1-1 0 0,-1 1 1 0 0,0-1-1 0 0,0 1 1 0 0,-4 9-1 0 0</inkml:trace>
  <inkml:trace contextRef="#ctx0" brushRef="#br0" timeOffset="1">3 441 10135 0 0,'-1'0'25'0'0,"1"-1"0"0"0,0 1 0 0 0,0 0 0 0 0,0 0 0 0 0,0 0 0 0 0,0 0 0 0 0,0 0 0 0 0,-1-1-1 0 0,1 1 1 0 0,0 0 0 0 0,0 0 0 0 0,0 0 0 0 0,0 0 0 0 0,0-1 0 0 0,0 1 0 0 0,0 0 0 0 0,0 0-1 0 0,0 0 1 0 0,0-1 0 0 0,0 1 0 0 0,0 0 0 0 0,0 0 0 0 0,0 0 0 0 0,0 0 0 0 0,0-1 0 0 0,0 1 0 0 0,0 0-1 0 0,0 0 1 0 0,0 0 0 0 0,0-1 0 0 0,0 1 0 0 0,0 0 0 0 0,0 0 0 0 0,0 0 0 0 0,1 0 0 0 0,-1-1 0 0 0,8-4 445 0 0,17-2-24 0 0,-20 6-221 0 0,74-17 2119 0 0,1 4-1 0 0,106-4 1 0 0,-25 1-4860 0 0,-129 13-3582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5527 0 0,'7'-5'334'0'0,"1"0"-1"0"0,0 1 0 0 0,1 0 1 0 0,-1 0-1 0 0,1 1 0 0 0,0 0 0 0 0,10-2 1 0 0,6-3 337 0 0,65-17 2507 0 0,-79 22-2575 0 0,1 1 0 0 0,0 1 0 0 0,0 0 0 0 0,0 0 0 0 0,22 3 0 0 0,-31-2-503 0 0,-1 1 0 0 0,0-1 1 0 0,1 1-1 0 0,-1-1 0 0 0,0 1 1 0 0,0 0-1 0 0,1 0 0 0 0,-1 0 1 0 0,0 0-1 0 0,0 0 1 0 0,0 0-1 0 0,0 0 0 0 0,0 1 1 0 0,0-1-1 0 0,0 1 0 0 0,-1 0 1 0 0,1-1-1 0 0,0 1 0 0 0,-1 0 1 0 0,0 0-1 0 0,1 0 0 0 0,1 4 1 0 0,-2-3-74 0 0,0 1-1 0 0,0 0 1 0 0,-1-1 0 0 0,1 1 0 0 0,-1 0-1 0 0,0 0 1 0 0,0 0 0 0 0,0 0-1 0 0,0-1 1 0 0,-1 1 0 0 0,1 0 0 0 0,-1 0-1 0 0,-2 4 1 0 0,-1 6-108 0 0,-2 0-1 0 0,0 0 0 0 0,0-1 1 0 0,-16 23-1 0 0,-40 47-410 0 0,20-29 210 0 0,22-27-15 0 0,-44 65-2153 0 0,64-92 2426 0 0,-1 0-1 0 0,1 1 1 0 0,0-1-1 0 0,0 0 1 0 0,-1 0-1 0 0,1 1 1 0 0,0-1 0 0 0,0 0-1 0 0,0 1 1 0 0,-1-1-1 0 0,1 0 1 0 0,0 0 0 0 0,0 1-1 0 0,0-1 1 0 0,0 0-1 0 0,0 1 1 0 0,0-1 0 0 0,0 0-1 0 0,0 1 1 0 0,-1-1-1 0 0,1 0 1 0 0,0 1-1 0 0,1-1 1 0 0,-1 0 0 0 0,0 1-1 0 0,0-1 1 0 0,0 0-1 0 0,0 1 1 0 0,0-1 0 0 0,0 0-1 0 0,0 1 1 0 0,0-1-1 0 0,1 0 1 0 0,-1 1-1 0 0,0-1 1 0 0,0 0 0 0 0,0 0-1 0 0,1 1 1 0 0,-1-1-1 0 0,0 0 1 0 0,0 0 0 0 0,1 1-1 0 0,-1-1 1 0 0,0 0-1 0 0,0 0 1 0 0,1 0 0 0 0,-1 1-1 0 0,0-1 1 0 0,1 0-1 0 0,-1 0 1 0 0,0 0-1 0 0,1 0 1 0 0,-1 0 0 0 0,0 0-1 0 0,1 0 1 0 0,-1 0-1 0 0,0 0 1 0 0,1 0 0 0 0,-1 0-1 0 0,0 0 1 0 0,1 0-1 0 0,-1 0 1 0 0,0 0-1 0 0,1 0 1 0 0,-1 0 0 0 0,1-1-1 0 0,24-4-238 0 0,-25 5 267 0 0,23-7 24 0 0,27-8 437 0 0,63-12 1 0 0,-97 25-386 0 0,-1 0 1 0 0,1 0-1 0 0,1 2 1 0 0,-1 0-1 0 0,0 1 1 0 0,0 0-1 0 0,-1 2 0 0 0,23 5 1 0 0,-32-6-78 0 0,-1-1-1 0 0,0 1 1 0 0,0 1 0 0 0,0-1 0 0 0,0 1-1 0 0,-1 0 1 0 0,1 0 0 0 0,-1 0-1 0 0,0 0 1 0 0,0 1 0 0 0,0 0 0 0 0,0 0-1 0 0,5 7 1 0 0,-7-7-27 0 0,0 0 1 0 0,0-1-1 0 0,0 1 1 0 0,0 0-1 0 0,-1 0 0 0 0,0 0 1 0 0,0 0-1 0 0,0 0 0 0 0,0 0 1 0 0,0 0-1 0 0,-1 0 1 0 0,0 1-1 0 0,0-1 0 0 0,0 0 1 0 0,-1 0-1 0 0,1 0 1 0 0,-1 0-1 0 0,-1 6 0 0 0,-3 2-14 0 0,0 0 0 0 0,0-1 1 0 0,-1 1-1 0 0,0-1 0 0 0,-1-1 0 0 0,0 1 0 0 0,-1-1 0 0 0,0 0 0 0 0,-1-1 0 0 0,0 0 0 0 0,0 0 0 0 0,-1-1 0 0 0,-11 8 0 0 0,-6 2 484 0 0,-1-1-1 0 0,0-2 1 0 0,-60 24-1 0 0,76-34-215 0 0,-1-1 0 0 0,0 0 0 0 0,0-1 0 0 0,0-1 0 0 0,-17 1 0 0 0,26-2-302 0 0,1-1 1 0 0,-1 0-1 0 0,0 0 0 0 0,0 0 1 0 0,0 0-1 0 0,1-1 0 0 0,-1 0 1 0 0,0 0-1 0 0,0 0 0 0 0,1 0 1 0 0,-1 0-1 0 0,1-1 0 0 0,-1 1 1 0 0,1-1-1 0 0,0 0 0 0 0,-1 0 1 0 0,1-1-1 0 0,0 1 1 0 0,0 0-1 0 0,1-1 0 0 0,-1 0 1 0 0,-3-4-1 0 0,5 6-97 0 0,1 0 1 0 0,-1-1 0 0 0,0 1-1 0 0,1 0 1 0 0,-1-1-1 0 0,1 1 1 0 0,-1 0-1 0 0,1-1 1 0 0,0 1 0 0 0,-1-1-1 0 0,1 1 1 0 0,0-1-1 0 0,0 1 1 0 0,0-1-1 0 0,0 1 1 0 0,1-1-1 0 0,-1 1 1 0 0,0 0 0 0 0,1-1-1 0 0,-1 1 1 0 0,0-1-1 0 0,1 1 1 0 0,0 0-1 0 0,-1-1 1 0 0,1 1-1 0 0,1-2 1 0 0,5-6-3723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11519 0 0,'-4'1'107'0'0,"0"0"-1"0"0,-1 1 0 0 0,1-1 1 0 0,0 1-1 0 0,0 0 1 0 0,0 0-1 0 0,0 0 0 0 0,0 1 1 0 0,0-1-1 0 0,-6 7 1 0 0,-1 0 80 0 0,-84 58 2525 0 0,-104 68 665 0 0,161-112-2925 0 0,-83 53 973 0 0,120-75-1388 0 0,0 0 0 0 0,0 0 0 0 0,-1 0 0 0 0,1 0 0 0 0,0 0 0 0 0,0 0 0 0 0,0 0 0 0 0,0 0 0 0 0,0 1 0 0 0,0-1 0 0 0,1 0 0 0 0,-2 3 0 0 0,2-3-29 0 0,0-1-1 0 0,0 1 0 0 0,0-1 0 0 0,0 1 0 0 0,0-1 1 0 0,0 1-1 0 0,1-1 0 0 0,-1 1 0 0 0,0-1 0 0 0,0 1 1 0 0,1-1-1 0 0,-1 1 0 0 0,0-1 0 0 0,1 1 0 0 0,-1-1 0 0 0,0 0 1 0 0,1 1-1 0 0,-1-1 0 0 0,0 0 0 0 0,1 1 0 0 0,-1-1 1 0 0,1 0-1 0 0,-1 1 0 0 0,1-1 0 0 0,-1 0 0 0 0,1 0 1 0 0,-1 1-1 0 0,1-1 0 0 0,-1 0 0 0 0,1 0 0 0 0,-1 0 0 0 0,1 0 1 0 0,-1 0-1 0 0,1 0 0 0 0,0 0 0 0 0,191 38-455 0 0,-188-37 448 0 0,196 57-414 0 0,-179-50 346 0 0,-1 1 0 0 0,1 1-1 0 0,-2 1 1 0 0,1 1-1 0 0,-1 0 1 0 0,-1 1-1 0 0,20 20 1 0 0,82 74-4109 0 0,-119-106 3875 0 0,-1-1 177 0 0,1 0 0 0 0,-1 0 0 0 0,0 0-1 0 0,1 1 1 0 0,-1-1 0 0 0,0 0 0 0 0,0 0 0 0 0,1 1 0 0 0,-1-1-1 0 0,0 0 1 0 0,0 0 0 0 0,1 1 0 0 0,-1-1 0 0 0,0 0 0 0 0,0 0-1 0 0,0 1 1 0 0,1-1 0 0 0,-1 0 0 0 0,0 1 0 0 0,0-1 0 0 0,0 0-1 0 0,0 1 1 0 0,0-1 0 0 0,0 1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10591 0 0,'7'82'2216'0'0,"-5"-56"-1548"0"0,4 173 4001 0 0,-7-165-4057 0 0,-1-1 0 0 0,-2 1-1 0 0,-16 61 1 0 0,19-92-990 0 0,-3 15 1239 0 0,6-11-2260 0 0,6-5-3838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9215 0 0,'0'-1'48'0'0,"0"0"0"0"0,0 0-1 0 0,1 0 1 0 0,-1 0-1 0 0,1 0 1 0 0,-1 0 0 0 0,1 1-1 0 0,-1-1 1 0 0,1 0 0 0 0,-1 0-1 0 0,1 0 1 0 0,0 0-1 0 0,-1 1 1 0 0,1-1 0 0 0,0 0-1 0 0,0 1 1 0 0,-1-1 0 0 0,1 1-1 0 0,0-1 1 0 0,0 1-1 0 0,0-1 1 0 0,2 0 0 0 0,7-6 96 0 0,10-9 327 0 0,1 1 0 0 0,0 0 0 0 0,1 2 0 0 0,0 1 0 0 0,1 0 0 0 0,25-8 0 0 0,-34 15-389 0 0,1 0 0 0 0,0 1 0 0 0,0 1 0 0 0,0 0 0 0 0,0 1 0 0 0,1 1 0 0 0,-1 0-1 0 0,1 1 1 0 0,-1 0 0 0 0,1 2 0 0 0,19 3 0 0 0,-29-3-20 0 0,1 0 0 0 0,0 0-1 0 0,-1 0 1 0 0,1 1 0 0 0,-1 0-1 0 0,0 0 1 0 0,1 1 0 0 0,-2 0-1 0 0,1 0 1 0 0,7 7 0 0 0,-11-9-38 0 0,1 1 1 0 0,-1-1 0 0 0,0 1 0 0 0,0 0 0 0 0,0 0 0 0 0,0 0 0 0 0,-1 0 0 0 0,1 1 0 0 0,-1-1-1 0 0,0 0 1 0 0,0 1 0 0 0,0-1 0 0 0,0 1 0 0 0,0-1 0 0 0,-1 1 0 0 0,0-1 0 0 0,0 1-1 0 0,0-1 1 0 0,0 1 0 0 0,0-1 0 0 0,-1 1 0 0 0,0 3 0 0 0,-2 2 26 0 0,1 0 0 0 0,-2 0 0 0 0,1-1 1 0 0,-1 1-1 0 0,-1-1 0 0 0,1 0 0 0 0,-7 7 0 0 0,-44 52 518 0 0,26-34-212 0 0,-8 11 90 0 0,-10 11 31 0 0,-62 95 1 0 0,106-145-472 0 0,-17 32 47 0 0,19-35 12 0 0,0 1 0 0 0,0-1-1 0 0,0 1 1 0 0,1 0-1 0 0,-1-1 1 0 0,1 1 0 0 0,0 0-1 0 0,-1-1 1 0 0,1 1-1 0 0,0 0 1 0 0,1 0 0 0 0,0 4-1 0 0,-1-6 4 0 0,1 1-1 0 0,0-1 1 0 0,0 1 0 0 0,0-1-1 0 0,0 1 1 0 0,0-1-1 0 0,0 0 1 0 0,0 0-1 0 0,0 0 1 0 0,1 0 0 0 0,-1 0-1 0 0,0 0 1 0 0,1 0-1 0 0,-1 0 1 0 0,0 0-1 0 0,1 0 1 0 0,-1-1 0 0 0,1 1-1 0 0,3 0 1 0 0,0 1 98 0 0,1-1 1 0 0,0 1-1 0 0,0-1 1 0 0,7 0 0 0 0,43-2-54 0 0,-1-2 1 0 0,94-19 0 0 0,-121 18-65 0 0,189-43-67 0 0,-134 27 105 0 0,-12 8-276 0 0,-70 12-396 0 0,-6 2-975 0 0,-8 2-5657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4607 0 0,'83'175'5968'0'0,"-64"-129"-4025"0"0,23 91 1 0 0,-41-133-1929 0 0,0 0 1 0 0,0 0-1 0 0,0-1 0 0 0,1 1 0 0 0,-1 0 1 0 0,1-1-1 0 0,0 1 0 0 0,0-1 1 0 0,0 1-1 0 0,4 3 0 0 0,-4-6-16 0 0,-1 1-1 0 0,1-1 1 0 0,0 0-1 0 0,0 0 1 0 0,-1 0-1 0 0,1 0 1 0 0,0 0-1 0 0,0 0 1 0 0,0 0-1 0 0,0-1 1 0 0,0 1-1 0 0,0-1 1 0 0,0 1 0 0 0,1-1-1 0 0,-1 0 1 0 0,0 0-1 0 0,0 0 1 0 0,0 0-1 0 0,0 0 1 0 0,4-1-1 0 0,187-44-873 0 0,-97 21 681 0 0,-28 9 188 0 0,83-6-1 0 0,70 8-183 0 0,176-22 214 0 0,-178 11 527 0 0,-165 19-278 0 0,220-15 1158 0 0,-204 19-995 0 0,133 13 1 0 0,-89 5-447 0 0,101 11 58 0 0,-153-23 37 0 0,92-4 0 0 0,-25-15-32 0 0,13 0 1078 0 0,-138 14-1012 0 0,30 0 286 0 0,-32 0-371 0 0,0 1 0 0 0,0-1 1 0 0,-1 0-1 0 0,1 1 1 0 0,0-1-1 0 0,0 0 1 0 0,-1 1-1 0 0,1 0 1 0 0,-1 0-1 0 0,1-1 1 0 0,0 1-1 0 0,-1 0 0 0 0,1 0 1 0 0,-1 0-1 0 0,2 2 1 0 0,-3-3-1 0 0,0 0 0 0 0,1 1 0 0 0,-1-1 1 0 0,0 0-1 0 0,0 1 0 0 0,0-1 0 0 0,0 0 1 0 0,1 0-1 0 0,-1 1 0 0 0,0-1 0 0 0,0 1 0 0 0,0-1 1 0 0,0 0-1 0 0,0 1 0 0 0,0-1 0 0 0,0 0 0 0 0,0 1 1 0 0,0-1-1 0 0,0 0 0 0 0,0 1 0 0 0,0-1 0 0 0,0 0 1 0 0,0 1-1 0 0,0-1 0 0 0,-1 0 0 0 0,1 1 0 0 0,0-1 1 0 0,0 0-1 0 0,0 1 0 0 0,-3-1 803 0 0,3-6-327 0 0,1-3-277 0 0,1 0 0 0 0,1 0-1 0 0,0 0 1 0 0,0 0 0 0 0,7-13-1 0 0,29-44 2 0 0,-19 33-136 0 0,47-91-549 0 0,-64 119-50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3679 0 0,'0'-2'258'0'0,"0"-1"0"0"0,-1 0-1 0 0,1 1 1 0 0,0-1 0 0 0,0 0 0 0 0,0 0-1 0 0,1 1 1 0 0,-1-1 0 0 0,1 0-1 0 0,0-3 1 0 0,0 5 4 0 0,-1 0-1 0 0,0-1 1 0 0,1 1 0 0 0,-1 0-1 0 0,1-1 1 0 0,-1 1 0 0 0,1 0 0 0 0,0 0-1 0 0,-1 0 1 0 0,1-1 0 0 0,0 1-1 0 0,0 0 1 0 0,0 0 0 0 0,0 0-1 0 0,0 0 1 0 0,0 0 0 0 0,0 1 0 0 0,0-1-1 0 0,0 0 1 0 0,1 0 0 0 0,0 0-1 0 0,-1 1-171 0 0,0 0-1 0 0,-1 0 0 0 0,1 0 1 0 0,-1 0-1 0 0,1 1 0 0 0,-1-1 0 0 0,1 0 1 0 0,0 0-1 0 0,-1 1 0 0 0,1-1 1 0 0,-1 0-1 0 0,1 0 0 0 0,-1 1 1 0 0,0-1-1 0 0,1 1 0 0 0,-1-1 0 0 0,1 0 1 0 0,-1 1-1 0 0,0-1 0 0 0,1 1 1 0 0,-1-1-1 0 0,0 1 0 0 0,1-1 1 0 0,-1 1-1 0 0,0-1 0 0 0,1 2 1 0 0,5 14 746 0 0,5 30 441 0 0,-1 0-1 0 0,2 49 0 0 0,0 95 233 0 0,-8-35-888 0 0,5 84-290 0 0,-5-222-292 0 0,0-15-1604 0 0,1-9-4273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8287 0 0,'3'-3'768'0'0,"1"8"-418"0"0,1 16-88 0 0,-3-15-31 0 0,10 39 1733 0 0,-3 1 0 0 0,-1-1 1 0 0,2 66-1 0 0,-9-54-1117 0 0,-2 1-1 0 0,-13 77 1 0 0,11-119-892 0 0,2-12-164 0 0,0 0 0 0 0,0 0 0 0 0,0 1 0 0 0,1-1 0 0 0,0 0 0 0 0,-1 1 0 0 0,2 7 0 0 0,-1-12 127 0 0,0 1 0 0 0,1-1 0 0 0,-1 0 0 0 0,0 0 0 0 0,0 1 0 0 0,0-1 1 0 0,0 0-1 0 0,1 0 0 0 0,-1 0 0 0 0,0 1 0 0 0,0-1 0 0 0,1 0 0 0 0,-1 0 0 0 0,0 0 0 0 0,0 0 0 0 0,1 0 0 0 0,-1 0 1 0 0,0 1-1 0 0,0-1 0 0 0,1 0 0 0 0,-1 0 0 0 0,0 0 0 0 0,0 0 0 0 0,1 0 0 0 0,-1 0 0 0 0,0 0 0 0 0,1 0 0 0 0,-1 0 1 0 0,0 0-1 0 0,0 0 0 0 0,1 0 0 0 0,-1-1 0 0 0,0 1 0 0 0,0 0 0 0 0,1 0 0 0 0,-1 0 0 0 0,0 0 0 0 0,0 0 0 0 0,1 0 1 0 0,-1-1-1 0 0,0 1 0 0 0,0 0 0 0 0,1 0 0 0 0,6-6-1229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4143 0 0,'-18'17'1148'0'0,"2"1"0"0"0,0 1 0 0 0,0 1-1 0 0,-22 40 1 0 0,33-53-838 0 0,-11 22 687 0 0,15-28-889 0 0,0 1 0 0 0,0 0 0 0 0,1-1 0 0 0,-1 1 0 0 0,1 0 1 0 0,-1 0-1 0 0,1 0 0 0 0,0-1 0 0 0,0 1 0 0 0,-1 0 0 0 0,1 0 0 0 0,1 0 0 0 0,-1 3 0 0 0,0-4-69 0 0,1 0 1 0 0,-1-1-1 0 0,1 1 0 0 0,-1 0 1 0 0,1-1-1 0 0,-1 1 0 0 0,1 0 1 0 0,-1-1-1 0 0,1 1 0 0 0,0 0 1 0 0,-1-1-1 0 0,1 1 0 0 0,0-1 1 0 0,0 1-1 0 0,-1-1 0 0 0,1 1 1 0 0,0-1-1 0 0,0 0 1 0 0,0 0-1 0 0,-1 1 0 0 0,1-1 1 0 0,0 0-1 0 0,0 0 0 0 0,0 0 1 0 0,0 0-1 0 0,0 0 0 0 0,1 0 1 0 0,26-2 532 0 0,-24 1-469 0 0,88-18 1041 0 0,-63 12-848 0 0,0 1 0 0 0,1 1 0 0 0,0 2 0 0 0,49 0 0 0 0,-66 4-240 0 0,1 0 1 0 0,-1 1-1 0 0,0 1 0 0 0,0 0 0 0 0,0 1 0 0 0,-1 0 1 0 0,1 1-1 0 0,-1 1 0 0 0,13 7 0 0 0,-20-10-62 0 0,0 0 0 0 0,-1 0 0 0 0,1 1 0 0 0,-1 0 0 0 0,0 0 0 0 0,0 0 0 0 0,0 0 0 0 0,0 0 0 0 0,-1 1 0 0 0,0 0 0 0 0,0 0 0 0 0,0 0 1 0 0,0 0-1 0 0,-1 0 0 0 0,0 0 0 0 0,0 1 0 0 0,0-1 0 0 0,-1 1 0 0 0,0-1 0 0 0,0 1 0 0 0,0 0 0 0 0,-1-1 0 0 0,0 11 0 0 0,-1-5-27 0 0,-1 0-1 0 0,0-1 1 0 0,-1 1-1 0 0,0-1 1 0 0,-1 1 0 0 0,0-1-1 0 0,-1 0 1 0 0,0-1 0 0 0,0 1-1 0 0,-11 13 1 0 0,-1-1 242 0 0,-1-1 1 0 0,-40 38-1 0 0,46-49-231 0 0,0 0 1 0 0,0-1-1 0 0,-1 0 0 0 0,0 0 0 0 0,-19 7 1 0 0,27-13-282 0 0,0-1-1 0 0,0 0 1 0 0,0 0 0 0 0,-1-1 0 0 0,1 0 0 0 0,0 0 0 0 0,-1 0-1 0 0,1 0 1 0 0,-1-1 0 0 0,1 0 0 0 0,-1 0 0 0 0,1-1 0 0 0,-1 1-1 0 0,1-1 1 0 0,-1 0 0 0 0,1-1 0 0 0,0 1 0 0 0,-8-4 0 0 0,-7-7-4207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14743 0 0,'3'-3'250'0'0,"1"1"0"0"0,0 0-1 0 0,0 0 1 0 0,0 0-1 0 0,0 0 1 0 0,0 1 0 0 0,8-3-1 0 0,6-1 50 0 0,44-20 928 0 0,73-27 642 0 0,-43 27-8078 0 0,-68 21 218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12439 0 0,'-2'4'69'0'0,"-1"0"0"0"0,0-1 0 0 0,0 0 0 0 0,-1 0 0 0 0,1 0 0 0 0,0 0 0 0 0,-1 0 0 0 0,0-1 0 0 0,-5 4 0 0 0,-4 2 123 0 0,-40 25 560 0 0,-70 32 0 0 0,0 0 917 0 0,116-60-1600 0 0,0-1 0 0 0,0 1-1 0 0,0 0 1 0 0,1 1 0 0 0,-1 0 0 0 0,2 0 0 0 0,-1 0 0 0 0,1 0-1 0 0,-8 12 1 0 0,12-16-70 0 0,0 0 0 0 0,-1 1-1 0 0,1-1 1 0 0,0 1-1 0 0,0 0 1 0 0,0-1 0 0 0,1 1-1 0 0,-1 0 1 0 0,1 0-1 0 0,-1-1 1 0 0,1 1 0 0 0,0 0-1 0 0,0 0 1 0 0,0 0 0 0 0,1 0-1 0 0,-1-1 1 0 0,1 1-1 0 0,-1 0 1 0 0,1-1 0 0 0,0 1-1 0 0,0 0 1 0 0,0-1-1 0 0,0 1 1 0 0,0-1 0 0 0,1 1-1 0 0,-1-1 1 0 0,1 0-1 0 0,0 1 1 0 0,0-1 0 0 0,0 0-1 0 0,3 3 1 0 0,2 0-1 0 0,0 1 1 0 0,0-1 0 0 0,0-1-1 0 0,1 1 1 0 0,0-1-1 0 0,14 5 1 0 0,55 14 538 0 0,-51-16-243 0 0,-1 0-86 0 0,39 10-13 0 0,109 46 1 0 0,-150-51-1838 0 0,36 25 0 0 0,-40-24-1939 0 0,-13-8-897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0,'12'46'1379'0'0,"-2"-6"-446"0"0,11 87 1226 0 0,22 99 1248 0 0,-41-216-3338 0 0,1-1 0 0 0,1 1 0 0 0,4 9 0 0 0,-6-16-321 0 0,-1 1-1 0 0,2-1 1 0 0,-1 0 0 0 0,0 0 0 0 0,1 0-1 0 0,-1 0 1 0 0,1 0 0 0 0,0 0-1 0 0,0-1 1 0 0,5 4 0 0 0,0-1-5239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11519 0 0,'-1'0'37'0'0,"1"0"-1"0"0,-1 0 0 0 0,1 0 0 0 0,-1-1 0 0 0,1 1 0 0 0,-1 0 1 0 0,1-1-1 0 0,-1 1 0 0 0,1 0 0 0 0,0-1 0 0 0,-1 1 1 0 0,1 0-1 0 0,-1-1 0 0 0,1 1 0 0 0,0-1 0 0 0,0 1 1 0 0,-1-1-1 0 0,1 1 0 0 0,0-1 0 0 0,0 1 0 0 0,-1-1 1 0 0,1 1-1 0 0,0-1 0 0 0,0 1 0 0 0,0-1 0 0 0,0 0 1 0 0,0 1-1 0 0,0-1 0 0 0,0 1 0 0 0,0-1 0 0 0,0 1 1 0 0,0-1-1 0 0,0 1 0 0 0,0-1 0 0 0,0 1 0 0 0,0-1 1 0 0,1 0-1 0 0,-1 1 0 0 0,1-1 0 0 0,1-3 61 0 0,0 1 1 0 0,0 0-1 0 0,1 0 0 0 0,-1 0 0 0 0,4-2 0 0 0,0-2 248 0 0,7-7 169 0 0,1 0 0 0 0,1 0 1 0 0,0 2-1 0 0,1 0 0 0 0,0 0 0 0 0,1 2 0 0 0,25-13 0 0 0,-29 18-451 0 0,0-1 1 0 0,0 2-1 0 0,0 0 1 0 0,1 1-1 0 0,-1 0 1 0 0,1 1-1 0 0,0 0 1 0 0,-1 1-1 0 0,1 1 1 0 0,0 0-1 0 0,21 3 1 0 0,-29-2-62 0 0,-1 0 1 0 0,1 1 0 0 0,-1-1-1 0 0,1 1 1 0 0,-1 0-1 0 0,0 1 1 0 0,1-1-1 0 0,-1 1 1 0 0,0 0-1 0 0,-1 0 1 0 0,1 0-1 0 0,-1 1 1 0 0,1 0 0 0 0,-1 0-1 0 0,0 0 1 0 0,4 7-1 0 0,-4-6-35 0 0,0 2 0 0 0,-1-1 0 0 0,0 0 0 0 0,0 1-1 0 0,0-1 1 0 0,-1 1 0 0 0,0 0 0 0 0,-1 0 0 0 0,1 0-1 0 0,-1 0 1 0 0,-1 0 0 0 0,0 14 0 0 0,-1-5 29 0 0,-1 1 1 0 0,-1-1-1 0 0,0 1 0 0 0,-1-1 1 0 0,-1 0-1 0 0,0-1 0 0 0,-11 21 1 0 0,1-7 93 0 0,0-1 0 0 0,-36 47 0 0 0,18-35-90 0 0,-50 45 0 0 0,22-23-16 0 0,58-59 33 0 0,1-1-1 0 0,0 1 1 0 0,0 0-1 0 0,0 0 1 0 0,-3 5 0 0 0,5-7-14 0 0,-1-1 1 0 0,1 1 0 0 0,0-1 0 0 0,0 1 0 0 0,0-1 0 0 0,0 1 0 0 0,0-1 0 0 0,0 1 0 0 0,-1-1 0 0 0,1 1 0 0 0,0-1 0 0 0,1 1 0 0 0,-1-1 0 0 0,0 1 0 0 0,0-1 0 0 0,0 1 0 0 0,0-1 0 0 0,0 1 0 0 0,0-1 0 0 0,1 1-1 0 0,-1-1 1 0 0,1 1 0 0 0,-1-1-1 0 0,1 1 1 0 0,-1-1-1 0 0,1 1 1 0 0,0-1 0 0 0,-1 0-1 0 0,1 1 1 0 0,0-1-1 0 0,-1 0 1 0 0,1 0 0 0 0,0 1-1 0 0,-1-1 1 0 0,1 0-1 0 0,0 0 1 0 0,-1 0 0 0 0,1 0-1 0 0,1 0 1 0 0,22 1 115 0 0,32-4 1 0 0,4-1-215 0 0,280 14 20 0 0,-322-9 0 0 0,105 4-2836 0 0,-109-5 1729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248 202 9671 0 0,'2'0'81'0'0,"0"0"-1"0"0,0 0 0 0 0,0 0 0 0 0,0 0 1 0 0,0 0-1 0 0,0 0 0 0 0,0-1 0 0 0,-1 1 1 0 0,1 0-1 0 0,0-1 0 0 0,0 0 1 0 0,0 1-1 0 0,-1-1 0 0 0,4-2 0 0 0,-2 1 204 0 0,-1 0-1 0 0,1 0 0 0 0,0 0 0 0 0,-1-1 0 0 0,0 0 0 0 0,1 1 1 0 0,-1-1-1 0 0,0 0 0 0 0,-1 0 0 0 0,1 0 0 0 0,0 0 0 0 0,-1 0 1 0 0,1 0-1 0 0,-1 0 0 0 0,1-6 0 0 0,-1 7-180 0 0,-1-1 0 0 0,1 1-1 0 0,-1 0 1 0 0,0-1 0 0 0,0 1-1 0 0,0 0 1 0 0,0-1 0 0 0,0 1 0 0 0,0 0-1 0 0,-1-1 1 0 0,1 1 0 0 0,-1 0-1 0 0,1 0 1 0 0,-1-1 0 0 0,0 1 0 0 0,0 0-1 0 0,0 0 1 0 0,0 0 0 0 0,0 0-1 0 0,-1 0 1 0 0,1 0 0 0 0,-1 0 0 0 0,-2-2-1 0 0,-8-5-74 0 0,0 1-1 0 0,0 0 0 0 0,-26-11 1 0 0,-42-12-202 0 0,70 27 118 0 0,4 2-134 0 0,-1 0 1 0 0,0 0-1 0 0,0 0 0 0 0,0 1 0 0 0,0 0 1 0 0,0 0-1 0 0,0 1 0 0 0,-10 0 0 0 0,15 0 129 0 0,-1 0-1 0 0,1 1 1 0 0,0-1-1 0 0,-1 1 1 0 0,1 0-1 0 0,-1 0 1 0 0,1 0-1 0 0,0 0 1 0 0,0 0-1 0 0,0 0 1 0 0,-1 1-1 0 0,1-1 1 0 0,0 1 0 0 0,1-1-1 0 0,-1 1 1 0 0,0 0-1 0 0,0 0 1 0 0,1 0-1 0 0,-1 0 1 0 0,1 0-1 0 0,0 0 1 0 0,-1 0-1 0 0,1 0 1 0 0,0 1-1 0 0,0-1 1 0 0,-1 4-1 0 0,-1 6 135 0 0,1 0-1 0 0,0 0 0 0 0,1 0 0 0 0,0 1 1 0 0,1-1-1 0 0,0 0 0 0 0,2 13 0 0 0,19 87 757 0 0,-15-84-740 0 0,17 71 326 0 0,2 7 105 0 0,15 143 0 0 0,-34-171-792 0 0,-4 1 1 0 0,-10 116-1 0 0,7-191 188 0 0,1 4-98 0 0,-1 0 1 0 0,0-1-1 0 0,-1 1 1 0 0,1 0-1 0 0,-1 0 0 0 0,-1-1 1 0 0,0 0-1 0 0,-4 9 1 0 0,4-12-549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4 123 11519 0 0,'0'0'21'0'0,"0"0"-1"0"0,-1 0 1 0 0,1 0 0 0 0,0 0-1 0 0,0 0 1 0 0,0 0-1 0 0,0 0 1 0 0,0 0 0 0 0,-1 0-1 0 0,1-1 1 0 0,0 1-1 0 0,0 0 1 0 0,0 0-1 0 0,0 0 1 0 0,0 0 0 0 0,-1 0-1 0 0,1 0 1 0 0,0 0-1 0 0,0-1 1 0 0,0 1 0 0 0,0 0-1 0 0,0 0 1 0 0,0 0-1 0 0,0 0 1 0 0,0 0-1 0 0,0-1 1 0 0,0 1 0 0 0,0 0-1 0 0,0 0 1 0 0,0 0-1 0 0,0 0 1 0 0,-1-1 0 0 0,1 1-1 0 0,1 0 1 0 0,-1 0-1 0 0,0 0 1 0 0,0 0-1 0 0,0-1 1 0 0,0 1 0 0 0,0 0-1 0 0,0 0 1 0 0,0 0-1 0 0,0 0 1 0 0,0-1 0 0 0,0 1-1 0 0,0 0 1 0 0,0 0-1 0 0,0 0 1 0 0,0 0-1 0 0,1 0 1 0 0,-1-1 0 0 0,0 1-1 0 0,0 0 1 0 0,0 0-1 0 0,0 0 1 0 0,0 0 0 0 0,0 0-1 0 0,1 0 1 0 0,-1 0-1 0 0,0 0 1 0 0,0 0-1 0 0,0 0 1 0 0,0-1 0 0 0,1 1-1 0 0,-1 0 1 0 0,0 0-1 0 0,0 0 1 0 0,0 0 0 0 0,1 0-1 0 0,16-5 585 0 0,-13 4-135 0 0,209-61 6487 0 0,-164 51-6798 0 0,1 2 0 0 0,71-4 0 0 0,-79 8-2094 0 0,-14-1-2110 0 0,-16 3-1773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170 679 7831 0 0,'9'-15'1583'0'0,"-4"8"-822"0"0,13-22 423 0 0,32-57 647 0 0,-46 76-1743 0 0,0 0 0 0 0,0 0 0 0 0,0 0 1 0 0,-1 0-1 0 0,-1-1 0 0 0,0 1 0 0 0,1-11 0 0 0,-3 18-79 0 0,0 0 0 0 0,0 0 0 0 0,0 1 0 0 0,-1-1 0 0 0,1 0 0 0 0,-1 1 0 0 0,1-1 0 0 0,-1 0-1 0 0,0 1 1 0 0,0-1 0 0 0,0 1 0 0 0,0-1 0 0 0,-1 1 0 0 0,1-1 0 0 0,-4-3 0 0 0,4 5-12 0 0,0 0 0 0 0,0 0 0 0 0,0 0 0 0 0,-1 0 0 0 0,1 0 0 0 0,-1 0 1 0 0,1 1-1 0 0,0-1 0 0 0,-1 1 0 0 0,1-1 0 0 0,-1 1 0 0 0,1-1 0 0 0,-1 1 0 0 0,1 0 0 0 0,-1-1 1 0 0,0 1-1 0 0,1 0 0 0 0,-1 0 0 0 0,1 0 0 0 0,-1 0 0 0 0,1 1 0 0 0,-1-1 0 0 0,0 0 0 0 0,1 1 1 0 0,-1-1-1 0 0,1 1 0 0 0,0-1 0 0 0,-3 3 0 0 0,-7 2-124 0 0,0 2 1 0 0,1 0 0 0 0,0 0-1 0 0,1 1 1 0 0,-1 0-1 0 0,2 0 1 0 0,-1 1-1 0 0,1 0 1 0 0,-10 16-1 0 0,3-3-78 0 0,1 1 1 0 0,1 1-1 0 0,-13 32 0 0 0,16-31 122 0 0,2 0 0 0 0,0 1 0 0 0,2 1 1 0 0,1-1-1 0 0,0 1 0 0 0,2-1 0 0 0,1 46 0 0 0,2-66 153 0 0,1 1 0 0 0,0 0 0 0 0,0-1-1 0 0,0 1 1 0 0,5 11 0 0 0,-6-17-51 0 0,1 0 0 0 0,-1 0 0 0 0,1 1 0 0 0,-1-1 0 0 0,1 0 0 0 0,0 0 0 0 0,-1 0 0 0 0,1 0 0 0 0,0 0 0 0 0,0 0 0 0 0,0 0 0 0 0,0 0 0 0 0,0 0 0 0 0,0-1 0 0 0,0 1 0 0 0,0 0 0 0 0,0-1 0 0 0,0 1 0 0 0,0 0 0 0 0,1-1 0 0 0,-1 1 0 0 0,0-1 0 0 0,0 0 0 0 0,1 1 0 0 0,-1-1 0 0 0,0 0 0 0 0,0 0 0 0 0,1 0 0 0 0,-1 0 0 0 0,0 0 1 0 0,1 0-1 0 0,-1 0 0 0 0,0 0 0 0 0,0-1 0 0 0,1 1 0 0 0,-1-1 0 0 0,2 0 0 0 0,6-3 263 0 0,0 0 1 0 0,0-1 0 0 0,0 0 0 0 0,0-1 0 0 0,-1 0 0 0 0,0 0-1 0 0,0-1 1 0 0,11-13 0 0 0,3-5 140 0 0,25-37 1 0 0,-36 44-434 0 0,0 0 1 0 0,-1-1-1 0 0,-1 0 1 0 0,0 0-1 0 0,-2-1 1 0 0,0 0 0 0 0,-2 0-1 0 0,0 0 1 0 0,-1-1-1 0 0,-1 0 1 0 0,-1 0 0 0 0,0 0-1 0 0,-2 0 1 0 0,-5-41-1 0 0,5 60 5 0 0,-1 0 1 0 0,1 0-1 0 0,-1 0 0 0 0,0 0 0 0 0,0 0 1 0 0,0 0-1 0 0,0 0 0 0 0,0 0 0 0 0,0 0 1 0 0,0 0-1 0 0,-2-1 0 0 0,2 3 9 0 0,1-1 0 0 0,0 1-1 0 0,0 0 1 0 0,-1 0 0 0 0,1-1 0 0 0,0 1 0 0 0,0 0-1 0 0,-1 0 1 0 0,1 0 0 0 0,0 0 0 0 0,-1-1 0 0 0,1 1-1 0 0,0 0 1 0 0,-1 0 0 0 0,1 0 0 0 0,0 0 0 0 0,0 0 0 0 0,-1 0-1 0 0,1 0 1 0 0,0 0 0 0 0,-1 0 0 0 0,1 0 0 0 0,0 0-1 0 0,-1 0 1 0 0,1 0 0 0 0,0 0 0 0 0,-1 1 0 0 0,0-1 10 0 0,0 1 0 0 0,1-1 0 0 0,-1 1 0 0 0,1 0 0 0 0,-1 0 0 0 0,1-1 0 0 0,-1 1 1 0 0,1 0-1 0 0,0 0 0 0 0,-1-1 0 0 0,1 1 0 0 0,0 0 0 0 0,0 0 0 0 0,-1 0 0 0 0,1 0 0 0 0,0 1 1 0 0,-3 25 302 0 0,1 1 1 0 0,1 0 0 0 0,5 52 0 0 0,-3-71-313 0 0,0 10-4 0 0,2 20 6 0 0,10 55 0 0 0,-11-83-12 0 0,1 0 1 0 0,0-1-1 0 0,1 1 0 0 0,0-1 0 0 0,0 0 1 0 0,1 0-1 0 0,1 0 0 0 0,0 0 0 0 0,12 15 1 0 0,-15-22-10 0 0,-1-1 0 0 0,1 1 0 0 0,0-1 0 0 0,0 1 0 0 0,-1-1 0 0 0,2 0 0 0 0,-1 0 0 0 0,0 0 0 0 0,0-1 0 0 0,1 1 0 0 0,-1-1 0 0 0,0 0 0 0 0,1 0 0 0 0,0 0 0 0 0,4 1 0 0 0,-3-2-23 0 0,0 0 0 0 0,0 0 0 0 0,0-1 0 0 0,0 1 0 0 0,0-1 0 0 0,0 0 0 0 0,-1-1 0 0 0,1 1 0 0 0,0-1 0 0 0,4-2 0 0 0,8-5-76 0 0,-1-1-1 0 0,-1 0 1 0 0,0-1 0 0 0,24-23-1 0 0,-10 6 133 0 0,-2-1-1 0 0,0-1 0 0 0,-2-1 0 0 0,-2-1 1 0 0,-1-2-1 0 0,21-40 0 0 0,-32 52-113 0 0,-2-1 0 0 0,0 0 0 0 0,-1 0 0 0 0,-1-1 0 0 0,6-48 0 0 0,-8 29-165 0 0,-3 1 0 0 0,-5-70 0 0 0,2 87-17 0 0,-6-47-491 0 0,6 64 546 0 0,-1-1-1 0 0,0 1 0 0 0,0 0 1 0 0,-1 0-1 0 0,0 0 1 0 0,-5-9-1 0 0,8 16 196 0 0,-1 0 0 0 0,1 0-1 0 0,-1 0 1 0 0,1 0 0 0 0,-1 0 0 0 0,0 0 0 0 0,0 0 0 0 0,1 0-1 0 0,-1 0 1 0 0,0 0 0 0 0,0 1 0 0 0,0-1 0 0 0,0 0 0 0 0,0 0-1 0 0,0 1 1 0 0,0-1 0 0 0,0 1 0 0 0,0-1 0 0 0,0 1 0 0 0,0-1-1 0 0,0 1 1 0 0,0 0 0 0 0,-1-1 0 0 0,1 1 0 0 0,0 0-1 0 0,0 0 1 0 0,0 0 0 0 0,-1 0 0 0 0,1 0 0 0 0,0 0 0 0 0,0 0-1 0 0,0 1 1 0 0,0-1 0 0 0,-1 0 0 0 0,1 1 0 0 0,0-1 0 0 0,0 0-1 0 0,0 1 1 0 0,0 0 0 0 0,0-1 0 0 0,0 1 0 0 0,0 0 0 0 0,0-1-1 0 0,0 1 1 0 0,-1 1 0 0 0,-3 3 194 0 0,1-1 1 0 0,0 1-1 0 0,0 0 1 0 0,0 0-1 0 0,0 0 0 0 0,1 0 1 0 0,-5 10-1 0 0,-1 6 571 0 0,2 1-1 0 0,0 0 0 0 0,1 1 0 0 0,-4 28 1 0 0,5-8 248 0 0,0 60 1 0 0,5-73-694 0 0,1 0 0 0 0,1 0 0 0 0,2 0 0 0 0,2 0 0 0 0,0-1 0 0 0,15 40 0 0 0,-16-56-318 0 0,0 0 0 0 0,2 0 0 0 0,-1 0 0 0 0,2-1 0 0 0,0 0 0 0 0,0-1 0 0 0,1 0 1 0 0,0 0-1 0 0,1 0 0 0 0,0-2 0 0 0,1 1 0 0 0,0-1 0 0 0,0-1 0 0 0,1 0 0 0 0,20 11 0 0 0,8-1-2392 0 0,-23-10-3822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19 8287 0 0,'0'-1'43'0'0,"0"0"-1"0"0,-1 1 0 0 0,1-1 1 0 0,0 0-1 0 0,0 0 1 0 0,0 0-1 0 0,-1 0 0 0 0,1 0 1 0 0,0 1-1 0 0,-1-1 0 0 0,1 0 1 0 0,0 0-1 0 0,-1 1 1 0 0,1-1-1 0 0,-1 0 0 0 0,0 0 1 0 0,1 1-1 0 0,-1-1 0 0 0,0 1 1 0 0,1-1-1 0 0,-1 0 1 0 0,-1 0-1 0 0,0 1-5 0 0,1 0 0 0 0,-1 0 1 0 0,0 0-1 0 0,0 0 0 0 0,0 0 0 0 0,1 0 0 0 0,-1 1 1 0 0,0-1-1 0 0,0 1 0 0 0,-2 0 0 0 0,-20 7 816 0 0,0 2 0 0 0,1 0 0 0 0,0 1 0 0 0,-35 24 0 0 0,21-10 537 0 0,-59 55 1 0 0,89-74-1227 0 0,1 0 1 0 0,-1 1 0 0 0,1 0 0 0 0,1 0 0 0 0,0 0 0 0 0,-6 10-1 0 0,10-15-132 0 0,0 0-1 0 0,0-1 1 0 0,1 1-1 0 0,-1 0 1 0 0,0 0-1 0 0,1 0 1 0 0,-1 0-1 0 0,1 0 0 0 0,0 0 1 0 0,0 0-1 0 0,0 0 1 0 0,0 0-1 0 0,0 0 1 0 0,0 0-1 0 0,0 0 0 0 0,0 0 1 0 0,1 0-1 0 0,-1 0 1 0 0,1 0-1 0 0,0 0 1 0 0,-1 0-1 0 0,1 0 0 0 0,0-1 1 0 0,0 1-1 0 0,0 0 1 0 0,0 0-1 0 0,1-1 1 0 0,-1 1-1 0 0,0-1 1 0 0,1 1-1 0 0,-1-1 0 0 0,1 0 1 0 0,2 2-1 0 0,1 1-14 0 0,1-1-1 0 0,-1 0 1 0 0,1 0 0 0 0,0-1-1 0 0,0 1 1 0 0,0-1-1 0 0,0-1 1 0 0,8 2 0 0 0,56 5-2 0 0,-24-4-16 0 0,-14 1-113 0 0,42 11-1 0 0,-64-13-61 0 0,0 0 0 0 0,0 1-1 0 0,-1 1 1 0 0,1-1 0 0 0,-1 1-1 0 0,0 1 1 0 0,0 0 0 0 0,8 7-1 0 0,-16-12 61 0 0,1 1 0 0 0,-1-1 0 0 0,1 0-1 0 0,-1 1 1 0 0,0-1 0 0 0,0 1 0 0 0,0-1 0 0 0,0 1 0 0 0,0 0-1 0 0,0 0 1 0 0,0-1 0 0 0,0 1 0 0 0,-1 0 0 0 0,1 0-1 0 0,-1 0 1 0 0,1 0 0 0 0,-1 0 0 0 0,0 0 0 0 0,1 3 0 0 0,-2-2-6 0 0,1 0 1 0 0,-1-1 0 0 0,0 1 0 0 0,0 0 0 0 0,0-1 0 0 0,0 1 0 0 0,0 0 0 0 0,0-1 0 0 0,-1 1 0 0 0,1-1 0 0 0,-1 0 0 0 0,-2 3 0 0 0,-4 4-13 0 0,0-1 0 0 0,-1 0 0 0 0,0-1 0 0 0,0 0 0 0 0,-16 8 0 0 0,-9 5 475 0 0,-47 20-1 0 0,69-35-402 0 0,-1 0 1 0 0,0-1-1 0 0,1 0 0 0 0,-1-1 0 0 0,-1-1 0 0 0,1 0 0 0 0,-22 0 1 0 0,33-2-12 0 0,0 0 0 0 0,0 0 1 0 0,0 0-1 0 0,0-1 1 0 0,-1 1-1 0 0,1-1 1 0 0,0 1-1 0 0,0-1 0 0 0,0 0 1 0 0,0 0-1 0 0,1 0 1 0 0,-1 0-1 0 0,-3-2 1 0 0,5 3 8 0 0,-1-1 0 0 0,0 0 0 0 0,1 0 0 0 0,-1 0 0 0 0,1 0 1 0 0,-1 0-1 0 0,1 0 0 0 0,-1 0 0 0 0,1 0 0 0 0,0 0 1 0 0,-1 0-1 0 0,1 0 0 0 0,0 0 0 0 0,0 0 0 0 0,0 0 1 0 0,0 0-1 0 0,0 0 0 0 0,0 0 0 0 0,0 0 0 0 0,0 0 0 0 0,0 0 1 0 0,0 0-1 0 0,1 0 0 0 0,-1 0 0 0 0,0 0 0 0 0,1 0 1 0 0,-1 0-1 0 0,2-2 0 0 0,7-14-2445 0 0,5-5-681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4143 0 0,'3'-7'155'0'0,"7"-13"2469"0"0,-8 19-1272 0 0,-2 11-744 0 0,-9 31 501 0 0,5-24-741 0 0,1 0 0 0 0,-2 26 0 0 0,5-33-173 0 0,0 0-1 0 0,1 1 1 0 0,0-1-1 0 0,0 0 1 0 0,1 0-1 0 0,1 0 1 0 0,0 0-1 0 0,0 0 1 0 0,1-1-1 0 0,9 17 1 0 0,-11-21-155 0 0,1-2 1 0 0,-1 1 0 0 0,1 0-1 0 0,0 0 1 0 0,1-1-1 0 0,-1 0 1 0 0,0 0-1 0 0,1 0 1 0 0,0 0 0 0 0,0 0-1 0 0,0-1 1 0 0,0 1-1 0 0,0-1 1 0 0,0 0 0 0 0,0-1-1 0 0,1 1 1 0 0,-1-1-1 0 0,1 1 1 0 0,0-2-1 0 0,-1 1 1 0 0,1 0 0 0 0,-1-1-1 0 0,1 0 1 0 0,0 0-1 0 0,8-1 1 0 0,-6 0-35 0 0,0-1 0 0 0,-1 0-1 0 0,1 0 1 0 0,0-1 0 0 0,-1 1 0 0 0,0-2 0 0 0,0 1-1 0 0,0-1 1 0 0,6-4 0 0 0,-9 6-57 0 0,1-1 0 0 0,-1 0 0 0 0,0 0 0 0 0,-1 0 0 0 0,1 0 0 0 0,0 0-1 0 0,2-6 1 0 0,-4 7-41 0 0,0 1 1 0 0,0-1-1 0 0,0 0 0 0 0,-1 0 0 0 0,1 0 0 0 0,-1 0 0 0 0,1 0 0 0 0,-1 0 0 0 0,0 0 0 0 0,1 0 0 0 0,-1 0 0 0 0,0 0 0 0 0,-1 0 0 0 0,1 0 1 0 0,-1-4-1 0 0,0 4-197 0 0,0-1 0 0 0,-1 0 1 0 0,1 0-1 0 0,-1 1 1 0 0,1-1-1 0 0,-1 1 1 0 0,0-1-1 0 0,0 1 0 0 0,0 0 1 0 0,-1 0-1 0 0,1-1 1 0 0,0 2-1 0 0,-1-1 0 0 0,1 0 1 0 0,-1 0-1 0 0,0 1 1 0 0,-5-3-1 0 0,-6-1-559 0 0,0 0 0 0 0,-21-5 1 0 0,24 7 783 0 0,-11-3 338 0 0,0 1 1108 0 0,-43-17 0 0 0,65 22-1322 0 0,0 0 1 0 0,0 0-1 0 0,-1 0 0 0 0,1 0 1 0 0,0 0-1 0 0,0 0 1 0 0,0-1-1 0 0,-1 1 1 0 0,1 0-1 0 0,0 0 1 0 0,0 0-1 0 0,0 0 0 0 0,-1 0 1 0 0,1 0-1 0 0,0 0 1 0 0,0-1-1 0 0,0 1 1 0 0,0 0-1 0 0,0 0 1 0 0,-1 0-1 0 0,1-1 0 0 0,0 1 1 0 0,0 0-1 0 0,0 0 1 0 0,0 0-1 0 0,0 0 1 0 0,0-1-1 0 0,0 1 1 0 0,0 0-1 0 0,0 0 0 0 0,0-1 1 0 0,6-2 983 0 0,19-1-428 0 0,-18 4-496 0 0,45-10 443 0 0,-1-3 0 0 0,0-1 0 0 0,57-25 0 0 0,-70 24-59 0 0,152-52 1690 0 0,-185 65-2206 0 0,0 1 1 0 0,0 0 0 0 0,0 0 0 0 0,-1 1 0 0 0,1-1 0 0 0,7 1 0 0 0,-11 0 1 0 0,0 0 0 0 0,0 1 0 0 0,0-1 1 0 0,0 0-1 0 0,0 0 0 0 0,0 1 0 0 0,0-1 0 0 0,1 1 1 0 0,-1-1-1 0 0,0 1 0 0 0,0-1 0 0 0,0 1 0 0 0,-1 0 1 0 0,1-1-1 0 0,0 1 0 0 0,0 0 0 0 0,0 0 0 0 0,0 0 1 0 0,-1-1-1 0 0,1 1 0 0 0,0 0 0 0 0,-1 0 0 0 0,1 0 1 0 0,-1 0-1 0 0,1 0 0 0 0,-1 0 0 0 0,1 1 0 0 0,-1-1 0 0 0,0 0 1 0 0,0 0-1 0 0,1 0 0 0 0,-1 2 0 0 0,0 5 19 0 0,0 0 0 0 0,0-1 0 0 0,-1 1 1 0 0,1 0-1 0 0,-2 0 0 0 0,1 0 0 0 0,-6 13 0 0 0,-23 53 275 0 0,28-71-273 0 0,-155 294 657 0 0,143-271-680 0 0,-61 93-94 0 0,42-69-237 0 0,-32 64 0 0 0,64-111 261 0 0,-1 0-322 0 0,0 1-1 0 0,1-1 1 0 0,-1 1-1 0 0,1 0 0 0 0,0-1 1 0 0,0 1-1 0 0,0 5 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53 297 11055 0 0,'-9'9'1002'0'0,"10"-8"-816"0"0,3-1-110 0 0,5-3 12 0 0,30-19 338 0 0,-1-2 0 0 0,-2-2 0 0 0,55-48 0 0 0,-85 68-467 0 0,0 0-1 0 0,0 0 1 0 0,0-1-1 0 0,-1 0 0 0 0,0 0 1 0 0,0 0-1 0 0,-1-1 1 0 0,4-8-1 0 0,-7 14 13 0 0,0-1 0 0 0,0 1-1 0 0,0-1 1 0 0,0 1 0 0 0,0-1 0 0 0,-1 0-1 0 0,1 1 1 0 0,-1-1 0 0 0,0 0-1 0 0,0 1 1 0 0,0-1 0 0 0,0 0 0 0 0,0 1-1 0 0,0-1 1 0 0,-1 0 0 0 0,1 1 0 0 0,-1-1-1 0 0,0 1 1 0 0,0-1 0 0 0,0 1 0 0 0,0-1-1 0 0,0 1 1 0 0,-1 0 0 0 0,1-1 0 0 0,-1 1-1 0 0,1 0 1 0 0,-1 0 0 0 0,0 0-1 0 0,0 0 1 0 0,-2-2 0 0 0,2 3-14 0 0,-1 0-1 0 0,1 0 1 0 0,0-1 0 0 0,-1 1-1 0 0,1 1 1 0 0,-1-1 0 0 0,1 0-1 0 0,-1 1 1 0 0,0-1 0 0 0,1 1-1 0 0,-1 0 1 0 0,1 0 0 0 0,-1 0-1 0 0,0 0 1 0 0,1 0 0 0 0,-1 0-1 0 0,1 1 1 0 0,-1-1 0 0 0,0 1-1 0 0,1 0 1 0 0,-3 1 0 0 0,-4 2-8 0 0,0 0 1 0 0,0 0 0 0 0,0 1 0 0 0,-9 8 0 0 0,1 0 480 0 0,1 0 1 0 0,1 1-1 0 0,0 1 1 0 0,1 0-1 0 0,1 1 1 0 0,0 0-1 0 0,1 1 1 0 0,-13 25-1 0 0,18-29 27 0 0,1 1 0 0 0,0 0 0 0 0,0 1 0 0 0,1-1 0 0 0,1 1 0 0 0,1 0 0 0 0,0 0 0 0 0,1 0-1 0 0,0 0 1 0 0,1 1 0 0 0,3 28 0 0 0,-2-38-408 0 0,1 0 0 0 0,0 0 0 0 0,1 0-1 0 0,-1 0 1 0 0,1-1 0 0 0,0 1 0 0 0,0-1 0 0 0,1 1 0 0 0,0-1-1 0 0,0 0 1 0 0,0 0 0 0 0,0 0 0 0 0,1 0 0 0 0,0-1 0 0 0,0 1-1 0 0,0-1 1 0 0,1 0 0 0 0,-1 0 0 0 0,1-1 0 0 0,0 1 0 0 0,0-1-1 0 0,0 0 1 0 0,0 0 0 0 0,1-1 0 0 0,-1 0 0 0 0,1 0 0 0 0,0 0-1 0 0,10 2 1 0 0,3-2-34 0 0,-1 0 0 0 0,0-1 0 0 0,1-1 0 0 0,26-4 0 0 0,76-17-1195 0 0,-72 12-659 0 0,-17 2-5217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6911 0 0,'0'0'25'0'0,"-1"0"1"0"0,1 0-1 0 0,0 0 0 0 0,-1-1 0 0 0,1 1 0 0 0,-1 0 0 0 0,1 0 0 0 0,0 0 0 0 0,-1 0 0 0 0,1 0 0 0 0,0 0 0 0 0,-1 0 1 0 0,1 0-1 0 0,0 0 0 0 0,-1 0 0 0 0,1 0 0 0 0,-1 1 0 0 0,1-1 0 0 0,0 0 0 0 0,-1 0 0 0 0,1 0 0 0 0,0 0 0 0 0,-1 0 1 0 0,1 1-1 0 0,0-1 0 0 0,0 0 0 0 0,-1 0 0 0 0,1 1 0 0 0,0-1 0 0 0,0 0 0 0 0,-1 1 0 0 0,-10 11-165 0 0,8-9 232 0 0,-11 13 404 0 0,0 1 1 0 0,1 0-1 0 0,1 1 0 0 0,1 0 0 0 0,0 1 1 0 0,2 1-1 0 0,0-1 0 0 0,1 1 0 0 0,-9 34 1 0 0,17-53-490 0 0,0 0 0 0 0,0 0 0 0 0,0 0 0 0 0,-1 0 0 0 0,1-1 0 0 0,0 1 0 0 0,0 0 0 0 0,0 0 0 0 0,0 0 0 0 0,0 0 0 0 0,1 0 0 0 0,-1 0 0 0 0,0 0 1 0 0,0 0-1 0 0,1-1 0 0 0,-1 1 0 0 0,0 0 0 0 0,1 0 0 0 0,0 1 0 0 0,-1-2 3 0 0,1 1 1 0 0,0-1-1 0 0,-1 0 0 0 0,1 1 1 0 0,-1-1-1 0 0,1 0 0 0 0,0 1 1 0 0,-1-1-1 0 0,1 0 0 0 0,0 0 1 0 0,0 1-1 0 0,-1-1 1 0 0,1 0-1 0 0,0 0 0 0 0,-1 0 1 0 0,1 0-1 0 0,0 0 0 0 0,0 0 1 0 0,0 0-1 0 0,5-2 58 0 0,0 1 0 0 0,0-1-1 0 0,0 0 1 0 0,9-4 0 0 0,-8 3-49 0 0,25-11-132 0 0,1 2-1 0 0,0 2 0 0 0,49-10 1 0 0,-70 19 60 0 0,0-1 0 0 0,0 2 0 0 0,0 0 0 0 0,0 0 0 0 0,22 4 1 0 0,-27-3 38 0 0,0 1 0 0 0,0 0 0 0 0,0 1 0 0 0,0-1 0 0 0,-1 1 0 0 0,1 1 0 0 0,-1-1 0 0 0,1 1 0 0 0,-1 0 0 0 0,9 8 0 0 0,-12-8 3 0 0,1-1 1 0 0,-1 1 0 0 0,0-1-1 0 0,0 1 1 0 0,0 0-1 0 0,0 0 1 0 0,-1 0-1 0 0,1 1 1 0 0,-1-1-1 0 0,0 1 1 0 0,0-1-1 0 0,-1 1 1 0 0,0 0-1 0 0,2 9 1 0 0,-2-7 96 0 0,-1 0 0 0 0,0-1 0 0 0,-1 1 1 0 0,0 0-1 0 0,0 0 0 0 0,0 0 0 0 0,-1-1 1 0 0,0 1-1 0 0,-4 10 0 0 0,-3 1 220 0 0,-1 0-1 0 0,-1 0 1 0 0,-1-1-1 0 0,0-1 1 0 0,-1 0-1 0 0,-16 16 1 0 0,10-13-438 0 0,-1-2-1 0 0,-1 0 1 0 0,0 0-1 0 0,-1-2 1 0 0,-1-1 0 0 0,-25 12-1 0 0,43-23-102 0 0,-1-1 0 0 0,1 1 0 0 0,-1-1 0 0 0,1 0 0 0 0,-1-1 0 0 0,1 1 0 0 0,-1-1 0 0 0,0 0 0 0 0,0-1 0 0 0,0 1 0 0 0,0-1 0 0 0,1 0 0 0 0,-1-1 0 0 0,0 1 0 0 0,0-1 0 0 0,0-1 0 0 0,-10-2 0 0 0,-1-5-3583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7831 0 0,'9'-6'477'0'0,"-1"0"-1"0"0,2 1 0 0 0,-1 0 1 0 0,0 0-1 0 0,1 1 0 0 0,17-6 1 0 0,-11 4 459 0 0,34-13 706 0 0,1 3 0 0 0,1 1 0 0 0,71-10 0 0 0,-111 24-2181 0 0,-1 0-1 0 0,1 0 1 0 0,0 1 0 0 0,-1 1-1 0 0,15 2 1 0 0,-9 2-5144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5063 0 0,'0'1'52'0'0,"0"1"0"0"0,0-1-1 0 0,0 0 1 0 0,0 1 0 0 0,-1-1-1 0 0,1 0 1 0 0,0 1 0 0 0,0-1-1 0 0,-1 0 1 0 0,1 0-1 0 0,-1 1 1 0 0,1-1 0 0 0,-1 0-1 0 0,0 0 1 0 0,1 0 0 0 0,-1 0-1 0 0,0 0 1 0 0,0 0 0 0 0,0 0-1 0 0,-1 1 1 0 0,-25 21 1512 0 0,16-13-1082 0 0,-160 144 5742 0 0,170-153-6204 0 0,-14 12 177 0 0,1 1 1 0 0,-13 17-1 0 0,24-27-122 0 0,0 0 0 0 0,1 0 0 0 0,-1 0 0 0 0,1 0 0 0 0,-1 0 0 0 0,1 1 0 0 0,1-1 0 0 0,-1 1 0 0 0,1 0 0 0 0,-1-1 0 0 0,1 1 0 0 0,1 0 0 0 0,-1 0 0 0 0,0 5 0 0 0,2-8-30 0 0,-1 0 0 0 0,1 1 0 0 0,-1-1 0 0 0,1 0 0 0 0,0 0 0 0 0,-1-1 0 0 0,1 1-1 0 0,0 0 1 0 0,0 0 0 0 0,1 0 0 0 0,-1-1 0 0 0,0 1 0 0 0,0 0 0 0 0,1-1 0 0 0,-1 1 0 0 0,1-1 0 0 0,0 0 0 0 0,-1 1-1 0 0,1-1 1 0 0,0 0 0 0 0,0 0 0 0 0,-1 0 0 0 0,1 0 0 0 0,0 0 0 0 0,3 0 0 0 0,6 3 134 0 0,-1-2 1 0 0,1 1-1 0 0,18 1 1 0 0,-19-3-112 0 0,64 9 85 0 0,113 31 0 0 0,-177-38-395 0 0,0 1-1 0 0,0 0 1 0 0,11 7-1 0 0,9 10-5736 0 0,-20-13 1024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303 282 4607 0 0,'14'-12'578'0'0,"-1"-2"-1"0"0,21-27 0 0 0,-24 29 535 0 0,-2-1 0 0 0,0-1 0 0 0,0 1 0 0 0,-1-1 0 0 0,-1 0 0 0 0,8-28 0 0 0,-13 39-938 0 0,0-1-1 0 0,0 1 1 0 0,-1-1 0 0 0,1 0-1 0 0,-1 1 1 0 0,0-1-1 0 0,0 0 1 0 0,-1 1-1 0 0,1-1 1 0 0,-1 1 0 0 0,0-1-1 0 0,0 1 1 0 0,0-1-1 0 0,0 1 1 0 0,0-1 0 0 0,-3-3-1 0 0,3 5-110 0 0,-1 0-1 0 0,0-1 1 0 0,0 1 0 0 0,0 0-1 0 0,0 1 1 0 0,0-1-1 0 0,0 0 1 0 0,0 0 0 0 0,-1 1-1 0 0,1 0 1 0 0,0-1-1 0 0,-1 1 1 0 0,1 0-1 0 0,-1 0 1 0 0,0 0 0 0 0,1 0-1 0 0,-1 1 1 0 0,0-1-1 0 0,0 1 1 0 0,1 0 0 0 0,-1 0-1 0 0,-3 0 1 0 0,-6 0-9 0 0,0 2 1 0 0,-1-1-1 0 0,1 2 1 0 0,0-1-1 0 0,0 2 1 0 0,1 0-1 0 0,-18 8 1 0 0,-4 4-70 0 0,-38 26-1 0 0,54-32-31 0 0,1 2-1 0 0,1 0 0 0 0,-15 15 1 0 0,22-19 65 0 0,0 1 0 0 0,0 1 0 0 0,1-1 0 0 0,0 1 0 0 0,1 0 0 0 0,-7 14 0 0 0,12-20 12 0 0,-1 0-1 0 0,1-1 1 0 0,0 1-1 0 0,0 0 1 0 0,0 0-1 0 0,0 0 1 0 0,1 1-1 0 0,0-1 1 0 0,0 0-1 0 0,0 0 1 0 0,0 0 0 0 0,1 0-1 0 0,0 5 1 0 0,0-7-9 0 0,0 1-1 0 0,-1-1 1 0 0,1 0 0 0 0,0 0 0 0 0,0 0 0 0 0,0 0 0 0 0,1 0 0 0 0,-1 0 0 0 0,0 0 0 0 0,1-1 0 0 0,-1 1 0 0 0,1 0 0 0 0,0-1 0 0 0,0 1 0 0 0,-1-1 0 0 0,1 1 0 0 0,0-1 0 0 0,0 0 0 0 0,0 0 0 0 0,0 0 0 0 0,0 0 0 0 0,1 0 0 0 0,-1-1 0 0 0,0 1 0 0 0,3 0 0 0 0,5 0-5 0 0,0 0-1 0 0,1-1 1 0 0,-1 0 0 0 0,0-1-1 0 0,0 0 1 0 0,0 0-1 0 0,0-1 1 0 0,0 0 0 0 0,10-4-1 0 0,14-7-147 0 0,37-18-1 0 0,-63 27 110 0 0,33-18-224 0 0,-28 15 142 0 0,0 0 1 0 0,1 0 0 0 0,27-9 0 0 0,-39 16 104 0 0,-1 0-1 0 0,1 0 1 0 0,-1 0-1 0 0,1-1 1 0 0,-1 1 0 0 0,1 1-1 0 0,-1-1 1 0 0,0 0 0 0 0,1 0-1 0 0,-1 1 1 0 0,1-1 0 0 0,-1 0-1 0 0,0 1 1 0 0,1-1 0 0 0,-1 1-1 0 0,0 0 1 0 0,0 0 0 0 0,1-1-1 0 0,-1 1 1 0 0,0 0 0 0 0,0 0-1 0 0,0 0 1 0 0,0 0 0 0 0,0 0-1 0 0,0 0 1 0 0,0 0 0 0 0,0 1-1 0 0,-1-1 1 0 0,1 0 0 0 0,0 0-1 0 0,-1 1 1 0 0,1-1 0 0 0,0 2-1 0 0,2 6 2 0 0,0 1-1 0 0,0-1 0 0 0,1 18 1 0 0,-3-22-2 0 0,3 26 233 0 0,-2 1 0 0 0,-1 0 0 0 0,-4 40 0 0 0,-18 93 486 0 0,9-86-500 0 0,11-71-203 0 0,1-4-1 0 0,-1 0 1 0 0,0 0-1 0 0,1 1 0 0 0,0-1 0 0 0,0 0 0 0 0,1 0 0 0 0,0 5 0 0 0,-1-9-28 0 0,0 1 0 0 0,0-1-1 0 0,0 0 1 0 0,0 0 0 0 0,-1 0-1 0 0,1 0 1 0 0,0 0 0 0 0,0 0-1 0 0,0 0 1 0 0,0 0 0 0 0,0 1 0 0 0,0-1-1 0 0,0 0 1 0 0,0 0 0 0 0,0 0-1 0 0,0 0 1 0 0,0 0 0 0 0,1 0-1 0 0,-1 0 1 0 0,0 0 0 0 0,0 1-1 0 0,0-1 1 0 0,0 0 0 0 0,0 0 0 0 0,0 0-1 0 0,0 0 1 0 0,0 0 0 0 0,0 0-1 0 0,0 0 1 0 0,0 0 0 0 0,0 0-1 0 0,0 0 1 0 0,0 1 0 0 0,1-1-1 0 0,-1 0 1 0 0,0 0 0 0 0,0 0 0 0 0,0 0-1 0 0,0 0 1 0 0,0 0 0 0 0,0 0-1 0 0,0 0 1 0 0,0 0 0 0 0,1 0-1 0 0,-1 0 1 0 0,0 0 0 0 0,0 0-1 0 0,0 0 1 0 0,0 0 0 0 0,0 0 0 0 0,0 0-1 0 0,0 0 1 0 0,1 0 0 0 0,-1 0-1 0 0,0 0 1 0 0,0 0 0 0 0,0 0-1 0 0,0 0 1 0 0,0 0 0 0 0,0 0 0 0 0,0 0-1 0 0,0-1 1 0 0,0 1 0 0 0,1 0-1 0 0,-1 0 1 0 0,0 0 0 0 0,3-7-4796 0 0,0-2-1726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5983 0 0,'-9'24'470'0'0,"2"1"-1"0"0,1 0 0 0 0,-6 46 0 0 0,8-41 97 0 0,-20 250 3856 0 0,25 4-1492 0 0,5-173-2231 0 0,22 124-1 0 0,-19-177-628 0 0,-3 1-1 0 0,-3-1 0 0 0,-2 1 1 0 0,-11 92-1 0 0,10-149-85 0 0,-3 16-263 0 0,1 0 0 0 0,1 0-1 0 0,2 28 1 0 0,-1-45-118 0 0,1 5 341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0,'3'13'1034'0'0,"6"181"6358"0"0,10 0-4018 0 0,-2-37-1919 0 0,0 56-790 0 0,22 193 519 0 0,-28-284-1184 0 0,4 28 0 0 0,-10-128-492 0 0,-3-14 58 0 0,0 1-1 0 0,-1-1 1 0 0,1 8 0 0 0,-2-15 242 0 0,0-1 0 0 0,0 1 1 0 0,0-1-1 0 0,-1 0 0 0 0,1 1 0 0 0,0-1 1 0 0,0 0-1 0 0,0 1 0 0 0,0-1 0 0 0,0 0 1 0 0,-1 1-1 0 0,1-1 0 0 0,0 0 1 0 0,0 1-1 0 0,0-1 0 0 0,-1 0 0 0 0,1 1 1 0 0,0-1-1 0 0,-1 0 0 0 0,1 0 0 0 0,0 1 1 0 0,0-1-1 0 0,-1 0 0 0 0,1 0 0 0 0,-1 1 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53 5527 0 0,'0'-2'152'0'0,"1"0"0"0"0,-1 0 0 0 0,0 0 0 0 0,0 0 0 0 0,0 0 0 0 0,0 0 0 0 0,-1 0 0 0 0,1 1 0 0 0,0-1 0 0 0,-1 0 0 0 0,1 0 0 0 0,-1 0 0 0 0,0 0 0 0 0,1 0 0 0 0,-1 1 0 0 0,0-1 0 0 0,-2-3 0 0 0,2 4 3 0 0,0 0 0 0 0,0 0-1 0 0,1 0 1 0 0,-1 0 0 0 0,0 0 0 0 0,0 0-1 0 0,0 0 1 0 0,0 0 0 0 0,0 1 0 0 0,0-1-1 0 0,-1 0 1 0 0,1 0 0 0 0,0 1 0 0 0,0-1 0 0 0,-1 1-1 0 0,1-1 1 0 0,0 1 0 0 0,0 0 0 0 0,-1-1-1 0 0,1 1 1 0 0,0 0 0 0 0,-1 0 0 0 0,1 0 0 0 0,0 0-1 0 0,-1 0 1 0 0,1 0 0 0 0,-3 1 0 0 0,1 0 59 0 0,-1 1 0 0 0,0 0 1 0 0,1 0-1 0 0,0 0 0 0 0,-1 0 1 0 0,1 0-1 0 0,0 1 0 0 0,0 0 1 0 0,1-1-1 0 0,-4 5 0 0 0,-25 35 1623 0 0,26-34-1573 0 0,-17 25 248 0 0,1 1 0 0 0,2 1 0 0 0,2 1 0 0 0,1 0 0 0 0,2 2 0 0 0,1-1 0 0 0,-10 53 0 0 0,19-65-430 0 0,0-1 0 0 0,2 1 0 0 0,1 0-1 0 0,1-1 1 0 0,1 1 0 0 0,1 0 0 0 0,1-1 0 0 0,1 1 0 0 0,1-1 0 0 0,1 0-1 0 0,1-1 1 0 0,21 46 0 0 0,25 26-70 0 0,-42-79-71 0 0,0-1 1 0 0,1-1-1 0 0,24 25 0 0 0,-33-36-148 0 0,1 0-1 0 0,0 1 1 0 0,0-1-1 0 0,1-1 0 0 0,-1 1 1 0 0,0-1-1 0 0,1 1 1 0 0,0-1-1 0 0,0 0 0 0 0,-1-1 1 0 0,1 1-1 0 0,0-1 0 0 0,0 0 1 0 0,0-1-1 0 0,0 1 1 0 0,0-1-1 0 0,1 0 0 0 0,-1 0 1 0 0,0 0-1 0 0,8-2 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7831 0 0,'8'-4'545'0'0,"-1"0"-1"0"0,1 0 0 0 0,0 1 0 0 0,0 0 1 0 0,17-3-1 0 0,-11 2 162 0 0,136-30 5133 0 0,13-3-4991 0 0,-152 34-834 0 0,-7 1-9 0 0,0 1 0 0 0,0-1 1 0 0,0 1-1 0 0,0 0 0 0 0,1 0 1 0 0,-1 1-1 0 0,0-1 0 0 0,1 1 0 0 0,-1 0 1 0 0,0 0-1 0 0,7 2 0 0 0,-10-2-5 0 0,0 0-1 0 0,-1 1 0 0 0,1-1 0 0 0,-1 0 1 0 0,1 1-1 0 0,-1-1 0 0 0,1 1 1 0 0,-1-1-1 0 0,1 1 0 0 0,-1-1 1 0 0,1 1-1 0 0,-1-1 0 0 0,0 1 1 0 0,1 0-1 0 0,-1-1 0 0 0,0 1 0 0 0,1-1 1 0 0,-1 1-1 0 0,0 0 0 0 0,0-1 1 0 0,0 1-1 0 0,1 0 0 0 0,-1-1 1 0 0,0 1-1 0 0,0 0 0 0 0,0-1 1 0 0,0 1-1 0 0,0 1 0 0 0,-5 20-71 0 0,4-16 60 0 0,-10 34 44 0 0,-25 58 0 0 0,7-20 411 0 0,10-19-688 0 0,3 0-1 0 0,3 1 1 0 0,-11 106 0 0 0,23-157-1304 0 0,0-3-2449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7831 0 0,'-1'-1'85'0'0,"1"0"-1"0"0,0 0 1 0 0,0 0-1 0 0,-1 1 1 0 0,1-1-1 0 0,0 0 1 0 0,0 0-1 0 0,0 0 1 0 0,0 0-1 0 0,0 0 1 0 0,0 1-1 0 0,0-1 1 0 0,0 0-1 0 0,0 0 0 0 0,1 0 1 0 0,-1 0-1 0 0,0 0 1 0 0,1 1-1 0 0,-1-1 1 0 0,0 0-1 0 0,1 0 1 0 0,-1 1-1 0 0,1-1 1 0 0,-1 0-1 0 0,1 1 1 0 0,-1-1-1 0 0,1 0 1 0 0,0 1-1 0 0,-1-1 1 0 0,1 1-1 0 0,1-2 1 0 0,3-1 673 0 0,0 1 0 0 0,-1-1 0 0 0,1 1 1 0 0,7-2-1 0 0,-1 0-179 0 0,32-10 1503 0 0,0 1 1 0 0,58-8-1 0 0,-93 19-1951 0 0,19-3 268 0 0,95-16-626 0 0,-118 21-121 0 0,1 0-1 0 0,-1-1 0 0 0,1 2 1 0 0,-1-1-1 0 0,1 0 0 0 0,5 2 1 0 0,-7-1-174 0 0,-1 0 0 0 0,0-1 0 0 0,0 1 0 0 0,1 0 0 0 0,-1 1 1 0 0,0-1-1 0 0,0 0 0 0 0,2 3 0 0 0,2 2-1237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0,'-1'9'204'0'0,"2"0"-1"0"0,-1 0 0 0 0,1-1 0 0 0,1 1 0 0 0,-1 0 0 0 0,2-1 0 0 0,3 12 1 0 0,0-1 502 0 0,24 97 3442 0 0,29 214-1 0 0,-40-194-2807 0 0,-13-106-1679 0 0,1 0-1 0 0,17 41 0 0 0,-17-53-1405 0 0,1-5-4154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38 1375 0 0,'-5'4'488'0'0,"1"1"0"0"0,-1 0 0 0 0,1 0-1 0 0,-1 0 1 0 0,2 0 0 0 0,-5 7 0 0 0,-18 37 1976 0 0,20-36-1880 0 0,1 1-1 0 0,0-1 1 0 0,-4 17 0 0 0,8-25-427 0 0,0 1 0 0 0,0-1 1 0 0,1 0-1 0 0,-1 0 1 0 0,1 0-1 0 0,0 1 1 0 0,1-1-1 0 0,-1 0 1 0 0,1 0-1 0 0,0 1 0 0 0,1-1 1 0 0,1 5-1 0 0,-2-8-93 0 0,0 0 0 0 0,0 0 0 0 0,0 0 0 0 0,0 0 0 0 0,1 0 0 0 0,-1 0 0 0 0,0-1-1 0 0,1 1 1 0 0,0 0 0 0 0,-1-1 0 0 0,1 0 0 0 0,0 1 0 0 0,0-1 0 0 0,0 0 0 0 0,0 0 0 0 0,2 1-1 0 0,0 0 57 0 0,-1-1 0 0 0,0-1 0 0 0,1 1-1 0 0,-1-1 1 0 0,1 1 0 0 0,-1-1-1 0 0,1 0 1 0 0,0 0 0 0 0,4-1-1 0 0,2-1 174 0 0,0 0 0 0 0,-1-1-1 0 0,0 0 1 0 0,0 0 0 0 0,1-1 0 0 0,12-8-1 0 0,-12 6-433 0 0,0-1 1 0 0,0 0-1 0 0,0-1 0 0 0,-1 0 0 0 0,0-1 0 0 0,-1 0 0 0 0,0 0 1 0 0,0-1-1 0 0,-1 0 0 0 0,0 0 0 0 0,-1-1 0 0 0,0 0 0 0 0,0 0 1 0 0,-1 0-1 0 0,6-22 0 0 0,-11 30 40 0 0,1 0 0 0 0,0 0 0 0 0,-1 0 0 0 0,0 0 1 0 0,0 0-1 0 0,0 0 0 0 0,0 0 0 0 0,0 0 0 0 0,0 0 0 0 0,-1 0 0 0 0,1 0 1 0 0,-1 0-1 0 0,0 0 0 0 0,0 0 0 0 0,0 1 0 0 0,-1-1 0 0 0,1 0 0 0 0,-2-2 0 0 0,0 1 22 0 0,0 1 0 0 0,0 0 0 0 0,0 1 0 0 0,0-1 0 0 0,0 0-1 0 0,0 1 1 0 0,-1 0 0 0 0,1 0 0 0 0,-1 0 0 0 0,0 0-1 0 0,-7-2 1 0 0,-1 0 134 0 0,-1 1 0 0 0,0 1-1 0 0,0 0 1 0 0,0 0 0 0 0,0 2-1 0 0,0-1 1 0 0,-16 3 0 0 0,22-1-7 0 0,-8-1 158 0 0,1 2 1 0 0,0 0-1 0 0,0 1 0 0 0,-27 9 1 0 0,40-12-239 0 0,1 0 0 0 0,-1 0 1 0 0,0 0-1 0 0,1 0 0 0 0,-1 1 1 0 0,1-1-1 0 0,-1 0 1 0 0,1 1-1 0 0,-1-1 0 0 0,1 0 1 0 0,-1 1-1 0 0,1-1 0 0 0,-1 0 1 0 0,1 1-1 0 0,-1-1 0 0 0,1 1 1 0 0,-1-1-1 0 0,1 1 0 0 0,0-1 1 0 0,-1 1-1 0 0,1-1 1 0 0,0 1-1 0 0,0 0 0 0 0,-1-1 1 0 0,1 1-1 0 0,0-1 0 0 0,0 1 1 0 0,0 0-1 0 0,0 0-127 0 0,0 0 0 0 0,1-1-1 0 0,-1 1 1 0 0,1-1 0 0 0,-1 1 0 0 0,1-1 0 0 0,-1 1 0 0 0,1-1-1 0 0,-1 1 1 0 0,1-1 0 0 0,-1 0 0 0 0,1 1 0 0 0,0-1-1 0 0,-1 0 1 0 0,1 1 0 0 0,0-1 0 0 0,-1 0 0 0 0,1 0 0 0 0,0 0-1 0 0,-1 1 1 0 0,1-1 0 0 0,0 0 0 0 0,0 0 0 0 0,0 0-1 0 0,14 1-3068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9671 0 0,'2'-5'205'0'0,"-1"3"-111"0"0,-1-1 0 0 0,1 1-1 0 0,0-1 1 0 0,0 1 0 0 0,0 0-1 0 0,0-1 1 0 0,1 1 0 0 0,2-4-1 0 0,-4 6 4 0 0,1 0-1 0 0,0 0 0 0 0,-1 0 1 0 0,1 0-1 0 0,-1 0 0 0 0,1 0 1 0 0,-1 0-1 0 0,1 0 0 0 0,-1 1 0 0 0,1-1 1 0 0,-1 0-1 0 0,1 0 0 0 0,-1 0 1 0 0,1 1-1 0 0,-1-1 0 0 0,1 0 1 0 0,-1 0-1 0 0,1 1 0 0 0,-1-1 1 0 0,1 0-1 0 0,-1 1 0 0 0,0-1 1 0 0,1 1-1 0 0,-1-1 0 0 0,0 1 0 0 0,1-1 1 0 0,-1 0-1 0 0,1 2 0 0 0,8 13 1436 0 0,-9-15-1498 0 0,5 11 831 0 0,-1 1-1 0 0,0-1 1 0 0,0 1 0 0 0,2 16-1 0 0,4 53-52 0 0,-3-25-480 0 0,4 35 135 0 0,-7-53-1894 0 0,1 0-3971 0 0,-3-22-710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78 4143 0 0,'9'-36'2472'0'0,"-9"33"-2100"0"0,1 0 0 0 0,-1 1-1 0 0,0-1 1 0 0,0 0 0 0 0,0 0-1 0 0,-1 1 1 0 0,1-1 0 0 0,-1 0-1 0 0,1 0 1 0 0,-1 1 0 0 0,-1-4-1 0 0,2 6-273 0 0,-1 0-1 0 0,1-1 0 0 0,0 1 0 0 0,-1-1 1 0 0,1 1-1 0 0,0 0 0 0 0,-1-1 0 0 0,1 1 0 0 0,-1 0 1 0 0,1-1-1 0 0,0 1 0 0 0,-1 0 0 0 0,1-1 1 0 0,-1 1-1 0 0,1 0 0 0 0,-1 0 0 0 0,1 0 1 0 0,-1-1-1 0 0,1 1 0 0 0,-1 0 0 0 0,1 0 0 0 0,-1 0 1 0 0,1 0-1 0 0,-2 0 0 0 0,-15 4 1340 0 0,11-2-1019 0 0,1 1 0 0 0,-1 0 0 0 0,-7 5 0 0 0,9-5-360 0 0,0 1 1 0 0,1-1-1 0 0,-1 0 0 0 0,1 1 0 0 0,-1 0 0 0 0,1 0 0 0 0,0 0 1 0 0,-4 7-1 0 0,6-9-32 0 0,0 1 1 0 0,0-1 0 0 0,1 0-1 0 0,-1 1 1 0 0,0-1 0 0 0,1 0-1 0 0,0 1 1 0 0,-1-1-1 0 0,1 0 1 0 0,0 1 0 0 0,0-1-1 0 0,0 1 1 0 0,1-1-1 0 0,-1 1 1 0 0,0-1 0 0 0,1 0-1 0 0,0 1 1 0 0,-1-1 0 0 0,3 4-1 0 0,-3-5-37 0 0,0-1 0 0 0,0 0 0 0 0,0 1-1 0 0,1-1 1 0 0,-1 0 0 0 0,0 1 0 0 0,0-1-1 0 0,0 0 1 0 0,0 1 0 0 0,1-1 0 0 0,-1 0-1 0 0,0 1 1 0 0,0-1 0 0 0,0 0 0 0 0,1 0-1 0 0,-1 1 1 0 0,0-1 0 0 0,1 0 0 0 0,-1 0 0 0 0,0 1-1 0 0,1-1 1 0 0,-1 0 0 0 0,0 0 0 0 0,1 0-1 0 0,-1 0 1 0 0,0 1 0 0 0,1-1 0 0 0,-1 0-1 0 0,0 0 1 0 0,1 0 0 0 0,-1 0 0 0 0,1 0-1 0 0,-1 0 1 0 0,0 0 0 0 0,1 0 0 0 0,-1 0-1 0 0,0 0 1 0 0,1 0 0 0 0,-1 0 0 0 0,0 0 0 0 0,1-1-1 0 0,-1 1 1 0 0,1 0 0 0 0,-1 0 0 0 0,0 0-1 0 0,1 0 1 0 0,-1-1 0 0 0,1 0-154 0 0,0 0-1 0 0,0 0 1 0 0,-1 0 0 0 0,1 0 0 0 0,0 0 0 0 0,-1 0 0 0 0,1 0-1 0 0,-1 0 1 0 0,1-1 0 0 0,-1 1 0 0 0,1 0 0 0 0,-1 0-1 0 0,0 0 1 0 0,0-2 0 0 0,1-5-554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 6911 0 0,'0'-1'97'0'0,"0"0"-1"0"0,-1 1 0 0 0,1-1 0 0 0,0 0 1 0 0,-1 1-1 0 0,1-1 0 0 0,0 0 0 0 0,0 0 1 0 0,0 1-1 0 0,0-1 0 0 0,0 0 0 0 0,0 0 0 0 0,0 0 1 0 0,0 1-1 0 0,0-1 0 0 0,0 0 0 0 0,0 0 1 0 0,0 1-1 0 0,1-1 0 0 0,-1 0 0 0 0,0 0 1 0 0,0 1-1 0 0,1-2 0 0 0,1 1 408 0 0,-1 0 0 0 0,0 0 0 0 0,1 0-1 0 0,-1 0 1 0 0,1 0 0 0 0,-1 0 0 0 0,1 0 0 0 0,2-1 0 0 0,4-1-41 0 0,77-35 3368 0 0,-75 34-3569 0 0,0 1-1 0 0,0 1 1 0 0,0-1-1 0 0,0 1 1 0 0,1 1-1 0 0,19 0 1 0 0,-28 1-398 0 0,0 0 1 0 0,0 0 0 0 0,0 0 0 0 0,-1 1 0 0 0,1-1 0 0 0,0 0 0 0 0,0 1 0 0 0,-1 0-1 0 0,1-1 1 0 0,0 1 0 0 0,-1 0 0 0 0,1 0 0 0 0,-1 0 0 0 0,1 0 0 0 0,-1 0 0 0 0,0 0-1 0 0,1 1 1 0 0,-1-1 0 0 0,0 0 0 0 0,2 3 0 0 0,-2-2-310 0 0,0 0 1 0 0,0 0-1 0 0,0 0 0 0 0,-1 0 1 0 0,1 0-1 0 0,-1 0 0 0 0,1 1 1 0 0,-1-1-1 0 0,0 0 0 0 0,0 0 1 0 0,0 0-1 0 0,0 0 1 0 0,0 0-1 0 0,0 1 0 0 0,-1-1 1 0 0,1 0-1 0 0,-2 3 0 0 0,-1 2-3099 0 0</inkml:trace>
  <inkml:trace contextRef="#ctx0" brushRef="#br0" timeOffset="1">3 260 10135 0 0,'71'-32'3346'0'0,"-52"24"-3349"0"0,-1 1 1 0 0,2 1 0 0 0,24-5-1 0 0,-26 8-941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0,'70'0'8949'0'0,"-2"2"-5578"0"0,67-1-1036 0 0,38-11-1294 0 0,-173 10-1036 0 0,1 0-1 0 0,-1 0 1 0 0,0 0-1 0 0,1 0 1 0 0,-1 0-1 0 0,1 0 0 0 0,-1 0 1 0 0,0 0-1 0 0,1 0 1 0 0,-1 0-1 0 0,1 1 1 0 0,-1-1-1 0 0,0 0 1 0 0,1 0-1 0 0,-1 0 1 0 0,0 1-1 0 0,1-1 0 0 0,-1 0 1 0 0,0 0-1 0 0,1 1 1 0 0,-1-1-1 0 0,0 0 1 0 0,1 1-1 0 0,-1-1 1 0 0,0 0-1 0 0,0 1 1 0 0,0-1-1 0 0,1 1 1 0 0,-1-1-1 0 0,0 0 0 0 0,0 1 1 0 0,0-1-1 0 0,0 1 1 0 0,0-1-1 0 0,0 0 1 0 0,0 1-1 0 0,0-1 1 0 0,0 1-1 0 0,0-1 1 0 0,0 0-1 0 0,0 1 1 0 0,0-1-1 0 0,0 1 0 0 0,0-1 1 0 0,0 1-1 0 0,0-1 1 0 0,0 0-1 0 0,0 1 1 0 0,-1-1-1 0 0,1 0 1 0 0,-1 1-1 0 0,-13 28 393 0 0,8-19-276 0 0,-10 29 75 0 0,2 0 0 0 0,-14 68 0 0 0,16-57-9 0 0,-20 52 0 0 0,4-36-1115 0 0,-2-2-1 0 0,-50 80 1 0 0,77-139-323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12439 0 0,'4'-4'-152'0'0,"-1"1"0"0"0,1-1 0 0 0,0 1-1 0 0,0 0 1 0 0,0 0 0 0 0,0 0 0 0 0,1 0-1 0 0,7-2 1 0 0,-8 2 1224 0 0,13-5 249 0 0,0 1 0 0 0,1 0 0 0 0,19-4 0 0 0,56-10-42 0 0,-24 7-4332 0 0,-57 11 1577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0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11055 0 0,'0'-1'38'0'0,"0"1"-1"0"0,0-1 1 0 0,1 0 0 0 0,-1 0-1 0 0,0 1 1 0 0,1-1-1 0 0,-1 0 1 0 0,1 1 0 0 0,-1-1-1 0 0,1 0 1 0 0,-1 1-1 0 0,1-1 1 0 0,-1 1-1 0 0,1-1 1 0 0,0 1 0 0 0,-1-1-1 0 0,1 1 1 0 0,0-1-1 0 0,-1 1 1 0 0,1 0-1 0 0,0-1 1 0 0,0 1 0 0 0,-1 0-1 0 0,1 0 1 0 0,0-1-1 0 0,0 1 1 0 0,0 0-1 0 0,-1 0 1 0 0,1 0 0 0 0,0 0-1 0 0,0 0 1 0 0,1 0-1 0 0,3 1-167 0 0,1 0 0 0 0,-1 0 0 0 0,11 4 0 0 0,-7-3 154 0 0,8 3 473 0 0,0 1-1 0 0,-1 0 0 0 0,0 1 0 0 0,0 1 0 0 0,0 0 1 0 0,-1 1-1 0 0,27 21 0 0 0,-33-22-168 0 0,0 1 0 0 0,0 0 0 0 0,0 1 0 0 0,-1 0 0 0 0,-1 0 0 0 0,1 0 1 0 0,-2 1-1 0 0,0 0 0 0 0,0 1 0 0 0,-1-1 0 0 0,8 24 0 0 0,-9-14-147 0 0,0 0 0 0 0,-1 1 0 0 0,-1-1-1 0 0,-1 1 1 0 0,-1 0 0 0 0,-1-1 0 0 0,0 1 0 0 0,-8 32 0 0 0,-8 17 709 0 0,-30 81-1 0 0,27-90-747 0 0,-18 46-175 0 0,-23 82-195 0 0,59-177-47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3679 0 0,'3'-12'631'0'0,"5"-19"1936"0"0,-7 30-2332 0 0,-1-1-1 0 0,1 1 1 0 0,0 0 0 0 0,-1 0 0 0 0,1-1 0 0 0,0 1 0 0 0,0 0 0 0 0,0 0 0 0 0,0 0-1 0 0,0 0 1 0 0,0 0 0 0 0,0 0 0 0 0,0 0 0 0 0,1 0 0 0 0,-1 0 0 0 0,0 1 0 0 0,0-1-1 0 0,3 0 1 0 0,-4 0-110 0 0,1 1-1 0 0,0 0 0 0 0,-1 0 0 0 0,1 0 0 0 0,-1 0 1 0 0,1 0-1 0 0,-1 0 0 0 0,1 0 0 0 0,-1 0 0 0 0,1 0 1 0 0,-1 0-1 0 0,1 0 0 0 0,0 1 0 0 0,-1-1 0 0 0,1 0 1 0 0,-1 0-1 0 0,1 0 0 0 0,-1 1 0 0 0,1-1 0 0 0,-1 0 1 0 0,0 1-1 0 0,1-1 0 0 0,-1 0 0 0 0,1 1 0 0 0,7 15 1415 0 0,-2 19-85 0 0,-5-33-1329 0 0,1 73 1101 0 0,-2-46-879 0 0,5 41 0 0 0,-4-67-345 0 0,-1 0 0 0 0,1 0 0 0 0,0 0 1 0 0,0-1-1 0 0,0 1 0 0 0,0 0 0 0 0,1 0 0 0 0,-1 0 1 0 0,1-1-1 0 0,-1 1 0 0 0,1-1 0 0 0,0 1 0 0 0,0-1 1 0 0,3 2-1 0 0,-4-2-22 0 0,1-1-1 0 0,0 0 1 0 0,0 0 0 0 0,-1 0 0 0 0,1 0-1 0 0,0 0 1 0 0,0 0 0 0 0,0 0 0 0 0,0 0-1 0 0,1-1 1 0 0,-1 1 0 0 0,0-1 0 0 0,0 0 0 0 0,0 0-1 0 0,0 0 1 0 0,0 0 0 0 0,1 0 0 0 0,-1 0-1 0 0,0 0 1 0 0,3-1 0 0 0,90-24-266 0 0,-23 5 72 0 0,129-19 1 0 0,85 15-426 0 0,-9 13 704 0 0,-240 10-69 0 0,-21 1 9 0 0,403-18-74 0 0,-316 14 39 0 0,115 10 0 0 0,50-1 18 0 0,-28-33 703 0 0,-163 15 42 0 0,125-3 1 0 0,-179 17-571 0 0,0 2 1 0 0,0 0 0 0 0,0 2 0 0 0,35 11 0 0 0,17 4 238 0 0,-70-19-401 0 0,0 0 1 0 0,0-1-1 0 0,0 1 0 0 0,0-1 1 0 0,0 0-1 0 0,9-1 1 0 0,-13 1 0 0 0,1 0 0 0 0,-1-1 0 0 0,0 1 0 0 0,1-1 0 0 0,-1 1 0 0 0,0-1 0 0 0,1 1 1 0 0,-1-1-1 0 0,0 0 0 0 0,0 0 0 0 0,0 1 0 0 0,1-1 0 0 0,-1 0 0 0 0,0 0 0 0 0,0 0 0 0 0,0 0 0 0 0,0 0 1 0 0,-1-1-1 0 0,1 1 0 0 0,0 0 0 0 0,0 0 0 0 0,-1-1 0 0 0,1 1 0 0 0,-1 0 0 0 0,1-1 0 0 0,0-1 1 0 0,0-6 20 0 0,0 1 0 0 0,0 0 0 0 0,0-1 0 0 0,-1 1 0 0 0,-1-1 0 0 0,1 1 0 0 0,-1-1 1 0 0,-1 1-1 0 0,0 0 0 0 0,0 0 0 0 0,0-1 0 0 0,-1 2 0 0 0,-4-9 0 0 0,3 9-343 0 0,1 0-1 0 0,-1 0 1 0 0,-1 1 0 0 0,1 0-1 0 0,-1 0 1 0 0,0 0-1 0 0,-1 0 1 0 0,-10-8 0 0 0,6 8-1504 0 0,1 4-4302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219 185 8287 0 0,'4'-3'717'0'0,"0"0"0"0"0,0-1-1 0 0,-1 1 1 0 0,0-1 0 0 0,1 0 0 0 0,-1 0-1 0 0,-1 0 1 0 0,1 0 0 0 0,-1 0-1 0 0,4-9 1 0 0,-5 11-617 0 0,0 0-1 0 0,0-1 1 0 0,0 1-1 0 0,0 0 1 0 0,-1-1-1 0 0,1 1 1 0 0,-1 0-1 0 0,0-1 1 0 0,1 1-1 0 0,-1-1 1 0 0,0 1-1 0 0,-1 0 1 0 0,1-1-1 0 0,0 1 1 0 0,-1-1-1 0 0,1 1 1 0 0,-1 0-1 0 0,0-1 1 0 0,0 1-1 0 0,0 0 1 0 0,0 0-1 0 0,0-1 1 0 0,-3-2-1 0 0,-4-3-199 0 0,-1 0-1 0 0,0 1 0 0 0,-1 0 1 0 0,0 1-1 0 0,0 0 0 0 0,0 1 1 0 0,-1 0-1 0 0,1 0 0 0 0,-1 1 1 0 0,0 1-1 0 0,-1 0 0 0 0,1 0 1 0 0,-17-1-1 0 0,25 3-6 0 0,0 1 0 0 0,0 0-1 0 0,0 0 1 0 0,0 0 0 0 0,0 0 0 0 0,-1 0 0 0 0,1 1 0 0 0,0 0-1 0 0,0-1 1 0 0,0 1 0 0 0,0 0 0 0 0,1 0 0 0 0,-1 1 0 0 0,0-1-1 0 0,0 0 1 0 0,-3 4 0 0 0,3-3 95 0 0,1 1 0 0 0,-1 0 0 0 0,1-1 0 0 0,0 1-1 0 0,0 0 1 0 0,0 1 0 0 0,0-1 0 0 0,0 0 0 0 0,1 1 0 0 0,-1-1-1 0 0,1 0 1 0 0,0 1 0 0 0,-1 5 0 0 0,-2 16 301 0 0,1-1 1 0 0,0 1-1 0 0,2-1 1 0 0,3 34-1 0 0,17 100 660 0 0,-11-104-728 0 0,-1-6-175 0 0,22 188 116 0 0,-26-187-1663 0 0,-2 1 0 0 0,-10 87-1 0 0,8-131 1158 0 0,0-1 0 0 0,-1 0 0 0 0,1 0-1 0 0,-5 9 1 0 0,2-6-463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11519 0 0,'-20'-15'1306'0'0,"32"7"1178"0"0,130-33 2279 0 0,-96 31-4872 0 0,1 1-1 0 0,79-3 0 0 0,-80 13-1059 0 0,-26 0 106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249 518 919 0 0,'1'-5'307'0'0,"0"-1"0"0"0,-1 0-1 0 0,1 0 1 0 0,-1 1-1 0 0,0-1 1 0 0,-1 0-1 0 0,0 0 1 0 0,0 1 0 0 0,0-1-1 0 0,0 0 1 0 0,-1 1-1 0 0,0-1 1 0 0,0 1 0 0 0,-4-7-1 0 0,4 9-107 0 0,0-1 0 0 0,0 1 0 0 0,-1 0 0 0 0,1 0 0 0 0,-1 0 0 0 0,0 0 0 0 0,0 1-1 0 0,0-1 1 0 0,0 1 0 0 0,0-1 0 0 0,0 1 0 0 0,-1 0 0 0 0,1 1 0 0 0,-8-4 0 0 0,8 4-30 0 0,0 1 0 0 0,0-1-1 0 0,0 1 1 0 0,0 0 0 0 0,0 0 0 0 0,0 0 0 0 0,0 0 0 0 0,0 0-1 0 0,0 1 1 0 0,0-1 0 0 0,0 1 0 0 0,0 0 0 0 0,0 0 0 0 0,0 0-1 0 0,1 0 1 0 0,-1 0 0 0 0,0 1 0 0 0,1-1 0 0 0,-1 1-1 0 0,-2 2 1 0 0,-3 3 19 0 0,0 0 0 0 0,1 1 0 0 0,-1-1 0 0 0,2 2 0 0 0,-1-1 0 0 0,1 1 0 0 0,1 0 1 0 0,0 0-1 0 0,-8 18 0 0 0,1 6 88 0 0,-14 53 1 0 0,23-73-125 0 0,0-1 1 0 0,-1 18-1 0 0,4-27-113 0 0,0 0-1 0 0,-1 0 1 0 0,2 0 0 0 0,-1 0-1 0 0,0 0 1 0 0,0 0 0 0 0,1 0-1 0 0,0 0 1 0 0,-1 0 0 0 0,1 0-1 0 0,1 0 1 0 0,-1-1 0 0 0,0 1-1 0 0,0 0 1 0 0,4 4 0 0 0,-4-6-26 0 0,0 0 1 0 0,0-1-1 0 0,0 1 1 0 0,0-1-1 0 0,0 1 1 0 0,0-1 0 0 0,0 1-1 0 0,0-1 1 0 0,0 1-1 0 0,1-1 1 0 0,-1 0-1 0 0,0 0 1 0 0,0 1-1 0 0,0-1 1 0 0,0 0 0 0 0,0 0-1 0 0,1 0 1 0 0,-1-1-1 0 0,0 1 1 0 0,0 0-1 0 0,0 0 1 0 0,0 0 0 0 0,0-1-1 0 0,1 1 1 0 0,-1-1-1 0 0,0 1 1 0 0,0-1-1 0 0,0 1 1 0 0,0-1-1 0 0,0 0 1 0 0,1-1 0 0 0,4-1 110 0 0,-1-2 1 0 0,0 1-1 0 0,9-9 1 0 0,-1-2-5 0 0,-2 1 0 0 0,1-2 0 0 0,-2 0 0 0 0,0 0 0 0 0,-1 0 1 0 0,10-27-1 0 0,-8 15-464 0 0,-2 0 1 0 0,-1-1 0 0 0,5-39 0 0 0,-9 34-3063 0 0,-10 71 2581 0 0,-2 20 1332 0 0,7-37-7 0 0,1 1 0 0 0,4 31 0 0 0,-3-44-391 0 0,0 0 0 0 0,1 0 0 0 0,0 0 0 0 0,1 0 0 0 0,0 0 0 0 0,0-1 0 0 0,0 1 0 0 0,1-1 0 0 0,6 9 0 0 0,-8-13-101 0 0,0-1-1 0 0,0 0 0 0 0,0 1 0 0 0,0-1 1 0 0,1 0-1 0 0,-1-1 0 0 0,1 1 0 0 0,-1 0 1 0 0,1-1-1 0 0,-1 1 0 0 0,1-1 0 0 0,0 0 1 0 0,0 0-1 0 0,0 0 0 0 0,5 1 0 0 0,-3-1-2 0 0,0-1-1 0 0,0 0 0 0 0,0 0 0 0 0,0 0 0 0 0,0 0 0 0 0,1-1 0 0 0,-1 0 0 0 0,8-3 0 0 0,1-1 105 0 0,0-1 0 0 0,0 0 0 0 0,-1-1 0 0 0,0-1 0 0 0,17-13 0 0 0,-14 9-35 0 0,0-1-1 0 0,0-1 1 0 0,-2 0-1 0 0,0-1 1 0 0,0-1 0 0 0,-1 0-1 0 0,-1 0 1 0 0,-1-1 0 0 0,-1-1-1 0 0,0 0 1 0 0,-1-1-1 0 0,-1 1 1 0 0,-1-2 0 0 0,0 1-1 0 0,-2-1 1 0 0,0 0 0 0 0,3-33-1 0 0,-7 1-727 0 0,-10-99-1 0 0,8 147 635 0 0,1-1-26 0 0,-6-32-482 0 0,6 35 494 0 0,-1 0 1 0 0,1 0-1 0 0,-1 0 0 0 0,1 0 1 0 0,-1 0-1 0 0,0 1 1 0 0,0-1-1 0 0,0 0 0 0 0,0 1 1 0 0,0-1-1 0 0,0 0 0 0 0,0 1 1 0 0,0-1-1 0 0,-1 1 1 0 0,-2-2-1 0 0,3 2 46 0 0,0 1 1 0 0,0 0-1 0 0,0-1 1 0 0,0 1-1 0 0,0 0 1 0 0,0 0-1 0 0,0 0 1 0 0,0 0-1 0 0,0 0 1 0 0,0 0-1 0 0,0 0 0 0 0,0 1 1 0 0,-1-1-1 0 0,1 0 1 0 0,0 0-1 0 0,0 1 1 0 0,0-1-1 0 0,0 1 1 0 0,1-1-1 0 0,-1 1 1 0 0,0-1-1 0 0,0 1 1 0 0,0 0-1 0 0,0-1 0 0 0,0 1 1 0 0,-1 2-1 0 0,-1 0 126 0 0,-1 1-1 0 0,1 0 1 0 0,0 0-1 0 0,-4 6 1 0 0,1 2 94 0 0,0 0 0 0 0,1 1 0 0 0,0 0 0 0 0,1 0 0 0 0,1 0-1 0 0,0 0 1 0 0,-2 28 0 0 0,3-8 152 0 0,1 0-1 0 0,5 37 0 0 0,16 71 795 0 0,-15-117-1061 0 0,2 0 1 0 0,0-1 0 0 0,19 40-1 0 0,-23-56-125 0 0,0-1 1 0 0,1 0-1 0 0,0 0 0 0 0,0 0 1 0 0,1 0-1 0 0,0-1 0 0 0,0 1 0 0 0,0-1 1 0 0,0-1-1 0 0,1 1 0 0 0,0-1 0 0 0,6 4 1 0 0,-8-6-51 0 0,0 0 1 0 0,0 0-1 0 0,0-1 1 0 0,1 0-1 0 0,-1 0 1 0 0,0 0-1 0 0,0 0 1 0 0,1-1-1 0 0,-1 1 1 0 0,0-1-1 0 0,1 0 1 0 0,-1 0-1 0 0,1-1 1 0 0,-1 1-1 0 0,0-1 1 0 0,0 0-1 0 0,1-1 1 0 0,-1 1-1 0 0,0 0 1 0 0,0-1-1 0 0,4-2 1 0 0,8-5-651 0 0,-3 0-155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11975 0 0,'0'0'54'0'0,"0"-1"-1"0"0,0 1 1 0 0,0-1-1 0 0,0 1 1 0 0,0-1-1 0 0,0 1 1 0 0,0-1 0 0 0,0 1-1 0 0,0-1 1 0 0,0 1-1 0 0,1-1 1 0 0,-1 1-1 0 0,0-1 1 0 0,0 1-1 0 0,0-1 1 0 0,1 1-1 0 0,-1 0 1 0 0,0-1-1 0 0,1 1 1 0 0,-1-1-1 0 0,0 1 1 0 0,1 0-1 0 0,-1 0 1 0 0,1-1-1 0 0,-1 1 1 0 0,0 0 0 0 0,1-1-1 0 0,-1 1 1 0 0,1 0-1 0 0,-1 0 1 0 0,1 0-1 0 0,-1 0 1 0 0,1-1-1 0 0,-1 1 1 0 0,1 0-1 0 0,-1 0 1 0 0,1 0-1 0 0,0 0 1 0 0,27-3 1855 0 0,-20 2-1428 0 0,217-44 1913 0 0,-150 26-1506 0 0,-13 5-280 0 0,176-33 864 0 0,-231 46-1453 0 0,0 0 0 0 0,0 1-1 0 0,0 0 1 0 0,0 0 0 0 0,0 1-1 0 0,0 0 1 0 0,8 2 0 0 0,-13-3-20 0 0,0 1 0 0 0,-1-1 1 0 0,1 1-1 0 0,0 0 0 0 0,-1 0 1 0 0,1 0-1 0 0,-1 0 0 0 0,1 0 1 0 0,-1 0-1 0 0,0 0 0 0 0,1 0 1 0 0,-1 1-1 0 0,0-1 0 0 0,0 1 1 0 0,0-1-1 0 0,0 1 0 0 0,0-1 1 0 0,0 1-1 0 0,0-1 0 0 0,0 1 1 0 0,0 0-1 0 0,-1-1 0 0 0,1 1 1 0 0,-1 0-1 0 0,0 0 0 0 0,1 0 1 0 0,-1-1-1 0 0,0 1 0 0 0,0 0 1 0 0,0 0-1 0 0,0 2 0 0 0,-2 8-82 0 0,1-1 0 0 0,-1 0 0 0 0,-1 0 0 0 0,-5 15 0 0 0,-21 44-237 0 0,15-39 207 0 0,-161 443-576 0 0,135-304-2382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34 5983 0 0,'2'-5'153'0'0,"2"-10"253"0"0,-4 14-402 0 0,0 1 0 0 0,0 0 0 0 0,0-1 0 0 0,0 1 1 0 0,0 0-1 0 0,0-1 0 0 0,0 1 0 0 0,0 0 0 0 0,0-1 1 0 0,0 1-1 0 0,0-1 0 0 0,0 1 0 0 0,0 0 1 0 0,0-1-1 0 0,0 1 0 0 0,-1 0 0 0 0,1-1 0 0 0,0 1 1 0 0,0 0-1 0 0,0 0 0 0 0,-1-1 0 0 0,1 1 0 0 0,0 0 1 0 0,0 0-1 0 0,-1-1 0 0 0,1 1 0 0 0,0 0 0 0 0,0 0 1 0 0,-1-1-1 0 0,1 1 0 0 0,0 0 0 0 0,-1 0 1 0 0,0 0-1 0 0,-6-2 384 0 0,0 1 0 0 0,0 1-1 0 0,0-1 1 0 0,0 1 0 0 0,0 1 0 0 0,0-1 0 0 0,0 1 0 0 0,0 0 0 0 0,0 1 0 0 0,-13 4 0 0 0,-5 4 653 0 0,-38 20-1 0 0,41-19-698 0 0,-51 30 1360 0 0,64-36-1342 0 0,0 2 1 0 0,0-1-1 0 0,1 1 0 0 0,0 1 1 0 0,-11 13-1 0 0,18-20-333 0 0,0 0 0 0 0,0-1 0 0 0,1 1 0 0 0,-1 0-1 0 0,1 0 1 0 0,-1 0 0 0 0,1 0 0 0 0,-1 0 0 0 0,1 0-1 0 0,0 0 1 0 0,-1 1 0 0 0,1-1 0 0 0,0 0 0 0 0,0 0 0 0 0,0 0-1 0 0,0 0 1 0 0,0 0 0 0 0,0 0 0 0 0,0 0 0 0 0,0 0-1 0 0,0 1 1 0 0,0-1 0 0 0,1 0 0 0 0,-1 0 0 0 0,0 0 0 0 0,1 0-1 0 0,-1 0 1 0 0,1 0 0 0 0,0 0 0 0 0,-1 0 0 0 0,1 0-1 0 0,-1-1 1 0 0,1 1 0 0 0,0 0 0 0 0,0 0 0 0 0,0 0 0 0 0,-1-1-1 0 0,1 1 1 0 0,0 0 0 0 0,2 0 0 0 0,3 3-2 0 0,1 0-1 0 0,0 0 1 0 0,0-1 0 0 0,12 4-1 0 0,-13-5-4 0 0,36 10-103 0 0,-26-8 63 0 0,1 1 1 0 0,-1 1-1 0 0,23 11 1 0 0,-35-15-74 0 0,-1 0 0 0 0,1 0 0 0 0,-1 0 0 0 0,0 0 0 0 0,0 1 0 0 0,0 0 0 0 0,0-1 0 0 0,-1 1 0 0 0,1 0 0 0 0,-1 0 0 0 0,1 0 0 0 0,-1 1 0 0 0,0-1 0 0 0,0 0 0 0 0,-1 1 0 0 0,1-1 0 0 0,-1 1 0 0 0,0 0 0 0 0,0 0 1 0 0,1 5-1 0 0,-2-4 52 0 0,0 0 0 0 0,0-1 0 0 0,0 1 0 0 0,-1-1 0 0 0,0 1 0 0 0,0-1 0 0 0,0 1 0 0 0,-1-1 0 0 0,0 0 0 0 0,1 1 0 0 0,-2-1 0 0 0,1 0 0 0 0,0 0 0 0 0,-1 0 0 0 0,1-1 0 0 0,-1 1 0 0 0,0-1 0 0 0,-4 4 0 0 0,2-2 1 0 0,0 0 1 0 0,0-1-1 0 0,0 0 0 0 0,-1 0 1 0 0,1 0-1 0 0,-1-1 0 0 0,0 0 1 0 0,0 0-1 0 0,-1 0 0 0 0,1-1 1 0 0,-12 3-1 0 0,16-4 6 0 0,1-1 0 0 0,-1 0 0 0 0,1 1 0 0 0,0-1 0 0 0,-1 0 0 0 0,1 0 0 0 0,-1 0 0 0 0,1 0 0 0 0,0-1 0 0 0,-1 1 0 0 0,1 0 0 0 0,0 0 0 0 0,-1-1 0 0 0,1 1 0 0 0,0-1 0 0 0,-1 1 0 0 0,1-1 0 0 0,0 0 0 0 0,0 1 0 0 0,0-1 1 0 0,-1 0-1 0 0,1 0 0 0 0,0 0 0 0 0,0 0 0 0 0,-1-1 0 0 0,1 0-159 0 0,0 0-1 0 0,0 0 1 0 0,1 0 0 0 0,-1 0 0 0 0,0 0 0 0 0,1 0 0 0 0,0 0 0 0 0,-1-1 0 0 0,1 1-1 0 0,0 0 1 0 0,0 0 0 0 0,0 0 0 0 0,0 0 0 0 0,0-1 0 0 0,2-3 0 0 0,2-10-3965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8287 0 0,'1'0'64'0'0,"-1"1"0"0"0,1 0 0 0 0,0 0 0 0 0,0 0 0 0 0,0 0 0 0 0,-1-1 0 0 0,1 1 0 0 0,0 0 0 0 0,0-1 0 0 0,0 1 0 0 0,0-1-1 0 0,0 1 1 0 0,0-1 0 0 0,1 0 0 0 0,-1 1 0 0 0,0-1 0 0 0,0 0 0 0 0,0 0 0 0 0,0 0 0 0 0,0 1 0 0 0,0-1 0 0 0,1 0 0 0 0,-1-1 0 0 0,1 1 0 0 0,33-3 729 0 0,-32 3-687 0 0,15-4 320 0 0,0 0 1 0 0,0-1-1 0 0,0 0 1 0 0,-1-2-1 0 0,0 0 1 0 0,20-12 0 0 0,-16 7-208 0 0,0-1 0 0 0,-1-1 0 0 0,-1-1 0 0 0,23-23 0 0 0,-37 33-167 0 0,0 0 1 0 0,-1 0-1 0 0,0-1 0 0 0,0 1 1 0 0,0-1-1 0 0,4-11 0 0 0,-7 16-49 0 0,0 0-1 0 0,-1-1 0 0 0,1 1 0 0 0,-1 0 0 0 0,1 0 0 0 0,-1-1 0 0 0,0 1 0 0 0,1 0 1 0 0,-1-1-1 0 0,0 1 0 0 0,0 0 0 0 0,0-1 0 0 0,0 1 0 0 0,0-1 0 0 0,-1 1 0 0 0,1 0 0 0 0,0-1 1 0 0,0 1-1 0 0,-1 0 0 0 0,1 0 0 0 0,-1-1 0 0 0,0 1 0 0 0,1 0 0 0 0,-1 0 0 0 0,0 0 1 0 0,1-1-1 0 0,-1 1 0 0 0,0 0 0 0 0,0 0 0 0 0,0 0 0 0 0,0 1 0 0 0,0-1 0 0 0,0 0 0 0 0,0 0 1 0 0,0 0-1 0 0,-1 1 0 0 0,1-1 0 0 0,0 1 0 0 0,0-1 0 0 0,-3 0 0 0 0,-4-1 29 0 0,0 0-1 0 0,0 1 1 0 0,0 0-1 0 0,0 0 0 0 0,0 1 1 0 0,0 0-1 0 0,0 0 1 0 0,0 1-1 0 0,0 0 1 0 0,-1 0-1 0 0,-7 4 0 0 0,2-1 51 0 0,0 0-1 0 0,0 1 1 0 0,1 1-1 0 0,0 0 1 0 0,-17 12-1 0 0,22-13 44 0 0,1 1-1 0 0,0 0 0 0 0,0 0 1 0 0,1 1-1 0 0,0 0 0 0 0,0 0 1 0 0,1 0-1 0 0,0 1 0 0 0,0 0 1 0 0,0 0-1 0 0,1 0 0 0 0,1 1 1 0 0,-1-1-1 0 0,-3 17 0 0 0,4-13 100 0 0,1 1 0 0 0,0 0 0 0 0,1 0 0 0 0,0 0 0 0 0,1 0 0 0 0,0 0 0 0 0,1 0 0 0 0,1 0 0 0 0,5 23 0 0 0,-5-31-172 0 0,-1 0 0 0 0,1-1 0 0 0,0 1 0 0 0,0-1 0 0 0,0 1 0 0 0,0-1 0 0 0,1 0 0 0 0,0 0 1 0 0,0 0-1 0 0,0 0 0 0 0,0 0 0 0 0,1-1 0 0 0,0 0 0 0 0,-1 1 0 0 0,6 2 0 0 0,-3-3-25 0 0,-1 0-1 0 0,1 0 1 0 0,-1-1 0 0 0,1 0 0 0 0,0 0 0 0 0,0-1-1 0 0,0 1 1 0 0,0-1 0 0 0,0-1 0 0 0,0 1 0 0 0,1-1-1 0 0,5 0 1 0 0,9-2 0 0 0,0-1 0 0 0,-1 0 0 0 0,1-2 0 0 0,27-9 0 0 0,75-37-596 0 0,-90 36 18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0,'0'0'25'0'0,"1"0"-1"0"0,-1 0 0 0 0,1 0 0 0 0,-1 0 1 0 0,0 0-1 0 0,1-1 0 0 0,-1 1 0 0 0,1 0 1 0 0,-1 0-1 0 0,0 0 0 0 0,1 0 0 0 0,-1 0 1 0 0,1 0-1 0 0,-1 0 0 0 0,0 0 0 0 0,1 0 1 0 0,-1 0-1 0 0,1 1 0 0 0,-1-1 0 0 0,0 0 1 0 0,1 0-1 0 0,-1 0 0 0 0,1 0 0 0 0,-1 1 1 0 0,0-1-1 0 0,1 0 0 0 0,-1 0 0 0 0,0 1 1 0 0,1-1-1 0 0,-1 0 0 0 0,0 0 0 0 0,0 1 1 0 0,1-1-1 0 0,-1 0 0 0 0,0 1 0 0 0,0-1 1 0 0,1 1-1 0 0,-1-1 0 0 0,0 1 0 0 0,13 19 683 0 0,-11-16-377 0 0,7 14 554 0 0,0 1 0 0 0,-1 0 0 0 0,-1 1 1 0 0,7 32-1 0 0,9 83 1486 0 0,-19-112-2022 0 0,19 171 1600 0 0,-2 335 1 0 0,-22-505-2048 0 0,2 63-326 0 0,0-76 110 0 0,0-1-1 0 0,1 1 0 0 0,0-1 0 0 0,0 0 0 0 0,9 20 0 0 0,-2-19-894 0 0,-5-11-222 0 0,-2-8-856 0 0,-2 1-2006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4607 0 0,'0'0'12'0'0,"-1"0"0"0"0,1-1-1 0 0,0 1 1 0 0,0 0-1 0 0,0 0 1 0 0,1 0-1 0 0,-1 0 1 0 0,0-1-1 0 0,0 1 1 0 0,0 0 0 0 0,0 0-1 0 0,0 0 1 0 0,0-1-1 0 0,0 1 1 0 0,0 0-1 0 0,0 0 1 0 0,0 0-1 0 0,0 0 1 0 0,0 0 0 0 0,1-1-1 0 0,-1 1 1 0 0,0 0-1 0 0,0 0 1 0 0,0 0-1 0 0,0 0 1 0 0,0 0-1 0 0,1 0 1 0 0,-1-1 0 0 0,0 1-1 0 0,0 0 1 0 0,0 0-1 0 0,0 0 1 0 0,1 0-1 0 0,-1 0 1 0 0,0 0-1 0 0,0 0 1 0 0,0 0 0 0 0,1 0-1 0 0,-1 0 1 0 0,0 0-1 0 0,0 0 1 0 0,0 0-1 0 0,1 0 1 0 0,-1 0 0 0 0,0 0-1 0 0,6 10 1238 0 0,4 19 915 0 0,-10-27-2115 0 0,17 76 4064 0 0,12 143 1 0 0,-24-161-3173 0 0,5 34 94 0 0,29 221 1000 0 0,-25-258-2116 0 0,31 83 0 0 0,-30-97-406 0 0,-15-42 364 0 0,14 45-307 0 0,-12-23-1034 0 0,-4-1-3648 0 0,-1-11-510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 5063 0 0,'1'-1'56'0'0,"0"-1"-1"0"0,-1 1 0 0 0,1 0 0 0 0,0 0 0 0 0,0 0 1 0 0,-1 0-1 0 0,1 0 0 0 0,0 0 0 0 0,0 0 0 0 0,0 1 0 0 0,0-1 1 0 0,0 0-1 0 0,0 0 0 0 0,2 0 0 0 0,-2 1 3 0 0,-1 0 0 0 0,1 0 0 0 0,-1 0 0 0 0,0 0 0 0 0,1 0 0 0 0,-1 0 0 0 0,1 0 0 0 0,-1 0 0 0 0,0 0 0 0 0,1 0 0 0 0,-1 0 0 0 0,1 0 0 0 0,-1 0 0 0 0,0 1 0 0 0,1-1 0 0 0,-1 0 0 0 0,0 0 0 0 0,1 1 0 0 0,-1-1 0 0 0,0 0-1 0 0,1 0 1 0 0,-1 1 0 0 0,0-1 0 0 0,0 0 0 0 0,1 1 0 0 0,-1-1 0 0 0,0 0 0 0 0,0 1 0 0 0,1-1 0 0 0,0 3 155 0 0,0 0-1 0 0,0 1 1 0 0,0-1 0 0 0,0 0-1 0 0,-1 0 1 0 0,1 0-1 0 0,-1 0 1 0 0,0 1 0 0 0,0-1-1 0 0,0 4 1 0 0,-2 6 353 0 0,0-1 0 0 0,-1 0 1 0 0,0 0-1 0 0,-6 14 0 0 0,-23 47 1101 0 0,9-25-813 0 0,16-30-560 0 0,3-13-196 0 0,1 1 0 0 0,1 0-1 0 0,-1 0 1 0 0,1 1 0 0 0,0-1 0 0 0,0 0-1 0 0,1 1 1 0 0,0-1 0 0 0,-1 9 0 0 0,2-14-100 0 0,0-1 0 0 0,1 0 0 0 0,-1 1 0 0 0,0-1 0 0 0,0 0 0 0 0,0 1 0 0 0,0-1 1 0 0,0 0-1 0 0,0 0 0 0 0,0 1 0 0 0,1-1 0 0 0,-1 0 0 0 0,0 0 0 0 0,0 1 1 0 0,0-1-1 0 0,1 0 0 0 0,-1 0 0 0 0,0 0 0 0 0,0 1 0 0 0,1-1 0 0 0,-1 0 0 0 0,0 0 1 0 0,0 0-1 0 0,1 0 0 0 0,-1 1 0 0 0,0-1 0 0 0,0 0 0 0 0,1 0 0 0 0,-1 0 1 0 0,0 0-1 0 0,1 0 0 0 0,-1 0 0 0 0,14-2-136 0 0,11-10-145 0 0,1-3 195 0 0,0 1-1 0 0,1 2 1 0 0,0 0 0 0 0,47-12 0 0 0,-67 23 74 0 0,-1 0 0 0 0,1 0 1 0 0,-1 0-1 0 0,1 1 1 0 0,-1 0-1 0 0,1 1 0 0 0,-1-1 1 0 0,1 1-1 0 0,-1 0 0 0 0,1 1 1 0 0,-1 0-1 0 0,0 0 1 0 0,1 0-1 0 0,-1 1 0 0 0,-1-1 1 0 0,1 1-1 0 0,0 1 1 0 0,-1-1-1 0 0,1 1 0 0 0,-1 0 1 0 0,0 0-1 0 0,0 1 0 0 0,-1 0 1 0 0,1 0-1 0 0,-1 0 1 0 0,0 0-1 0 0,0 0 0 0 0,-1 1 1 0 0,0 0-1 0 0,0-1 1 0 0,0 1-1 0 0,-1 0 0 0 0,1 1 1 0 0,-1-1-1 0 0,-1 0 0 0 0,1 1 1 0 0,0 11-1 0 0,-2-9 4 0 0,0 1-1 0 0,-1-1 1 0 0,0 1 0 0 0,-1-1-1 0 0,0 0 1 0 0,0 0-1 0 0,-1 0 1 0 0,0 0-1 0 0,0 0 1 0 0,-1-1 0 0 0,0 1-1 0 0,-1-1 1 0 0,0 0-1 0 0,-9 11 1 0 0,6-9-171 0 0,-1 0 0 0 0,0 0 0 0 0,0-2 1 0 0,-1 1-1 0 0,0-1 0 0 0,0 0 0 0 0,-1-1 0 0 0,0 0 1 0 0,-1-1-1 0 0,-12 6 0 0 0,7-7-4498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10591 0 0,'114'-27'4699'0'0,"-79"21"-4263"0"0,106-23 1934 0 0,-72 10-3678 0 0,-1-6-3842 0 0,-47 16 127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4607 0 0,'1'0'27'0'0,"0"0"0"0"0,0 0 0 0 0,0 0 0 0 0,0 0 0 0 0,0 0 0 0 0,0 1 0 0 0,0-1 0 0 0,0 0 0 0 0,0 0-1 0 0,0 1 1 0 0,0-1 0 0 0,0 1 0 0 0,0-1 0 0 0,0 1 0 0 0,0-1 0 0 0,0 1 0 0 0,-1 0 0 0 0,1-1 0 0 0,0 1-1 0 0,0 0 1 0 0,1 1 0 0 0,-1 0 88 0 0,-1 0 0 0 0,1-1-1 0 0,0 1 1 0 0,-1 0-1 0 0,1 0 1 0 0,-1-1 0 0 0,1 1-1 0 0,-1 0 1 0 0,0 0 0 0 0,0 0-1 0 0,0 3 1 0 0,-1 2 428 0 0,1 0 0 0 0,-2 0 0 0 0,1 0 1 0 0,-1 0-1 0 0,-5 11 0 0 0,3-8 26 0 0,-1-1 1 0 0,-1 0-1 0 0,1 0 1 0 0,-2-1-1 0 0,1 1 0 0 0,-1-1 1 0 0,0-1-1 0 0,-1 1 1 0 0,-9 6-1 0 0,-13 9 504 0 0,-40 22 1 0 0,43-28-936 0 0,-65 40 152 0 0,92-56-284 0 0,-1-1 0 0 0,1 0 1 0 0,0 0-1 0 0,0 0 0 0 0,0 0 0 0 0,-1 0 0 0 0,1 0 0 0 0,0 0 0 0 0,0 0 1 0 0,0 0-1 0 0,0 1 0 0 0,0-1 0 0 0,-1 0 0 0 0,1 0 0 0 0,0 0 0 0 0,0 0 0 0 0,0 1 1 0 0,0-1-1 0 0,0 0 0 0 0,0 0 0 0 0,0 0 0 0 0,0 0 0 0 0,-1 1 0 0 0,1-1 1 0 0,0 0-1 0 0,0 0 0 0 0,0 0 0 0 0,0 1 0 0 0,0-1 0 0 0,0 0 0 0 0,0 0 0 0 0,0 0 1 0 0,0 1-1 0 0,0-1 0 0 0,0 0 0 0 0,1 0 0 0 0,-1 0 0 0 0,0 1 0 0 0,0-1 1 0 0,0 0-1 0 0,0 0 0 0 0,10 5 199 0 0,15-1 18 0 0,-24-4-217 0 0,26 3 73 0 0,52 11 0 0 0,-66-10-70 0 0,-1 0 0 0 0,0 1 0 0 0,-1 0 0 0 0,1 0-1 0 0,-1 1 1 0 0,17 12 0 0 0,19 21-68 0 0,16 11-197 0 0,-56-44-218 0 0,1-2 0 0 0,0 1-1 0 0,0-1 1 0 0,0 0 0 0 0,0-1 0 0 0,15 4 0 0 0,-14-5-1414 0 0,2-2-3150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360 247 10591 0 0,'4'-35'-889'0'0,"-3"15"-902"0"0,3-8 2701 0 0,-2 14-268 0 0,-1 0-1 0 0,1 0 0 0 0,-3-26 0 0 0,1 36-601 0 0,-1 1-1 0 0,1-1 1 0 0,-1 1 0 0 0,0 0 0 0 0,0-1-1 0 0,0 1 1 0 0,0 0 0 0 0,-1 0 0 0 0,1-1-1 0 0,-1 1 1 0 0,0 1 0 0 0,0-1 0 0 0,0 0-1 0 0,0 0 1 0 0,-1 1 0 0 0,1-1 0 0 0,-1 1-1 0 0,1 0 1 0 0,-1-1 0 0 0,-6-2 0 0 0,3 2-11 0 0,-1 0 0 0 0,-1 1 0 0 0,1-1 0 0 0,0 2 0 0 0,-1-1 0 0 0,1 1 0 0 0,-1 0 0 0 0,1 0 1 0 0,-1 1-1 0 0,1 0 0 0 0,-1 1 0 0 0,1-1 0 0 0,-1 1 0 0 0,1 1 0 0 0,-1 0 0 0 0,-10 3 0 0 0,4 0 123 0 0,1 1-1 0 0,-1 0 1 0 0,2 0-1 0 0,-1 1 1 0 0,0 1-1 0 0,1 0 1 0 0,-19 18-1 0 0,24-19-67 0 0,-1 1 0 0 0,2 0 0 0 0,-1 1 0 0 0,1 0 0 0 0,1 0 0 0 0,-1 0 0 0 0,2 1 0 0 0,-1-1 0 0 0,1 1 0 0 0,1 0 0 0 0,0 0 0 0 0,0 1 0 0 0,1-1 0 0 0,0 1 0 0 0,1-1 0 0 0,0 1 0 0 0,1-1 0 0 0,0 1 0 0 0,0 0 0 0 0,1-1 0 0 0,1 1 0 0 0,0-1 0 0 0,7 21 0 0 0,-8-28-70 0 0,1 0-1 0 0,-1 0 1 0 0,1 0 0 0 0,0 0-1 0 0,0-1 1 0 0,0 1 0 0 0,0-1-1 0 0,1 1 1 0 0,-1-1-1 0 0,1 0 1 0 0,0 0 0 0 0,-1 0-1 0 0,1 0 1 0 0,0 0-1 0 0,0-1 1 0 0,0 1 0 0 0,0-1-1 0 0,0 0 1 0 0,1 0 0 0 0,-1 0-1 0 0,0 0 1 0 0,1-1-1 0 0,-1 1 1 0 0,0-1 0 0 0,7 0-1 0 0,4 0 44 0 0,0-1 1 0 0,-1-1-1 0 0,1 0 0 0 0,25-7 0 0 0,-28 6-434 0 0,-1-1-1 0 0,0 1 1 0 0,0-2-1 0 0,0 1 0 0 0,0-2 1 0 0,17-11-1 0 0,-22 13 187 0 0,0 0 0 0 0,-1-1 1 0 0,1 1-1 0 0,-1-1 0 0 0,0 0 0 0 0,0 0 0 0 0,-1 0 0 0 0,1-1 0 0 0,-1 1 0 0 0,0-1 0 0 0,-1 0 0 0 0,1 0 0 0 0,1-7 0 0 0,-2 6 243 0 0,0 3 142 0 0,-1 0 0 0 0,0 0 0 0 0,0-1-1 0 0,-1 1 1 0 0,1 0 0 0 0,-1 0 0 0 0,0-1 0 0 0,0-7-1 0 0,0 12-158 0 0,0 0 0 0 0,0 0 0 0 0,-1 0 0 0 0,1 0 0 0 0,0 0 0 0 0,0 0 0 0 0,0 0 0 0 0,0-1 1 0 0,0 1-1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1 0 0 0,0-1 0 0 0,0 0 0 0 0,0 0 0 0 0,0 0 0 0 0,0 0 0 0 0,0 0 0 0 0,0 0 0 0 0,0 0 0 0 0,0 0 1 0 0,0 1-1 0 0,-1-1 0 0 0,1 0 0 0 0,0 0 0 0 0,0 0 0 0 0,0 0 0 0 0,0 0 0 0 0,0 0 0 0 0,0 0 0 0 0,0 1 0 0 0,0-1 0 0 0,0 0 0 0 0,0 0 0 0 0,-4 10 832 0 0,2-1-497 0 0,0 1-1 0 0,1 0 1 0 0,0 1 0 0 0,1-1-1 0 0,2 14 1 0 0,9 54 704 0 0,-6-50-679 0 0,38 245 21 0 0,-42-268-790 0 0,0 0 0 0 0,-1 1-1 0 0,0-1 1 0 0,0 10 0 0 0,-1-11-506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3679 0 0,'0'0'112'0'0,"-1"-1"0"0"0,1 0 0 0 0,0 0 0 0 0,0 0 0 0 0,0 1 0 0 0,0-1 0 0 0,0 0 0 0 0,0 0 0 0 0,1 0 0 0 0,-1 1 0 0 0,0-1-1 0 0,0 0 1 0 0,0 0 0 0 0,1 1 0 0 0,-1-1 0 0 0,0 0 0 0 0,1 0 0 0 0,-1 1 0 0 0,1-1 0 0 0,-1 0 0 0 0,1 1 0 0 0,-1-1 0 0 0,1 1-1 0 0,-1-1 1 0 0,1 1 0 0 0,0-1 0 0 0,-1 1 0 0 0,1-1 0 0 0,0 1 0 0 0,-1-1 0 0 0,1 1 0 0 0,0 0 0 0 0,0 0 0 0 0,-1-1-1 0 0,1 1 1 0 0,1 0 0 0 0,-1 0 116 0 0,1 0 0 0 0,-1 0 0 0 0,1 1 0 0 0,-1-1 0 0 0,0 1 0 0 0,1-1 0 0 0,-1 1 0 0 0,0-1 0 0 0,0 1 0 0 0,1 0 0 0 0,-1-1 0 0 0,0 1 0 0 0,0 0 0 0 0,0 0 0 0 0,0 0 0 0 0,0 0-1 0 0,0 0 1 0 0,0 0 0 0 0,0 0 0 0 0,0 3 0 0 0,3 2-113 0 0,-1 0 0 0 0,0 0-1 0 0,0 1 1 0 0,0-1-1 0 0,-1 1 1 0 0,0 0 0 0 0,-1 0-1 0 0,0 0 1 0 0,0 0 0 0 0,0 0-1 0 0,-1 9 1 0 0,-1 7 577 0 0,-1 0 1 0 0,-6 26 0 0 0,4-31-371 0 0,1 1 1 0 0,1 0 0 0 0,1 31-1 0 0,0-49-323 0 0,1 0 0 0 0,0-1 0 0 0,0 1 0 0 0,0 0 0 0 0,0 0 0 0 0,1-1 0 0 0,-1 1 0 0 0,0 0 0 0 0,0 0 0 0 0,0-1 0 0 0,0 1 0 0 0,1 0 0 0 0,-1-1 0 0 0,0 1 0 0 0,1 0-1 0 0,-1-1 1 0 0,1 1 0 0 0,-1-1 0 0 0,1 1 0 0 0,-1 0 0 0 0,1-1 0 0 0,-1 1 0 0 0,1-1 0 0 0,-1 1 0 0 0,1-1 0 0 0,0 0 0 0 0,-1 1 0 0 0,1-1 0 0 0,-1 0 0 0 0,1 1 0 0 0,0-1 0 0 0,0 0 0 0 0,-1 0 0 0 0,1 1 0 0 0,0-1 0 0 0,0 0-1 0 0,-1 0 1 0 0,1 0 0 0 0,0 0 0 0 0,-1 0 0 0 0,1 0 0 0 0,0 0 0 0 0,0 0 0 0 0,-1-1 0 0 0,1 1 0 0 0,0 0 0 0 0,0 0 0 0 0,-1-1 0 0 0,2 1 0 0 0,5-3-17 0 0,0 0 1 0 0,0-1-1 0 0,-1 0 1 0 0,8-5-1 0 0,-2 1-4 0 0,5 0 32 0 0,0 0 0 0 0,0 1 0 0 0,1 1 0 0 0,20-5 0 0 0,73-9-60 0 0,-66 13-497 0 0,46-13 0 0 0,-68 14 505 0 0,197-52-1077 0 0,-178 49 903 0 0,1 3 1 0 0,-1 1-1 0 0,58 2 0 0 0,-8 7 216 0 0,59 0 0 0 0,-71-9 68 0 0,95-19-1 0 0,-55 6 13 0 0,-96 15 114 0 0,0 2 0 0 0,0 1 0 0 0,0 1 0 0 0,0 1 0 0 0,0 2-1 0 0,-1 0 1 0 0,1 1 0 0 0,37 14 0 0 0,-52-17-196 0 0,0 1 0 0 0,1-1 0 0 0,-1-1 0 0 0,1 1 0 0 0,-1-2 0 0 0,1 1 0 0 0,0-1 0 0 0,-1-1-1 0 0,15-2 1 0 0,-12 0 392 0 0,1 0-1 0 0,0-1 0 0 0,-1 0 0 0 0,0-1 1 0 0,0 0-1 0 0,15-10 0 0 0,-26 14-357 0 0,0 1 0 0 0,-1-1 0 0 0,1 0 1 0 0,-1 0-1 0 0,1 1 0 0 0,-1-1 0 0 0,1 0 0 0 0,-1 0 0 0 0,1 1 0 0 0,-1-1 0 0 0,0 0 0 0 0,1 0 0 0 0,-1 0 0 0 0,0 0 1 0 0,0 0-1 0 0,0 1 0 0 0,0-1 0 0 0,0 0 0 0 0,0 0 0 0 0,0 0 0 0 0,0 0 0 0 0,0 0 0 0 0,0 0 0 0 0,0 0 0 0 0,0 1 1 0 0,-1-2-1 0 0,-9-27 455 0 0,7 22-441 0 0,1 0-28 0 0,-1 0-1 0 0,2 1 1 0 0,-1-1-1 0 0,1 0 1 0 0,0 0-1 0 0,0 0 1 0 0,1-1-1 0 0,0 1 1 0 0,1-7-1 0 0,0 5-550 0 0,0 1-1 0 0,1-1 0 0 0,1 1 1 0 0,3-10-1 0 0,0 4-5877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10591 0 0,'-1'-1'61'0'0,"1"0"-1"0"0,0 0 0 0 0,-1 0 0 0 0,1 0 0 0 0,0 0 1 0 0,0-1-1 0 0,0 1 0 0 0,0 0 0 0 0,0 0 0 0 0,0 0 1 0 0,0 0-1 0 0,0 0 0 0 0,1 0 0 0 0,-1 0 0 0 0,0 0 1 0 0,1 0-1 0 0,-1 0 0 0 0,0 0 0 0 0,1 0 0 0 0,-1 0 1 0 0,1 1-1 0 0,-1-1 0 0 0,1 0 0 0 0,0 0 0 0 0,-1 0 1 0 0,1 0-1 0 0,0 1 0 0 0,0-1 0 0 0,0 0 0 0 0,1 0 1 0 0,4-4 441 0 0,0 1 0 0 0,1 0 0 0 0,8-4 0 0 0,-7 4 213 0 0,6-4-159 0 0,0 2 0 0 0,1-1 0 0 0,-1 2 0 0 0,1 0 0 0 0,0 1 0 0 0,1 0 0 0 0,-1 2 0 0 0,17-2 0 0 0,-22 3-610 0 0,1 1 0 0 0,0 0 1 0 0,0 1-1 0 0,0 0 0 0 0,-1 1 1 0 0,1 0-1 0 0,0 1 0 0 0,-1 0 1 0 0,0 0-1 0 0,0 1 0 0 0,0 1 1 0 0,15 8-1 0 0,1 4-3678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13359 0 0,'2'-2'58'0'0,"-1"1"-1"0"0,1 0 1 0 0,0 0-1 0 0,-1 1 0 0 0,1-1 1 0 0,0 0-1 0 0,0 1 1 0 0,0-1-1 0 0,0 1 0 0 0,0-1 1 0 0,-1 1-1 0 0,1 0 1 0 0,3 0-1 0 0,5-2-366 0 0,316-65 4278 0 0,-154 36-1379 0 0,55-12-1509 0 0,-222 42-1192 0 0,-3 1 8 0 0,0-1 1 0 0,0 1-1 0 0,0 0 1 0 0,1-1-1 0 0,-1 1 1 0 0,0 0-1 0 0,0 0 1 0 0,0 1-1 0 0,5 0 1 0 0,-4 3-497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3679 0 0,'0'0'20'0'0,"-1"0"-1"0"0,1 0 0 0 0,0 0 0 0 0,-1 0 0 0 0,1-1 0 0 0,0 1 1 0 0,-1 0-1 0 0,1 0 0 0 0,0 0 0 0 0,-1 0 0 0 0,1 0 0 0 0,0 0 0 0 0,-1 0 1 0 0,1 0-1 0 0,0 0 0 0 0,-1 1 0 0 0,1-1 0 0 0,0 0 0 0 0,-1 0 1 0 0,1 0-1 0 0,0 0 0 0 0,-1 0 0 0 0,1 1 0 0 0,0-1 0 0 0,0 0 1 0 0,-1 0-1 0 0,1 0 0 0 0,0 1 0 0 0,0-1 0 0 0,-1 0 0 0 0,1 0 0 0 0,0 1 1 0 0,0-1-1 0 0,0 0 0 0 0,0 1 0 0 0,-1-1 0 0 0,1 0 0 0 0,0 1 1 0 0,0-1-1 0 0,0 0 0 0 0,0 0 0 0 0,0 1 0 0 0,0-1 0 0 0,0 0 1 0 0,0 1-1 0 0,0-1 0 0 0,0 0 0 0 0,0 1 0 0 0,0 0 0 0 0,2 22 1310 0 0,0-15-994 0 0,39 275 8653 0 0,-21-157-7359 0 0,-18-114-1730 0 0,1 6 431 0 0,5 21 0 0 0,-7-35-649 0 0,0 0-1 0 0,1-1 0 0 0,-1 1 0 0 0,1 0 0 0 0,-1-1 0 0 0,1 1 1 0 0,0-1-1 0 0,1 0 0 0 0,-1 0 0 0 0,1 1 0 0 0,4 3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4607 0 0,'0'0'19'0'0,"0"0"0"0"0,0 0 0 0 0,0 0 0 0 0,0-1-1 0 0,0 1 1 0 0,0 0 0 0 0,-1 0 0 0 0,1 0 0 0 0,0 0-1 0 0,0 0 1 0 0,0 0 0 0 0,0 0 0 0 0,0-1-1 0 0,0 1 1 0 0,0 0 0 0 0,0 0 0 0 0,0 0 0 0 0,0 0-1 0 0,-1 0 1 0 0,1-1 0 0 0,0 1 0 0 0,0 0 0 0 0,0 0-1 0 0,0 0 1 0 0,0 0 0 0 0,0 0 0 0 0,0-1 0 0 0,0 1-1 0 0,0 0 1 0 0,0 0 0 0 0,0 0 0 0 0,0 0-1 0 0,0 0 1 0 0,0-1 0 0 0,1 1 0 0 0,-1 0 0 0 0,0 0-1 0 0,0 0 1 0 0,0 0 0 0 0,0 0 0 0 0,0-1 0 0 0,0 1-1 0 0,0 0 1 0 0,0 0 0 0 0,0 0 0 0 0,1 0 0 0 0,-1 0-1 0 0,5 8 1416 0 0,7 25 1082 0 0,32 111 2457 0 0,-38-118-4823 0 0,0 0 0 0 0,-2 0 0 0 0,1 44-1 0 0,-9-37-583 0 0,4-30-766 0 0,3-21-259 0 0,0-3 759 0 0,-2 0 1 0 0,0 0-1 0 0,-3-39 0 0 0,0-19 373 0 0,2 68 357 0 0,1 0 0 0 0,1 1 0 0 0,0-1 1 0 0,0 1-1 0 0,6-15 0 0 0,-5 18-11 0 0,0 0 0 0 0,1 0 0 0 0,1 0 0 0 0,-1 0 0 0 0,1 1 1 0 0,0 0-1 0 0,0 0 0 0 0,1 0 0 0 0,0 1 0 0 0,9-7 0 0 0,-8 6-162 0 0,1 1-1 0 0,0-1 0 0 0,1 2 1 0 0,-1-1-1 0 0,1 1 0 0 0,0 1 0 0 0,0 0 1 0 0,12-3-1 0 0,-1 3-2735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 1375 0 0,'-3'6'287'0'0,"0"0"-1"0"0,1 0 1 0 0,0 0-1 0 0,0 0 1 0 0,0 1-1 0 0,1-1 1 0 0,-1 11-1 0 0,1 47 4201 0 0,1-40-4387 0 0,4 84 2547 0 0,-2-95-2224 0 0,0 0 0 0 0,0 0-1 0 0,2 0 1 0 0,-1 0 0 0 0,2 0 0 0 0,5 12 0 0 0,-9-23-380 0 0,0 1 1 0 0,1-1-1 0 0,-1 0 1 0 0,0 1-1 0 0,1-1 1 0 0,0 0-1 0 0,-1 0 1 0 0,1 0-1 0 0,0-1 0 0 0,0 1 1 0 0,0 0-1 0 0,0-1 1 0 0,0 1-1 0 0,1-1 1 0 0,-1 1-1 0 0,0-1 1 0 0,1 0-1 0 0,-1 0 1 0 0,3 0-1 0 0,-1 0 2 0 0,0-1 0 0 0,-1 1 0 0 0,1-1 0 0 0,-1-1 0 0 0,1 1 0 0 0,-1 0 0 0 0,1-1-1 0 0,-1 0 1 0 0,1 0 0 0 0,-1 0 0 0 0,1 0 0 0 0,4-2 0 0 0,4-4 137 0 0,0 0 1 0 0,-1 0-1 0 0,0-2 1 0 0,0 1-1 0 0,-1-1 1 0 0,12-12-1 0 0,-14 12-218 0 0,-1 0 1 0 0,0 0-1 0 0,0-1 0 0 0,-1 1 0 0 0,0-2 0 0 0,-1 1 1 0 0,0-1-1 0 0,0 1 0 0 0,-1-1 0 0 0,-1 0 1 0 0,0-1-1 0 0,3-21 0 0 0,-6 33 36 0 0,4-31-8 0 0,1-36 1 0 0,-2 82 195 0 0,1 1-1 0 0,1-1 1 0 0,10 24-1 0 0,-7-18 23 0 0,-1-3-107 0 0,0-1 0 0 0,1-1 0 0 0,1 1-1 0 0,0-1 1 0 0,20 24 0 0 0,-25-35-93 0 0,1 0-1 0 0,0 0 1 0 0,0 0-1 0 0,1-1 1 0 0,-1 1-1 0 0,1-1 1 0 0,12 6-1 0 0,-14-9-13 0 0,0 1-1 0 0,1-1 0 0 0,-1 1 1 0 0,1-1-1 0 0,-1 0 0 0 0,1-1 1 0 0,-1 1-1 0 0,1-1 0 0 0,-1 0 1 0 0,1 0-1 0 0,0 0 1 0 0,-1-1-1 0 0,6 0 0 0 0,2-3 21 0 0,0 1-1 0 0,-1-2 0 0 0,1 0 1 0 0,-1 0-1 0 0,0-1 0 0 0,0 0 1 0 0,-1-1-1 0 0,0 0 1 0 0,0 0-1 0 0,-1-1 0 0 0,1-1 1 0 0,-2 0-1 0 0,1 0 0 0 0,-1-1 1 0 0,-1 1-1 0 0,12-21 1 0 0,-11 16-99 0 0,-1-1 1 0 0,0 1 0 0 0,-1-2 0 0 0,0 1 0 0 0,-1-1 0 0 0,-1 1 0 0 0,-1-1 0 0 0,0-1 0 0 0,-1 1 0 0 0,-1 0 0 0 0,0 0 0 0 0,-2-23 0 0 0,0 31-23 0 0,0 0 1 0 0,-1 1-1 0 0,0-1 0 0 0,0 0 1 0 0,-1 0-1 0 0,-7-13 1 0 0,10 19 106 0 0,-1 1 1 0 0,0-1 0 0 0,0 1 0 0 0,0-1 0 0 0,0 1-1 0 0,0-1 1 0 0,0 1 0 0 0,0 0 0 0 0,0 0-1 0 0,0-1 1 0 0,-1 1 0 0 0,1 0 0 0 0,0 0 0 0 0,-1 0-1 0 0,1 0 1 0 0,-1 1 0 0 0,0-1 0 0 0,1 0-1 0 0,-1 1 1 0 0,1-1 0 0 0,-1 1 0 0 0,0-1 0 0 0,1 1-1 0 0,-1 0 1 0 0,0 0 0 0 0,1 0 0 0 0,-1 0-1 0 0,0 0 1 0 0,0 0 0 0 0,1 0 0 0 0,-1 0-1 0 0,0 1 1 0 0,1-1 0 0 0,-1 1 0 0 0,0-1 0 0 0,1 1-1 0 0,-1 0 1 0 0,-2 1 0 0 0,0 1 91 0 0,0 0 0 0 0,1-1 0 0 0,-1 2 0 0 0,1-1 0 0 0,-1 0 0 0 0,1 1 0 0 0,0-1 0 0 0,1 1 0 0 0,-1 0 0 0 0,0 0 0 0 0,1 0 0 0 0,0 0 0 0 0,0 1 0 0 0,0-1 0 0 0,1 0 0 0 0,0 1 0 0 0,-1-1 0 0 0,1 6 0 0 0,-1 2 164 0 0,0 0 1 0 0,2 0-1 0 0,-1 1 1 0 0,2-1 0 0 0,2 23-1 0 0,0-15-135 0 0,1 1 1 0 0,1-1-1 0 0,0 1 0 0 0,15 32 1 0 0,-17-47-123 0 0,0 0 0 0 0,1-1 0 0 0,-1 1 1 0 0,1-1-1 0 0,0 0 0 0 0,1 0 0 0 0,-1 0 1 0 0,8 5-1 0 0,-8-7-13 0 0,0 0 0 0 0,0-1 0 0 0,0 1 0 0 0,0-1 0 0 0,1 0 0 0 0,-1-1 0 0 0,1 1 0 0 0,-1-1 0 0 0,1 0 0 0 0,-1 0 0 0 0,1 0 0 0 0,9 0 0 0 0,17-2-1389 0 0,-1-3-5286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0,'2'-1'2885'0'0,"-2"1"-2841"0"0,5 5 1436 0 0,5 9-15 0 0,2 10-134 0 0,-2 0 0 0 0,11 37 1 0 0,9 53 134 0 0,-22-76-848 0 0,11 50 736 0 0,12 144 1 0 0,-20 92-1032 0 0,-18-188-322 0 0,1-1-2578 0 0,19-174-1872 0 0,-8 20 3434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4143 0 0,'-4'-9'383'0'0,"6"16"1040"0"0,4 10 557 0 0,18 80 2997 0 0,25 101 410 0 0,9 102-2651 0 0,-45-177-3060 0 0,-4 140 0 0 0,-10-248 55 0 0,0-12 113 0 0,1 0 1 0 0,0 1-1 0 0,0-1 1 0 0,0 0-1 0 0,0 1 0 0 0,0-1 1 0 0,0 0-1 0 0,1 1 1 0 0,0-1-1 0 0,0 0 1 0 0,0 0-1 0 0,0 1 0 0 0,2 2 1 0 0,-3-5 10 0 0,0-1-1 0 0,0 0 1 0 0,1 0 0 0 0,-1 1-1 0 0,0-1 1 0 0,0 0 0 0 0,0 0-1 0 0,1 0 1 0 0,-1 0 0 0 0,0 0-1 0 0,0 1 1 0 0,0-1 0 0 0,1 0-1 0 0,-1 0 1 0 0,0 0 0 0 0,0 0-1 0 0,1 0 1 0 0,-1 0 0 0 0,0 0-1 0 0,0 0 1 0 0,1 0 0 0 0,-1 0-1 0 0,0 0 1 0 0,0 0 0 0 0,1 0-1 0 0,-1 0 1 0 0,0 0 0 0 0,1 0-1 0 0,-1 0 1 0 0,0 0 0 0 0,0 0-1 0 0,1 0 1 0 0,-1 0 0 0 0,0 0-1 0 0,0-1 1 0 0,0 1 0 0 0,1 0-1 0 0,-1 0 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207 277 4607 0 0,'-3'0'315'0'0,"-10"0"-746"0"0,12 0 623 0 0,1 0-1 0 0,0 0 1 0 0,-1 0 0 0 0,1-1 0 0 0,0 1 0 0 0,0 0 0 0 0,-1 0 0 0 0,1-1 0 0 0,0 1 0 0 0,0 0-1 0 0,0 0 1 0 0,-1-1 0 0 0,1 1 0 0 0,0 0 0 0 0,0-1 0 0 0,0 1 0 0 0,0 0 0 0 0,-1-1-1 0 0,1 1 1 0 0,0 0 0 0 0,0 0 0 0 0,0-1 0 0 0,0 1 0 0 0,0-1 0 0 0,0 1 0 0 0,0 0-1 0 0,0-1 1 0 0,1-30 1107 0 0,0 22-1133 0 0,0 0-1 0 0,-1 0 1 0 0,0 0-1 0 0,0 0 1 0 0,-1 0-1 0 0,0 0 1 0 0,-1 0 0 0 0,0 0-1 0 0,0 0 1 0 0,-7-14-1 0 0,0 6-247 0 0,-1 0 0 0 0,-16-20-1 0 0,22 32-29 0 0,0 0-1 0 0,0 0 0 0 0,-1 1 0 0 0,0-1 0 0 0,0 1 0 0 0,0 0 1 0 0,0 0-1 0 0,-1 0 0 0 0,0 1 0 0 0,-9-4 0 0 0,14 6 99 0 0,-1 1-1 0 0,0-1 1 0 0,0 0-1 0 0,0 1 0 0 0,0 0 1 0 0,0-1-1 0 0,0 1 1 0 0,0 0-1 0 0,0 0 1 0 0,0 0-1 0 0,0 1 0 0 0,0-1 1 0 0,0 0-1 0 0,0 1 1 0 0,0-1-1 0 0,0 1 1 0 0,0-1-1 0 0,1 1 0 0 0,-1 0 1 0 0,0 0-1 0 0,0 0 1 0 0,1 0-1 0 0,-3 2 1 0 0,2-1 85 0 0,1-1 1 0 0,-1 1-1 0 0,1 0 1 0 0,0 0 0 0 0,-1 0-1 0 0,1 0 1 0 0,0 0 0 0 0,0 0-1 0 0,1 0 1 0 0,-1 0 0 0 0,0 0-1 0 0,1 1 1 0 0,-1-1-1 0 0,1 0 1 0 0,0 0 0 0 0,-1 1-1 0 0,1-1 1 0 0,0 0 0 0 0,1 1-1 0 0,-1 1 1 0 0,26 111 829 0 0,-7-35-493 0 0,-6-5 227 0 0,4 112 1 0 0,-13 77 342 0 0,-4-202-844 0 0,6 104-346 0 0,-6-163-38 0 0,0-1 1 0 0,0 1-1 0 0,0-1 0 0 0,0 0 1 0 0,-1 1-1 0 0,1-1 1 0 0,-1 1-1 0 0,1-1 0 0 0,-1 0 1 0 0,0 0-1 0 0,0 1 0 0 0,0-1 1 0 0,0 0-1 0 0,0 0 1 0 0,-1 0-1 0 0,1 0 0 0 0,-4 3 1 0 0,0 0-4093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4 131 10135 0 0,'0'0'36'0'0,"0"0"0"0"0,-1 0 0 0 0,1 0 0 0 0,0-1 0 0 0,0 1 0 0 0,0 0-1 0 0,-1 0 1 0 0,1 0 0 0 0,0-1 0 0 0,0 1 0 0 0,0 0 0 0 0,0 0 0 0 0,0 0 0 0 0,-1-1-1 0 0,1 1 1 0 0,0 0 0 0 0,0 0 0 0 0,0-1 0 0 0,0 1 0 0 0,0 0 0 0 0,0 0 0 0 0,0-1-1 0 0,0 1 1 0 0,0 0 0 0 0,0 0 0 0 0,0-1 0 0 0,0 1 0 0 0,0 0 0 0 0,0 0 0 0 0,0-1-1 0 0,0 1 1 0 0,0 0 0 0 0,0 0 0 0 0,0 0 0 0 0,1-1 0 0 0,-1 1 0 0 0,10-10 1332 0 0,18-7 740 0 0,0 5-1112 0 0,1 1-1 0 0,0 1 1 0 0,0 2-1 0 0,32-5 1 0 0,125-9 414 0 0,-162 21-1410 0 0,-8 0-618 0 0,-1 0 1 0 0,0-1 0 0 0,1 0 0 0 0,17-6 0 0 0,-20 4-713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106 403 3223 0 0,'1'-4'98'0'0,"0"0"-1"0"0,-1 1 0 0 0,0-1 0 0 0,1 0 1 0 0,-1 0-1 0 0,0 0 0 0 0,-1 1 1 0 0,1-1-1 0 0,-2-7 0 0 0,2 10 33 0 0,-1-1-1 0 0,1 1 1 0 0,-1 0-1 0 0,1 0 1 0 0,-1 0-1 0 0,0 0 1 0 0,1 0-1 0 0,-1-1 1 0 0,0 1-1 0 0,0 0 1 0 0,0 1-1 0 0,0-1 1 0 0,1 0-1 0 0,-1 0 1 0 0,0 0-1 0 0,-1 0 1 0 0,1 1-1 0 0,0-1 1 0 0,0 0-1 0 0,0 1 1 0 0,0-1-1 0 0,-1 1 1 0 0,1 0-1 0 0,0-1 1 0 0,0 1-1 0 0,-1 0 1 0 0,1 0-1 0 0,0 0 1 0 0,0 0-1 0 0,-1 0 1 0 0,1 0 0 0 0,-3 0-1 0 0,3 1-5 0 0,-1-1-1 0 0,1 1 1 0 0,0-1 0 0 0,-1 1 0 0 0,1 0-1 0 0,0-1 1 0 0,-1 1 0 0 0,1 0-1 0 0,0 0 1 0 0,0 0 0 0 0,0 0 0 0 0,0 0-1 0 0,0 0 1 0 0,0 0 0 0 0,0 1-1 0 0,0-1 1 0 0,1 0 0 0 0,-1 1 0 0 0,-1 1-1 0 0,-11 30 353 0 0,11-27-426 0 0,-7 23 38 0 0,2 1 0 0 0,1 0 1 0 0,1 0-1 0 0,1 1 0 0 0,2-1 0 0 0,3 55 0 0 0,-1-80-54 0 0,1-1 0 0 0,-1 0 0 0 0,1 1 0 0 0,0-1 0 0 0,0 0 0 0 0,0 1 0 0 0,1-1 0 0 0,1 4 0 0 0,-2-7-26 0 0,-1 0 1 0 0,1 0-1 0 0,0 0 0 0 0,-1 0 0 0 0,1-1 0 0 0,0 1 0 0 0,0 0 1 0 0,0-1-1 0 0,-1 1 0 0 0,1 0 0 0 0,0-1 0 0 0,0 1 0 0 0,0-1 1 0 0,0 1-1 0 0,0-1 0 0 0,0 1 0 0 0,0-1 0 0 0,0 0 0 0 0,0 0 0 0 0,0 1 1 0 0,0-1-1 0 0,0 0 0 0 0,1 0 0 0 0,-1 0 0 0 0,0 0 0 0 0,0 0 1 0 0,0-1-1 0 0,0 1 0 0 0,0 0 0 0 0,0 0 0 0 0,0-1 0 0 0,0 1 1 0 0,0 0-1 0 0,0-1 0 0 0,0 1 0 0 0,0-1 0 0 0,1-1 0 0 0,5-1 132 0 0,0-2-1 0 0,-1 1 1 0 0,0-1 0 0 0,0 0-1 0 0,0-1 1 0 0,8-8-1 0 0,0-3 300 0 0,12-20 0 0 0,-17 22-422 0 0,0 0 1 0 0,-1 0 0 0 0,-1-1-1 0 0,-1 0 1 0 0,0 0-1 0 0,-1 0 1 0 0,4-25-1 0 0,-4 3-554 0 0,-1 0-1 0 0,-1-47 1 0 0,-3 73 178 0 0,0 8 110 0 0,1 1-1 0 0,-1-1 1 0 0,0 1 0 0 0,-1-1 0 0 0,1 1-1 0 0,-2-6 1 0 0,-2 39 622 0 0,7-4-18 0 0,0-1-1 0 0,2-1 1 0 0,1 1-1 0 0,2-1 1 0 0,0 0-1 0 0,1 0 1 0 0,20 36-1 0 0,-27-55-326 0 0,1 0-1 0 0,0 0 1 0 0,1-1-1 0 0,-1 1 1 0 0,1-1-1 0 0,0 1 1 0 0,0-1-1 0 0,0 0 1 0 0,0 0 0 0 0,1-1-1 0 0,6 5 1 0 0,-8-7-13 0 0,1 1 1 0 0,-1-1-1 0 0,1 0 1 0 0,0 1 0 0 0,-1-2-1 0 0,1 1 1 0 0,0 0-1 0 0,-1-1 1 0 0,1 0 0 0 0,0 1-1 0 0,0-2 1 0 0,0 1-1 0 0,-1 0 1 0 0,1-1 0 0 0,0 1-1 0 0,0-1 1 0 0,-1 0-1 0 0,5-2 1 0 0,7-3 172 0 0,0-1 1 0 0,0-1-1 0 0,-1 0 1 0 0,0-1-1 0 0,0-1 1 0 0,-1 0-1 0 0,-1 0 1 0 0,1-2-1 0 0,-2 1 1 0 0,14-18-1 0 0,-18 18-168 0 0,0 1-1 0 0,-1-1 0 0 0,-1 0 1 0 0,0-1-1 0 0,0 0 1 0 0,-1 1-1 0 0,3-19 0 0 0,0-9-214 0 0,3-40-1 0 0,-10 73 181 0 0,5-34-470 0 0,-3-1 0 0 0,-3-55 0 0 0,0 91 373 0 0,0-1 0 0 0,0 1 1 0 0,0 0-1 0 0,0-1 1 0 0,-5-7-1 0 0,6 12 107 0 0,0 0 0 0 0,0 0-1 0 0,-1 1 1 0 0,1-1 0 0 0,-1 0 0 0 0,1 1 0 0 0,0-1-1 0 0,-1 0 1 0 0,1 1 0 0 0,-1-1 0 0 0,0 1 0 0 0,1-1 0 0 0,-1 0-1 0 0,1 1 1 0 0,-1-1 0 0 0,0 1 0 0 0,1 0 0 0 0,-1-1-1 0 0,0 1 1 0 0,0 0 0 0 0,1-1 0 0 0,-1 1 0 0 0,0 0-1 0 0,0 0 1 0 0,1 0 0 0 0,-1-1 0 0 0,0 1 0 0 0,0 0 0 0 0,0 0-1 0 0,1 0 1 0 0,-1 0 0 0 0,0 1 0 0 0,0-1 0 0 0,0 0-1 0 0,1 0 1 0 0,-1 0 0 0 0,0 1 0 0 0,0-1 0 0 0,1 0-1 0 0,-1 1 1 0 0,0-1 0 0 0,0 0 0 0 0,1 1 0 0 0,-1-1 0 0 0,1 1-1 0 0,-1-1 1 0 0,-1 2 0 0 0,-2 2 96 0 0,0 1 0 0 0,0-1-1 0 0,0 1 1 0 0,0 0 0 0 0,1 0 0 0 0,0 0-1 0 0,0 0 1 0 0,0 1 0 0 0,-2 5 0 0 0,-16 54 496 0 0,21-62-575 0 0,-9 34 200 0 0,2 0 0 0 0,1 1 0 0 0,3-1 0 0 0,1 1 0 0 0,1 0 1 0 0,2-1-1 0 0,7 44 0 0 0,-6-69-165 0 0,0-1 0 0 0,0 0 0 0 0,1 0 1 0 0,0 0-1 0 0,1 0 0 0 0,0-1 0 0 0,6 12 0 0 0,-8-19-55 0 0,1 1-1 0 0,-1-1 0 0 0,0 0 0 0 0,1 0 0 0 0,0 1 0 0 0,0-2 1 0 0,-1 1-1 0 0,2 0 0 0 0,-1-1 0 0 0,0 1 0 0 0,0-1 0 0 0,1 0 0 0 0,0 0 1 0 0,-1 0-1 0 0,1-1 0 0 0,0 1 0 0 0,0-1 0 0 0,0 0 0 0 0,0 0 1 0 0,0 0-1 0 0,0-1 0 0 0,0 0 0 0 0,4 1 0 0 0,1-2-211 0 0,1 0 0 0 0,-1-1 0 0 0,0 0 0 0 0,0 0 0 0 0,0-1 0 0 0,0 0 0 0 0,0 0 0 0 0,-1-1 0 0 0,1-1 0 0 0,-1 1 0 0 0,0-1 0 0 0,0-1 0 0 0,-1 1 0 0 0,13-14 0 0 0,-9 8-5028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 1839 0 0,'-2'-3'265'0'0,"1"0"0"0"0,-1 0 0 0 0,0 0 0 0 0,0 0 0 0 0,0 0-1 0 0,0 0 1 0 0,-4-3 0 0 0,4 4-141 0 0,0 1 0 0 0,0 0 0 0 0,1 0-1 0 0,-1 0 1 0 0,0 0 0 0 0,0 1 0 0 0,0-1 0 0 0,0 0-1 0 0,-1 1 1 0 0,1-1 0 0 0,0 1 0 0 0,0 0 0 0 0,0 0 0 0 0,-3 0-1 0 0,-3 1 326 0 0,1-1 0 0 0,-1 2-1 0 0,1-1 1 0 0,-1 1-1 0 0,1 0 1 0 0,0 0 0 0 0,0 1-1 0 0,-13 7 1 0 0,2 0 544 0 0,1 1-1 0 0,-17 14 1 0 0,28-20-744 0 0,1-1-1 0 0,-1 1 0 0 0,1 0 1 0 0,0 0-1 0 0,1 1 0 0 0,-8 11 1 0 0,11-15-197 0 0,-1 0 0 0 0,1 0 0 0 0,1 0 0 0 0,-1 0 0 0 0,0 1 0 0 0,0-1 0 0 0,1 0 0 0 0,-1 0 0 0 0,1 0 0 0 0,0 1 0 0 0,0-1 0 0 0,0 0 0 0 0,0 0 0 0 0,0 1 0 0 0,0-1 0 0 0,0 0 0 0 0,1 0 0 0 0,-1 0 0 0 0,1 1 0 0 0,0-1 0 0 0,0 0 0 0 0,-1 0 0 0 0,1 0 0 0 0,1 0 0 0 0,0 2 0 0 0,3 2-6 0 0,1 1 0 0 0,-1-1 1 0 0,1-1-1 0 0,0 1 0 0 0,1-1 0 0 0,0 0 0 0 0,-1 0 1 0 0,1-1-1 0 0,1 0 0 0 0,-1 0 0 0 0,0-1 1 0 0,1 0-1 0 0,16 4 0 0 0,6 0-211 0 0,1-2-1 0 0,42 3 1 0 0,-38-5-617 0 0,-35-3 749 0 0,0 0-1 0 0,0 0 0 0 0,0 0 0 0 0,0 0 1 0 0,0-1-1 0 0,0 1 0 0 0,0 0 1 0 0,0 0-1 0 0,0 0 0 0 0,0 0 1 0 0,1 0-1 0 0,-1 0 0 0 0,0 0 1 0 0,0 0-1 0 0,0 0 0 0 0,0 0 1 0 0,0 0-1 0 0,0 0 0 0 0,0 0 0 0 0,0 0 1 0 0,1 0-1 0 0,-1 0 0 0 0,0 0 1 0 0,0 0-1 0 0,0 0 0 0 0,0 0 1 0 0,0 0-1 0 0,0 0 0 0 0,0 0 1 0 0,0 1-1 0 0,0-1 0 0 0,0 0 0 0 0,1 0 1 0 0,-1 0-1 0 0,0 0 0 0 0,0 0 1 0 0,0 0-1 0 0,0 0 0 0 0,0 0 1 0 0,0 0-1 0 0,0 0 0 0 0,0 0 1 0 0,0 0-1 0 0,0 1 0 0 0,0-1 0 0 0,0 0 1 0 0,0 0-1 0 0,0 0 0 0 0,0 0 1 0 0,0 0-1 0 0,0 0 0 0 0,0 0 1 0 0,0 0-1 0 0,0 0 0 0 0,0 1 1 0 0,0-1-1 0 0,0 0 0 0 0,0 0 0 0 0,0 0 1 0 0,0 0-1 0 0,0 0 0 0 0,0 0 1 0 0,-8 4-1152 0 0,-20 5 431 0 0,23-7 663 0 0,-51 14 66 0 0,-79 27-50 0 0,112-34 605 0 0,0 1 0 0 0,1 1 0 0 0,-34 21 0 0 0,56-31-469 0 0,-1-1 0 0 0,0 0 0 0 0,1 1 0 0 0,-1-1 0 0 0,1 0 0 0 0,-1 1-1 0 0,0-1 1 0 0,1 1 0 0 0,-1-1 0 0 0,1 1 0 0 0,-1-1 0 0 0,1 1 0 0 0,0-1-1 0 0,-1 1 1 0 0,1 0 0 0 0,0-1 0 0 0,-1 1 0 0 0,0 1 0 0 0,2-2-30 0 0,-1 0 0 0 0,1 0-1 0 0,-1 1 1 0 0,1-1 0 0 0,-1 0 0 0 0,1 0 0 0 0,-1 0 0 0 0,1 0-1 0 0,-1 0 1 0 0,1 0 0 0 0,-1 0 0 0 0,1 0 0 0 0,-1 0 0 0 0,1 0 0 0 0,-1 0-1 0 0,0 0 1 0 0,1 0 0 0 0,-1 0 0 0 0,1 0 0 0 0,32-8 298 0 0,-32 8-324 0 0,20-6-325 0 0,2-3-180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12439 0 0,'59'-24'1716'0'0,"-2"3"-70"0"0,35-16-252 0 0,-78 31-1314 0 0,-2 0-1 0 0,1-1 1 0 0,-1-1-1 0 0,19-15 1 0 0,-28 20-116 0 0,0 1 1 0 0,-1-1-1 0 0,1 0 1 0 0,-1 0-1 0 0,0 0 1 0 0,0 0 0 0 0,0 0-1 0 0,0 0 1 0 0,0-1-1 0 0,1-4 1 0 0,-2 7 16 0 0,-1-1-1 0 0,0 1 0 0 0,0 0 1 0 0,0 0-1 0 0,0 0 1 0 0,0 0-1 0 0,0-1 1 0 0,0 1-1 0 0,0 0 1 0 0,0 0-1 0 0,0 0 1 0 0,-1 0-1 0 0,1-1 1 0 0,0 1-1 0 0,-1 0 1 0 0,1 0-1 0 0,-1 0 1 0 0,1 0-1 0 0,-1 0 1 0 0,0 0-1 0 0,1 0 0 0 0,-1 0 1 0 0,0 0-1 0 0,0 1 1 0 0,0-1-1 0 0,0 0 1 0 0,0 0-1 0 0,1 1 1 0 0,-1-1-1 0 0,0 0 1 0 0,-1 1-1 0 0,1-1 1 0 0,0 1-1 0 0,0-1 1 0 0,0 1-1 0 0,-2-1 1 0 0,-4-1 81 0 0,0 0 1 0 0,-1 1-1 0 0,1 0 1 0 0,0 0-1 0 0,-1 0 1 0 0,1 1-1 0 0,-1 0 1 0 0,1 1-1 0 0,0 0 1 0 0,-1 0-1 0 0,1 0 1 0 0,0 1-1 0 0,0 0 1 0 0,0 0-1 0 0,0 1 1 0 0,-13 7-1 0 0,12-6 33 0 0,1 0 1 0 0,-1 1-1 0 0,1 1 0 0 0,0-1 1 0 0,0 1-1 0 0,0 0 0 0 0,1 1 1 0 0,0 0-1 0 0,0-1 0 0 0,1 2 1 0 0,0-1-1 0 0,0 1 1 0 0,-5 12-1 0 0,4-4 50 0 0,1 0-1 0 0,1-1 1 0 0,0 2 0 0 0,1-1-1 0 0,1 0 1 0 0,0 1 0 0 0,1-1 0 0 0,1 0-1 0 0,1 1 1 0 0,0-1 0 0 0,1 1-1 0 0,5 16 1 0 0,-7-29-109 0 0,1-1-1 0 0,1 1 0 0 0,-1 0 1 0 0,1-1-1 0 0,-1 1 1 0 0,1-1-1 0 0,0 1 1 0 0,0-1-1 0 0,0 0 0 0 0,1 0 1 0 0,-1 0-1 0 0,1 0 1 0 0,0-1-1 0 0,0 1 0 0 0,0 0 1 0 0,0-1-1 0 0,5 3 1 0 0,-4-3-14 0 0,1 0 0 0 0,-1-1 0 0 0,1 1 1 0 0,0-1-1 0 0,-1 0 0 0 0,1 0 1 0 0,0-1-1 0 0,0 1 0 0 0,0-1 0 0 0,0 0 1 0 0,-1-1-1 0 0,1 1 0 0 0,7-2 1 0 0,12-4-21 0 0,-1 0 1 0 0,0-2 0 0 0,0 0 0 0 0,32-18 0 0 0,4-7-6271 0 0,-43 24-380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84 2759 0 0,'43'-83'5616'0'0,"-114"198"-1230"0"0,21-38-3493 0 0,12-12-200 0 0,-51 122 1 0 0,69-133-399 0 0,2 1 1 0 0,-21 107-1 0 0,36-144-219 0 0,0 0 0 0 0,1 0-1 0 0,2 0 1 0 0,0 0 0 0 0,0 0 0 0 0,5 24-1 0 0,-4-37-48 0 0,0 0 0 0 0,0 0 0 0 0,1 0 0 0 0,-1 0-1 0 0,1 0 1 0 0,0-1 0 0 0,1 1 0 0 0,-1-1-1 0 0,1 1 1 0 0,0-1 0 0 0,0 0 0 0 0,0 0 0 0 0,0-1-1 0 0,1 1 1 0 0,0 0 0 0 0,-1-1 0 0 0,1 0-1 0 0,1 0 1 0 0,-1 0 0 0 0,0-1 0 0 0,1 1 0 0 0,-1-1-1 0 0,1 0 1 0 0,0 0 0 0 0,0-1 0 0 0,-1 0-1 0 0,7 2 1 0 0,1-2 52 0 0,0 0 0 0 0,1 0 0 0 0,-1-1 0 0 0,0 0 0 0 0,1-1 0 0 0,-1-1 0 0 0,0 0 0 0 0,0-1 0 0 0,13-4 0 0 0,-1-1 54 0 0,0-2-1 0 0,-1-1 1 0 0,31-18-1 0 0,-32 15-90 0 0,-2-1-1 0 0,1 0 1 0 0,-2-2 0 0 0,0 0-1 0 0,-1-1 1 0 0,-1-1-1 0 0,-1-1 1 0 0,0 0 0 0 0,18-33-1 0 0,-32 48-73 0 0,0 0-1 0 0,0 0 0 0 0,0 0 1 0 0,0-1-1 0 0,-1 1 0 0 0,0-1 1 0 0,0 1-1 0 0,0-1 0 0 0,-1 0 1 0 0,0 1-1 0 0,0-1 0 0 0,-1 0 1 0 0,1 1-1 0 0,-1-1 1 0 0,0 1-1 0 0,-1-1 0 0 0,1 1 1 0 0,-1-1-1 0 0,0 1 0 0 0,0 0 1 0 0,-1 0-1 0 0,0 0 0 0 0,0 0 1 0 0,0 1-1 0 0,0-1 0 0 0,-1 1 1 0 0,1-1-1 0 0,-1 1 0 0 0,-1 0 1 0 0,1 1-1 0 0,0-1 0 0 0,-1 1 1 0 0,1 0-1 0 0,-1 0 1 0 0,0 0-1 0 0,-9-3 0 0 0,10 5 51 0 0,0 0-1 0 0,0 0 0 0 0,0 1 0 0 0,0-1 1 0 0,0 1-1 0 0,-1 0 0 0 0,1 0 1 0 0,0 0-1 0 0,0 0 0 0 0,0 1 0 0 0,0 0 1 0 0,-1 0-1 0 0,1 0 0 0 0,0 0 1 0 0,0 0-1 0 0,1 1 0 0 0,-1 0 1 0 0,0 0-1 0 0,0 0 0 0 0,1 0 0 0 0,-5 5 1 0 0,-7 4 27 0 0,1 2 0 0 0,1 0 0 0 0,-17 20 0 0 0,29-32-46 0 0,-28 32-392 0 0,-35 54-1 0 0,55-72-278 0 0,1 0 0 0 0,-9 22-1 0 0,13-26-395 0 0,1 0-1 0 0,0 0 1 0 0,0 1-1 0 0,-1 16 1 0 0,2-11-3314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12 406 7367 0 0,'-1'0'61'0'0,"0"1"0"0"0,0-1 0 0 0,1 1 0 0 0,-1-1 0 0 0,0 1 0 0 0,1 0-1 0 0,-1-1 1 0 0,0 1 0 0 0,1 0 0 0 0,-1-1 0 0 0,1 1 0 0 0,-1 0 0 0 0,1 0-1 0 0,0 0 1 0 0,-1-1 0 0 0,1 1 0 0 0,0 0 0 0 0,-1 0 0 0 0,1 0 0 0 0,0 0 0 0 0,0 0-1 0 0,0 0 1 0 0,0-1 0 0 0,0 1 0 0 0,0 0 0 0 0,0 0 0 0 0,0 0 0 0 0,0 0-1 0 0,0 0 1 0 0,1 0 0 0 0,-1 0 0 0 0,0-1 0 0 0,1 3 0 0 0,1 2 323 0 0,1 1 1 0 0,0 0 0 0 0,6 8 0 0 0,-7-9-96 0 0,3 3-100 0 0,-1 0 1 0 0,0 0 0 0 0,0 1 0 0 0,-1 0 0 0 0,0 0-1 0 0,0 0 1 0 0,1 10 0 0 0,-2-3 128 0 0,-1 0 0 0 0,0 1 0 0 0,-3 18 0 0 0,2-33-320 0 0,0-1 0 0 0,0 1 0 0 0,0 0 0 0 0,0 0-1 0 0,0 0 1 0 0,0 0 0 0 0,1 0 0 0 0,-1 0 0 0 0,0-1-1 0 0,1 1 1 0 0,0 0 0 0 0,-1 0 0 0 0,1-1 0 0 0,0 1-1 0 0,0 0 1 0 0,2 2 0 0 0,-2-3-2 0 0,0 0 1 0 0,1 0-1 0 0,-1 0 0 0 0,0-1 1 0 0,1 1-1 0 0,-1 0 0 0 0,0-1 0 0 0,1 1 1 0 0,-1-1-1 0 0,1 1 0 0 0,-1-1 1 0 0,1 0-1 0 0,0 0 0 0 0,-1 0 1 0 0,1 0-1 0 0,-1 0 0 0 0,1 0 1 0 0,-1 0-1 0 0,1 0 0 0 0,2-1 1 0 0,41-10-710 0 0,-36 8 505 0 0,0 1 1 0 0,0 0-1 0 0,0 0 0 0 0,0 1 0 0 0,0 0 0 0 0,0 0 0 0 0,0 1 1 0 0,1 0-1 0 0,15 3 0 0 0,-13 0 31 0 0,-1 0-1 0 0,1-1 1 0 0,0 0-1 0 0,-1-1 1 0 0,1 0-1 0 0,0-1 1 0 0,0-1-1 0 0,0 0 1 0 0,22-5-1 0 0,70-16 182 0 0,-85 19-122 0 0,0 1-1 0 0,-1 1 0 0 0,33 2 1 0 0,1 5-550 0 0,-16-2 601 0 0,1-1 0 0 0,58-3 1 0 0,-32-8-1055 0 0,67-18-1 0 0,-106 20 890 0 0,3 0 485 0 0,373-70 3130 0 0,-227 51-2517 0 0,128-14 325 0 0,-109 28-3387 0 0,265 17 0 0 0,26-2 3292 0 0,2-36 879 0 0,-151 9-1350 0 0,353-46-626 0 0,-297 29-61 0 0,-276 36 42 0 0,164 15-1 0 0,-214-4 27 0 0,77 6 24 0 0,-104-11-20 0 0,65-5 0 0 0,-74 0 148 0 0,0-1-1 0 0,31-9 0 0 0,-57 12-109 0 0,0 0 0 0 0,0 0-1 0 0,-1 0 1 0 0,1-1-1 0 0,0 1 1 0 0,0 0 0 0 0,-1-1-1 0 0,1 1 1 0 0,-1-1 0 0 0,1 1-1 0 0,-1-1 1 0 0,1 0-1 0 0,-1 0 1 0 0,0 0 0 0 0,0 0-1 0 0,0 0 1 0 0,0 0 0 0 0,1-3-1 0 0,1-6 3 0 0,0-1 0 0 0,3-14 0 0 0,-4 15 15 0 0,15-60 396 0 0,-8 38-305 0 0,5-41-1 0 0,-14 54-1536 0 0,-1 14-2786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5983 0 0,'0'-1'96'0'0,"0"1"-1"0"0,0 0 1 0 0,0-1-1 0 0,0 1 0 0 0,0 0 1 0 0,0-1-1 0 0,0 1 0 0 0,0-1 1 0 0,0 1-1 0 0,0 0 0 0 0,0-1 1 0 0,0 1-1 0 0,0-1 1 0 0,1 1-1 0 0,-1 0 0 0 0,0-1 1 0 0,0 1-1 0 0,0 0 0 0 0,1-1 1 0 0,-1 1-1 0 0,0 0 0 0 0,0 0 1 0 0,1-1-1 0 0,-1 1 1 0 0,0 0-1 0 0,1-1 0 0 0,-1 1 1 0 0,0 0-1 0 0,1 0 0 0 0,-1 0 1 0 0,0 0-1 0 0,1-1 0 0 0,-1 1 1 0 0,1 0-1 0 0,-1 0 1 0 0,0 0-1 0 0,1 0 0 0 0,16-5 1587 0 0,29-1 568 0 0,93-1 1 0 0,-91 7-1424 0 0,87-12 1 0 0,-113 8-1314 0 0,0-2 1 0 0,-1 0 0 0 0,32-13-1 0 0,-53 19 397 0 0,0 0 0 0 0,0 0 0 0 0,0 0 0 0 0,1 0 0 0 0,-1 0 0 0 0,0 0 0 0 0,0 0 0 0 0,1-1 0 0 0,-1 1 0 0 0,0 0 0 0 0,0 0 0 0 0,0 0 0 0 0,0 0-1 0 0,1 0 1 0 0,-1 0 0 0 0,0-1 0 0 0,0 1 0 0 0,0 0 0 0 0,0 0 0 0 0,1 0 0 0 0,-1-1 0 0 0,0 1 0 0 0,0 0 0 0 0,0 0 0 0 0,0 0 0 0 0,0-1 0 0 0,0 1 0 0 0,0 0 0 0 0,0 0 0 0 0,0 0-1 0 0,0-1 1 0 0,0 1 0 0 0,0-1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1 919 0 0,'-3'7'360'0'0,"1"1"0"0"0,0 0 0 0 0,0 0 0 0 0,1 0 0 0 0,0 0 0 0 0,0 0 0 0 0,1 0 0 0 0,0 9-1 0 0,0 0 268 0 0,-1 85 2974 0 0,4 0 1 0 0,20 128 0 0 0,-21-219-3564 0 0,-1-3-51 0 0,0 0-1 0 0,1 0 1 0 0,0-1-1 0 0,0 1 1 0 0,1-1-1 0 0,6 14 1 0 0,0-13-4567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5063 0 0,'0'0'55'0'0,"0"-1"-1"0"0,0 1 1 0 0,0 0-1 0 0,0-1 0 0 0,0 1 1 0 0,0 0-1 0 0,0-1 0 0 0,0 1 1 0 0,0 0-1 0 0,0 0 1 0 0,0-1-1 0 0,0 1 0 0 0,1 0 1 0 0,-1-1-1 0 0,0 1 1 0 0,0 0-1 0 0,0 0 0 0 0,1-1 1 0 0,-1 1-1 0 0,0 0 0 0 0,0 0 1 0 0,0-1-1 0 0,1 1 1 0 0,-1 0-1 0 0,0 0 0 0 0,1 0 1 0 0,-1-1-1 0 0,0 1 1 0 0,1 0-1 0 0,-1 0 0 0 0,0 0 1 0 0,1 0-1 0 0,14 1 1905 0 0,-12 0-1553 0 0,0 0-1 0 0,1 0 1 0 0,-1 1 0 0 0,0-1-1 0 0,0 1 1 0 0,5 4 0 0 0,-3-1-78 0 0,0 1 0 0 0,-1-1 1 0 0,1 1-1 0 0,-1 0 1 0 0,-1 0-1 0 0,1 1 0 0 0,-1-1 1 0 0,0 1-1 0 0,-1 0 0 0 0,0 0 1 0 0,3 12-1 0 0,0 9 290 0 0,2 46-1 0 0,-6-62-458 0 0,1 19-336 0 0,-1 1 0 0 0,-4 51-1 0 0,-2-161-2482 0 0,7 57 2692 0 0,1 1 0 0 0,1 0 0 0 0,0 1 0 0 0,2-1 0 0 0,0 1 0 0 0,1 0 0 0 0,1 0 0 0 0,1 1 0 0 0,0 0 0 0 0,2 1 0 0 0,22-30 0 0 0,-30 43-57 0 0,0 0 0 0 0,0 1-1 0 0,0-1 1 0 0,1 1 0 0 0,0-1-1 0 0,0 1 1 0 0,0 0 0 0 0,0 1-1 0 0,0-1 1 0 0,0 1 0 0 0,1 0-1 0 0,-1 0 1 0 0,1 0 0 0 0,-1 0-1 0 0,1 1 1 0 0,0 0 0 0 0,0 0-1 0 0,0 0 1 0 0,0 1 0 0 0,0-1-1 0 0,-1 1 1 0 0,1 0 0 0 0,7 2-1 0 0,-1-2-366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12439 0 0,'-7'-2'501'0'0,"-3"2"319"0"0,4 12-1511 0 0,1 6 897 0 0,1 1 0 0 0,1 0 0 0 0,1 0 0 0 0,0 0 0 0 0,2 21 0 0 0,12 95 1882 0 0,-8-111-1903 0 0,8 30 0 0 0,-10-47-176 0 0,0 0-1 0 0,1 1 0 0 0,0-1 1 0 0,0 0-1 0 0,1-1 1 0 0,0 1-1 0 0,0 0 1 0 0,6 6-1 0 0,-9-12-49 0 0,0 0 0 0 0,0 0 0 0 0,1 0 0 0 0,-1 0 1 0 0,0 0-1 0 0,0-1 0 0 0,1 1 0 0 0,-1 0 0 0 0,1-1 0 0 0,-1 1 0 0 0,0-1 0 0 0,1 1 0 0 0,-1-1 0 0 0,1 0 0 0 0,-1 1 0 0 0,1-1 0 0 0,-1 0 0 0 0,1 0 0 0 0,-1 0 0 0 0,1 0 1 0 0,-1 0-1 0 0,1-1 0 0 0,-1 1 0 0 0,1 0 0 0 0,-1-1 0 0 0,1 1 0 0 0,-1-1 0 0 0,1 0 0 0 0,-1 1 0 0 0,0-1 0 0 0,3-2 0 0 0,4-2-279 0 0,-1 0-1 0 0,0-1 1 0 0,0 0-1 0 0,7-8 1 0 0,-10 9 112 0 0,21-22-295 0 0,-2-1-1 0 0,-2-1 1 0 0,20-33-1 0 0,-4 4 797 0 0,-25 39-160 0 0,-10 14-145 0 0,2-1 0 0 0,-1 1 0 0 0,0 0 0 0 0,1 0 0 0 0,0 0 0 0 0,7-6 0 0 0,-11 11 12 0 0,1 0-1 0 0,-1 0 0 0 0,0 0 0 0 0,0 0 0 0 0,0-1 1 0 0,1 1-1 0 0,-1 0 0 0 0,0 0 0 0 0,0 0 0 0 0,1 0 0 0 0,-1 0 1 0 0,0 0-1 0 0,0 0 0 0 0,1 0 0 0 0,-1 0 0 0 0,0 0 1 0 0,0 0-1 0 0,1 0 0 0 0,-1 0 0 0 0,0 0 0 0 0,0 0 1 0 0,1 1-1 0 0,-1-1 0 0 0,0 0 0 0 0,0 0 0 0 0,0 0 1 0 0,1 0-1 0 0,-1 0 0 0 0,0 0 0 0 0,0 1 0 0 0,0-1 1 0 0,1 0-1 0 0,-1 0 0 0 0,0 0 0 0 0,0 0 0 0 0,0 1 1 0 0,0-1-1 0 0,0 0 0 0 0,0 0 0 0 0,1 1 0 0 0,-1-1 1 0 0,0 0-1 0 0,0 0 0 0 0,0 0 0 0 0,0 1 0 0 0,0-1 1 0 0,0 0-1 0 0,0 0 0 0 0,0 1 0 0 0,0-1 0 0 0,0 1 1 0 0,2 13 259 0 0,-2-14-257 0 0,1 71 1632 0 0,2 21 286 0 0,-2-80-1714 0 0,1 0-1 0 0,0 0 1 0 0,1 0 0 0 0,0-1 0 0 0,8 18-1 0 0,-10-26-184 0 0,0-1-1 0 0,1 1 1 0 0,-1-1-1 0 0,1 1 1 0 0,-1-1 0 0 0,1 1-1 0 0,0-1 1 0 0,0 0-1 0 0,0 0 1 0 0,0 0-1 0 0,0 0 1 0 0,1 0 0 0 0,-1-1-1 0 0,0 1 1 0 0,1-1-1 0 0,-1 1 1 0 0,6 1-1 0 0,-4-2-6 0 0,0 0 0 0 0,0-1 0 0 0,0 1-1 0 0,0-1 1 0 0,0 0 0 0 0,0 0 0 0 0,0-1 0 0 0,1 1-1 0 0,-1-1 1 0 0,-1 0 0 0 0,1 0 0 0 0,5-2 0 0 0,10-4 8 0 0,-1 0 0 0 0,0-2 0 0 0,25-16 0 0 0,47-39-461 0 0,-70 49 393 0 0,-2-2 0 0 0,0 1 1 0 0,-1-2-1 0 0,21-27 0 0 0,-30 34-105 0 0,0-1-1 0 0,-1 1 1 0 0,0-1 0 0 0,-1-1-1 0 0,0 1 1 0 0,-1-1-1 0 0,0 0 1 0 0,-1 0 0 0 0,3-19-1 0 0,-6 26 31 0 0,-1 0-1 0 0,0 0 0 0 0,0-1 1 0 0,0 1-1 0 0,-1 0 1 0 0,1 0-1 0 0,-2 0 0 0 0,1 0 1 0 0,-4-9-1 0 0,5 13 138 0 0,-1 1 0 0 0,0-1 0 0 0,0 1-1 0 0,0-1 1 0 0,1 1 0 0 0,-1-1 0 0 0,-1 1 0 0 0,1 0 0 0 0,0 0 0 0 0,0-1-1 0 0,0 1 1 0 0,-1 0 0 0 0,1 0 0 0 0,0 0 0 0 0,-1 0 0 0 0,1 1-1 0 0,-1-1 1 0 0,1 0 0 0 0,-1 1 0 0 0,1-1 0 0 0,-1 1 0 0 0,0-1-1 0 0,1 1 1 0 0,-1 0 0 0 0,0-1 0 0 0,1 1 0 0 0,-1 0 0 0 0,0 0-1 0 0,1 0 1 0 0,-1 1 0 0 0,0-1 0 0 0,1 0 0 0 0,-1 1 0 0 0,1-1-1 0 0,-1 1 1 0 0,0-1 0 0 0,1 1 0 0 0,-1 0 0 0 0,-1 1 0 0 0,-3 1 204 0 0,0 0 1 0 0,0 1 0 0 0,1 0-1 0 0,0 0 1 0 0,0 0 0 0 0,0 1 0 0 0,0 0-1 0 0,1 0 1 0 0,-1 0 0 0 0,1 1-1 0 0,-5 9 1 0 0,0 0 186 0 0,1 1 0 0 0,1 0 0 0 0,-7 22 0 0 0,9-20-129 0 0,0 0 0 0 0,1 1 0 0 0,1-1 0 0 0,-2 31 1 0 0,5-41-181 0 0,0 0 1 0 0,1 0 0 0 0,0 0-1 0 0,0 0 1 0 0,5 14 0 0 0,-5-18-48 0 0,1 1 1 0 0,0-1 0 0 0,0 0 0 0 0,1 0 0 0 0,-1 0 0 0 0,1 0-1 0 0,-1 0 1 0 0,1-1 0 0 0,1 1 0 0 0,5 5 0 0 0,-5-6-34 0 0,1 0 1 0 0,-1-1-1 0 0,1 0 0 0 0,-1 1 1 0 0,1-1-1 0 0,0-1 0 0 0,-1 1 1 0 0,1-1-1 0 0,0 0 0 0 0,0 0 1 0 0,0 0-1 0 0,0-1 0 0 0,0 0 1 0 0,1 0-1 0 0,-1 0 0 0 0,6-1 1 0 0,10-3-230 0 0,0 0 1 0 0,31-11-1 0 0,-40 11 28 0 0,26-8-465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0,'1'1'116'0'0,"1"1"-1"0"0,0-1 1 0 0,-1 0 0 0 0,1 1-1 0 0,-1-1 1 0 0,1 1-1 0 0,-1-1 1 0 0,0 1-1 0 0,0 0 1 0 0,0-1-1 0 0,0 1 1 0 0,0 0-1 0 0,1 2 1 0 0,9 29 1323 0 0,-9-26-1002 0 0,8 32 1065 0 0,-2 1-1 0 0,-1 0 1 0 0,1 51 0 0 0,-7 125 517 0 0,-2-111-1224 0 0,1-87-910 0 0,0 1-1 0 0,2-1 1 0 0,4 25 0 0 0,-6-42 49 0 0,0-1 1 0 0,0 1-1 0 0,0 0 0 0 0,0-1 1 0 0,1 1-1 0 0,-1 0 1 0 0,0-1-1 0 0,0 1 1 0 0,1-1-1 0 0,-1 1 1 0 0,0 0-1 0 0,1-1 1 0 0,-1 1-1 0 0,1-1 1 0 0,-1 1-1 0 0,1-1 1 0 0,-1 1-1 0 0,1-1 1 0 0,-1 0-1 0 0,1 1 1 0 0,-1-1-1 0 0,1 0 1 0 0,-1 1-1 0 0,1-1 0 0 0,0 0 1 0 0,-1 0-1 0 0,2 1 1 0 0,2-2-1290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92 4143 0 0,'-3'-13'270'0'0,"1"3"-108"0"0,-1 1 0 0 0,-6-17-1 0 0,8 24-6 0 0,0-1-1 0 0,0 1 1 0 0,-1 0-1 0 0,1-1 1 0 0,-1 1-1 0 0,1 0 1 0 0,-1 0-1 0 0,0 0 1 0 0,0 0-1 0 0,0 0 1 0 0,0 1-1 0 0,0-1 0 0 0,0 1 1 0 0,-5-3-1 0 0,6 3-63 0 0,0 1 0 0 0,-1 0 0 0 0,1 0 0 0 0,-1-1 0 0 0,1 1 0 0 0,0 0 0 0 0,-1 0 0 0 0,1 0 0 0 0,0 0 0 0 0,-1 0 0 0 0,1 1 0 0 0,0-1 0 0 0,-1 0 0 0 0,1 1 0 0 0,0-1 0 0 0,-1 1 0 0 0,1-1 0 0 0,0 1 0 0 0,0-1 0 0 0,0 1-1 0 0,-1 0 1 0 0,1 0 0 0 0,0 0 0 0 0,0 0 0 0 0,0-1 0 0 0,0 1 0 0 0,1 1 0 0 0,-1-1 0 0 0,0 0 0 0 0,-1 1 0 0 0,-2 4 315 0 0,1-1-1 0 0,0 1 1 0 0,-1 0 0 0 0,-3 12-1 0 0,-1 6 458 0 0,2 0 0 0 0,0 1 0 0 0,2 0 0 0 0,-3 48 0 0 0,6-26 145 0 0,10 82 0 0 0,-6-100-681 0 0,15 53-1 0 0,-16-73-312 0 0,0-1 0 0 0,1 0-1 0 0,1 0 1 0 0,-1 0 0 0 0,1-1-1 0 0,1 1 1 0 0,-1-1 0 0 0,1 0-1 0 0,0 0 1 0 0,1-1 0 0 0,6 7-1 0 0,-9-11-11 0 0,0 1-1 0 0,0-1 1 0 0,0 0-1 0 0,0 0 1 0 0,1 0 0 0 0,-1-1-1 0 0,0 1 1 0 0,1-1-1 0 0,0 0 1 0 0,-1 0-1 0 0,1 0 1 0 0,0 0-1 0 0,-1-1 1 0 0,1 1 0 0 0,5-1-1 0 0,-3 0 16 0 0,-1-1 0 0 0,1 0 0 0 0,-1 0 0 0 0,1-1 1 0 0,-1 1-1 0 0,0-1 0 0 0,0 0 0 0 0,0-1 0 0 0,7-3 0 0 0,1-3 81 0 0,0-1 1 0 0,0 0-1 0 0,-1-1 0 0 0,0 0 1 0 0,-1 0-1 0 0,11-17 0 0 0,-10 12-31 0 0,0 0 0 0 0,-1-1 1 0 0,-1-1-1 0 0,-1 0 0 0 0,-1 0 0 0 0,0 0 0 0 0,-1-1 0 0 0,-1-1 0 0 0,5-27 0 0 0,-10 36-157 0 0,0 1-1 0 0,0-1 1 0 0,-1 0 0 0 0,0 1-1 0 0,-1-1 1 0 0,-1 0-1 0 0,1 1 1 0 0,-5-15-1 0 0,3 17-69 0 0,-1 0 1 0 0,1 0-1 0 0,-1 0 0 0 0,0 0 0 0 0,-1 0 0 0 0,0 1 0 0 0,0 0 0 0 0,-1 0 1 0 0,0 0-1 0 0,0 1 0 0 0,-8-7 0 0 0,5 7 138 0 0,1 0 1 0 0,-1 1-1 0 0,0 0 1 0 0,0 0-1 0 0,-1 1 0 0 0,0 0 1 0 0,1 1-1 0 0,-1 0 1 0 0,0 1-1 0 0,-1-1 0 0 0,1 2 1 0 0,0 0-1 0 0,-1 0 1 0 0,-19 2-1 0 0,29-1-16 0 0,1 0 1 0 0,-1 0-1 0 0,0 0 1 0 0,1 0-1 0 0,-1 0 1 0 0,0 0-1 0 0,0 0 1 0 0,1 0-1 0 0,-1 0 1 0 0,0 1-1 0 0,1-1 1 0 0,-1 0-1 0 0,0 0 0 0 0,1 1 1 0 0,-1-1-1 0 0,1 1 1 0 0,-1-1-1 0 0,1 1 1 0 0,-1-1-1 0 0,0 1 1 0 0,1 0-102 0 0,0 0-1 0 0,0-1 1 0 0,0 1 0 0 0,0-1 0 0 0,0 1 0 0 0,0-1-1 0 0,0 1 1 0 0,0-1 0 0 0,1 1 0 0 0,-1-1 0 0 0,0 1-1 0 0,0-1 1 0 0,1 1 0 0 0,-1-1 0 0 0,0 1 0 0 0,1-1-1 0 0,-1 1 1 0 0,0-1 0 0 0,1 0 0 0 0,-1 1 0 0 0,1-1-1 0 0,-1 0 1 0 0,1 1 0 0 0,-1-1 0 0 0,1 0-1 0 0,0 1 1 0 0,8 5-4785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85 3223 0 0,'0'0'31'0'0,"0"0"0"0"0,0 0 0 0 0,0-1-1 0 0,0 1 1 0 0,0 0 0 0 0,0 0 0 0 0,0-1-1 0 0,0 1 1 0 0,0 0 0 0 0,0 0 0 0 0,0-1-1 0 0,0 1 1 0 0,0 0 0 0 0,0 0 0 0 0,0 0-1 0 0,0-1 1 0 0,-1 1 0 0 0,1 0 0 0 0,0 0 0 0 0,0 0-1 0 0,0-1 1 0 0,0 1 0 0 0,0 0 0 0 0,-1 0-1 0 0,1 0 1 0 0,0 0 0 0 0,0 0 0 0 0,0 0-1 0 0,-1-1 1 0 0,1 1 0 0 0,0 0 0 0 0,0 0-1 0 0,-1 0 1 0 0,1 0 0 0 0,0 0 0 0 0,0 0-1 0 0,0 0 1 0 0,-1 0 0 0 0,1 0 0 0 0,0 0-1 0 0,0 0 1 0 0,-1 0 0 0 0,1 0 0 0 0,0 0-1 0 0,0 0 1 0 0,-1 0 0 0 0,1 0 0 0 0,0 0-1 0 0,0 0 1 0 0,0 0 0 0 0,-1 1 0 0 0,-11 13 1726 0 0,-8 26 502 0 0,17-31-1684 0 0,0 0-1 0 0,1 0 1 0 0,0 0-1 0 0,0 1 1 0 0,0 15-1 0 0,2-18-314 0 0,0 0-1 0 0,1 0 1 0 0,-1-1-1 0 0,1 1 1 0 0,0 0-1 0 0,1-1 1 0 0,0 1-1 0 0,4 10 1 0 0,-5-15-238 0 0,0 0 1 0 0,0 0-1 0 0,0 0 1 0 0,1-1-1 0 0,-1 1 0 0 0,0 0 1 0 0,1-1-1 0 0,-1 1 1 0 0,1-1-1 0 0,0 1 1 0 0,-1-1-1 0 0,1 0 0 0 0,0 0 1 0 0,0 0-1 0 0,0 0 1 0 0,0 0-1 0 0,0 0 0 0 0,0 0 1 0 0,0 0-1 0 0,0-1 1 0 0,0 1-1 0 0,0-1 1 0 0,0 0-1 0 0,0 1 0 0 0,0-1 1 0 0,0 0-1 0 0,1 0 1 0 0,-1-1-1 0 0,0 1 0 0 0,0 0 1 0 0,0-1-1 0 0,0 1 1 0 0,0-1-1 0 0,0 0 1 0 0,4-1-1 0 0,1-1-31 0 0,0-1 0 0 0,0 0-1 0 0,0 0 1 0 0,0-1 0 0 0,-1 1 0 0 0,1-1-1 0 0,-1-1 1 0 0,6-7 0 0 0,-7 9-96 0 0,-1-1 0 0 0,-1 0 0 0 0,1 0 0 0 0,-1-1 1 0 0,0 1-1 0 0,0-1 0 0 0,0 1 0 0 0,-1-1 0 0 0,0 0 0 0 0,0 0 0 0 0,1-10 1 0 0,-2 13 49 0 0,-1 0 0 0 0,0 0 0 0 0,0 0 0 0 0,0 0 0 0 0,-1 0 0 0 0,1 0 0 0 0,-1 0 0 0 0,1 0 0 0 0,-1 0 0 0 0,0 0 0 0 0,0 1 0 0 0,-1-1 0 0 0,1 0 0 0 0,0 0 1 0 0,-1 1-1 0 0,0-1 0 0 0,1 1 0 0 0,-1-1 0 0 0,0 1 0 0 0,0 0 0 0 0,-1 0 0 0 0,1 0 0 0 0,0 0 0 0 0,-1 0 0 0 0,-3-2 0 0 0,-2 0 263 0 0,0 1 0 0 0,-1 0 0 0 0,1 0 0 0 0,-1 0 0 0 0,0 1 0 0 0,0 1 0 0 0,0 0 0 0 0,0 0 0 0 0,-10 0 0 0 0,69 0-7 0 0,0-2 0 0 0,-1-3 0 0 0,71-16 0 0 0,-46 3-205 0 0,59-13 602 0 0,-129 32-514 0 0,0-1 1 0 0,1 1-1 0 0,-1 0 1 0 0,1 0-1 0 0,-1 0 1 0 0,0 0 0 0 0,7 2-1 0 0,-10-1-75 0 0,0-1 0 0 0,0 0 0 0 0,0 0 1 0 0,0 1-1 0 0,0-1 0 0 0,0 1 0 0 0,0-1 0 0 0,0 1 0 0 0,-1-1 0 0 0,1 1 0 0 0,0 0 0 0 0,0-1 0 0 0,-1 1 0 0 0,1 0 0 0 0,0 0 0 0 0,-1-1 1 0 0,1 1-1 0 0,-1 0 0 0 0,1 0 0 0 0,-1 0 0 0 0,0 0 0 0 0,1 0 0 0 0,-1 0 0 0 0,0 0 0 0 0,1-1 0 0 0,-1 1 0 0 0,0 0 0 0 0,0 0 0 0 0,0 0 1 0 0,0 0-1 0 0,0 0 0 0 0,0 0 0 0 0,0 0 0 0 0,0 0 0 0 0,0 0 0 0 0,0 0 0 0 0,-1 0 0 0 0,1 1 0 0 0,-4 11-61 0 0,-1 0 0 0 0,0 0-1 0 0,-1-1 1 0 0,0 1-1 0 0,-13 18 1 0 0,-46 55 311 0 0,44-60-213 0 0,-38 42 102 0 0,-11 16-27 0 0,57-67-75 0 0,1 1 0 0 0,-20 37 0 0 0,29-48-120 0 0,0 1 1 0 0,0 0-1 0 0,1 0 0 0 0,-1 0 1 0 0,2 0-1 0 0,-2 8 1 0 0,3 1-602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6911 0 0,'-7'10'485'0'0,"1"1"-1"0"0,1 0 1 0 0,0 0-1 0 0,0 0 1 0 0,1 0 0 0 0,0 1-1 0 0,1-1 1 0 0,1 1-1 0 0,-3 19 1 0 0,3-16 400 0 0,1 0 0 0 0,0 1 1 0 0,2 19-1 0 0,-1-32-752 0 0,1 1 0 0 0,-1-1-1 0 0,1 1 1 0 0,-1-1 0 0 0,1 1 0 0 0,0-1-1 0 0,0 1 1 0 0,1-1 0 0 0,-1 0 0 0 0,1 0-1 0 0,0 0 1 0 0,0 0 0 0 0,0 0 0 0 0,0 0-1 0 0,0 0 1 0 0,0 0 0 0 0,1-1 0 0 0,0 1-1 0 0,-1-1 1 0 0,5 3 0 0 0,-5-4-113 0 0,0 0 0 0 0,0 0-1 0 0,0 0 1 0 0,0-1 0 0 0,0 1 0 0 0,0 0 0 0 0,0-1 0 0 0,1 0 0 0 0,-1 1 0 0 0,0-1-1 0 0,0 0 1 0 0,1 0 0 0 0,-1 0 0 0 0,0 0 0 0 0,0-1 0 0 0,5 0 0 0 0,-4-1-66 0 0,1 1 0 0 0,-1-1 1 0 0,1 1-1 0 0,-1-1 1 0 0,0 0-1 0 0,0 0 0 0 0,0-1 1 0 0,0 1-1 0 0,4-4 1 0 0,-2 0-65 0 0,1-1 1 0 0,-1 1 0 0 0,-1-1 0 0 0,1 0 0 0 0,-1 0 0 0 0,0 0 0 0 0,-1 0 0 0 0,5-15 0 0 0,-5 11 95 0 0,-1 0 1 0 0,0 0-1 0 0,0-1 0 0 0,-1 1 1 0 0,-1-1-1 0 0,0 1 1 0 0,0-1-1 0 0,-1 1 0 0 0,-3-16 1 0 0,3 23 17 0 0,0 0 0 0 0,0 0 1 0 0,-1 1-1 0 0,1-1 0 0 0,-1 0 1 0 0,1 1-1 0 0,-1 0 0 0 0,0-1 0 0 0,-1 1 1 0 0,1 0-1 0 0,0 0 0 0 0,-1 0 1 0 0,0 0-1 0 0,0 1 0 0 0,1-1 1 0 0,-2 1-1 0 0,1 0 0 0 0,0 0 0 0 0,0 0 1 0 0,-1 0-1 0 0,1 0 0 0 0,-1 1 1 0 0,1-1-1 0 0,-1 1 0 0 0,0 0 0 0 0,0 0 1 0 0,1 0-1 0 0,-1 1 0 0 0,0 0 1 0 0,0-1-1 0 0,-4 1 0 0 0,5 1 71 0 0,1-1 0 0 0,0 0 0 0 0,-1 0 0 0 0,1 1 0 0 0,-1-1 0 0 0,-3 3 0 0 0,5-3-115 0 0,1 0-1 0 0,-1 0 1 0 0,1 0-1 0 0,0 0 1 0 0,-1 1 0 0 0,1-1-1 0 0,-1 0 1 0 0,1 0 0 0 0,0 1-1 0 0,-1-1 1 0 0,1 0-1 0 0,0 1 1 0 0,-1-1 0 0 0,1 0-1 0 0,0 1 1 0 0,0-1 0 0 0,-1 0-1 0 0,1 1 1 0 0,0-1 0 0 0,0 1-1 0 0,0-1 1 0 0,-1 1-1 0 0,1-1 1 0 0,0 0 0 0 0,0 1-1 0 0,0-1 1 0 0,0 1 0 0 0,0-1-1 0 0,0 1 1 0 0,0-1-1 0 0,0 1 1 0 0,0-1 0 0 0,0 1-1 0 0,0-1 1 0 0,0 1 0 0 0,0-1-1 0 0,0 0 1 0 0,1 1-1 0 0,-1-1 1 0 0,0 1 0 0 0,0-1-1 0 0,0 0 1 0 0,1 1 0 0 0,-1 0-1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10135 0 0,'0'0'28'0'0,"-1"-1"-1"0"0,1 1 0 0 0,0-1 0 0 0,-1 1 0 0 0,1-1 1 0 0,0 0-1 0 0,0 1 0 0 0,-1-1 0 0 0,1 0 0 0 0,0 1 1 0 0,0-1-1 0 0,0 1 0 0 0,0-1 0 0 0,0 0 0 0 0,0 0 0 0 0,0 1 1 0 0,0-1-1 0 0,0 0 0 0 0,0 1 0 0 0,0-1 0 0 0,0 1 1 0 0,0-1-1 0 0,1-1 0 0 0,0 1-72 0 0,0-1 1 0 0,0 0-1 0 0,0 1 1 0 0,0-1-1 0 0,0 1 1 0 0,1 0-1 0 0,-1-1 0 0 0,3-1 1 0 0,4-3 15 0 0,1 1 1 0 0,14-8-1 0 0,-15 9 889 0 0,20-10 399 0 0,0 1 1 0 0,41-13 0 0 0,-53 22-758 0 0,0 0 0 0 0,0 0 0 0 0,0 2 0 0 0,1 0 0 0 0,-1 1 0 0 0,21 0 0 0 0,-34 1-403 0 0,0 1 1 0 0,-1-1 0 0 0,1 0-1 0 0,-1 1 1 0 0,1 0-1 0 0,0-1 1 0 0,-1 1 0 0 0,1 0-1 0 0,-1 0 1 0 0,1 1-1 0 0,-1-1 1 0 0,0 0-1 0 0,0 1 1 0 0,1-1 0 0 0,-1 1-1 0 0,0 0 1 0 0,0 0-1 0 0,2 3 1 0 0,-2-2-91 0 0,-1-1 0 0 0,1 1 0 0 0,-1-1 0 0 0,0 1 0 0 0,0 0 0 0 0,0 0 0 0 0,-1-1 0 0 0,1 1 0 0 0,-1 0 0 0 0,1 0 0 0 0,-1 0 0 0 0,0 0 0 0 0,0 0 0 0 0,0-1 0 0 0,-1 1 0 0 0,1 0 0 0 0,-2 4 1 0 0,-1 6-491 0 0,-2 1 1 0 0,0-1 0 0 0,0 1-1 0 0,-1-2 1 0 0,-1 1 0 0 0,-9 14-1 0 0,0-5-404 0 0,-1 0 0 0 0,-23 24 0 0 0,7-15 422 0 0,22-22 457 0 0,1 1 0 0 0,0 0 1 0 0,1 0-1 0 0,-9 13 0 0 0,18-23 17 0 0,-1 1 0 0 0,1 0 0 0 0,-1-1-1 0 0,1 1 1 0 0,-1 0 0 0 0,1 0 0 0 0,0 0 0 0 0,-1-1-1 0 0,1 1 1 0 0,0 0 0 0 0,0 0 0 0 0,-1 0 0 0 0,1 0-1 0 0,0 0 1 0 0,0-1 0 0 0,0 1 0 0 0,0 0 0 0 0,0 2-1 0 0,1-3-17 0 0,-1 1-1 0 0,0-1 1 0 0,1 0-1 0 0,-1 1 1 0 0,0-1-1 0 0,1 0 0 0 0,-1 1 1 0 0,1-1-1 0 0,-1 0 1 0 0,0 1-1 0 0,1-1 1 0 0,-1 0-1 0 0,1 0 1 0 0,-1 1-1 0 0,1-1 0 0 0,-1 0 1 0 0,1 0-1 0 0,-1 0 1 0 0,1 0-1 0 0,-1 0 1 0 0,1 0-1 0 0,-1 0 0 0 0,1 0 1 0 0,5 0-150 0 0,0 0 0 0 0,0-1-1 0 0,0 0 1 0 0,7-2 0 0 0,-10 2 71 0 0,71-19-949 0 0,-33 9 670 0 0,51-9 1 0 0,-78 18 433 0 0,-1 1-1 0 0,1 0 1 0 0,0 1-1 0 0,-1 1 1 0 0,1 0-1 0 0,0 1 1 0 0,25 6-1 0 0,-36-7-58 0 0,0 0-1 0 0,0 0 0 0 0,0 0 1 0 0,-1 1-1 0 0,1-1 0 0 0,0 1 1 0 0,0 0-1 0 0,-1-1 1 0 0,1 1-1 0 0,-1 0 0 0 0,0 1 1 0 0,1-1-1 0 0,-1 0 0 0 0,0 1 1 0 0,0-1-1 0 0,-1 1 0 0 0,1 0 1 0 0,0-1-1 0 0,-1 1 1 0 0,3 6-1 0 0,-4-6-79 0 0,1 1 1 0 0,0 0-1 0 0,-1 0 0 0 0,1-1 1 0 0,-1 1-1 0 0,0 0 0 0 0,0 0 1 0 0,-1 0-1 0 0,1 0 0 0 0,-1-1 1 0 0,0 1-1 0 0,0 0 0 0 0,0-1 1 0 0,0 1-1 0 0,-1-1 0 0 0,1 1 1 0 0,-3 3-1 0 0,-8 11 324 0 0,1-1 0 0 0,-2-1 1 0 0,0 0-1 0 0,-19 16 0 0 0,5-7 1084 0 0,-44 31 0 0 0,54-44-555 0 0,-34 17 0 0 0,43-25-582 0 0,0-1 1 0 0,0 1-1 0 0,-1-2 1 0 0,1 1 0 0 0,-1-1-1 0 0,-17 1 1 0 0,25-3-194 0 0,0 1 1 0 0,0-1-1 0 0,0 0 0 0 0,0 0 1 0 0,0 0-1 0 0,0 0 1 0 0,0 0-1 0 0,0-1 0 0 0,0 1 1 0 0,0 0-1 0 0,0 0 1 0 0,0-1-1 0 0,0 1 0 0 0,0 0 1 0 0,0-1-1 0 0,0 1 0 0 0,0-1 1 0 0,0 0-1 0 0,1 1 1 0 0,-1-1-1 0 0,0 1 0 0 0,0-1 1 0 0,1 0-1 0 0,-1 0 1 0 0,0 0-1 0 0,1 1 0 0 0,-1-1 1 0 0,0 0-1 0 0,1 0 0 0 0,-1 0 1 0 0,1 0-1 0 0,0 0 1 0 0,-1 0-1 0 0,1 0 0 0 0,0 0 1 0 0,0 0-1 0 0,-1-2 1 0 0,1-7-563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13359 0 0,'0'0'29'0'0,"0"0"-1"0"0,0 0 0 0 0,0 0 0 0 0,-1 0 0 0 0,1 0 1 0 0,0 0-1 0 0,0 0 0 0 0,0 0 0 0 0,0 0 1 0 0,0 0-1 0 0,0 0 0 0 0,-1 0 0 0 0,1 0 0 0 0,0 0 1 0 0,0 0-1 0 0,0 0 0 0 0,0 0 0 0 0,0 0 1 0 0,-1 0-1 0 0,1 0 0 0 0,0 0 0 0 0,0 0 0 0 0,0 1 1 0 0,0-1-1 0 0,0 0 0 0 0,0 0 0 0 0,0 0 1 0 0,0 0-1 0 0,-1 0 0 0 0,1 0 0 0 0,0 0 0 0 0,0 0 1 0 0,0 0-1 0 0,0 1 0 0 0,0-1 0 0 0,0 0 1 0 0,0 0-1 0 0,0 0 0 0 0,0 0 0 0 0,0 0 0 0 0,0 1 1 0 0,4 4 650 0 0,16 10 4 0 0,-13-11-317 0 0,110 84 2178 0 0,162 108-1314 0 0,-187-135-1309 0 0,-46-29-1826 0 0,-46-33 1748 0 0,0 1 125 0 0,0 0 1 0 0,0 0-1 0 0,0 0 1 0 0,0 0 0 0 0,0 0-1 0 0,0 0 1 0 0,0 0-32 0 0,0-4-3353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10591 0 0,'82'-25'5922'0'0,"9"-2"-3260"0"0,-77 24-2852 0 0,1 0 1 0 0,-1 1-1 0 0,1 1 1 0 0,21 0-1 0 0,-16 5-1520 0 0,-7 1-3038 0 0,-5 0-342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7367 0 0,'33'-1'2804'0'0,"46"-9"0"0"0,-47 5-1081 0 0,47-2 1 0 0,-64 8-5656 0 0,-1 0-1423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8751 0 0,'-3'0'776'0'0,"2"0"-616"0"0,2 2-160 0 0,1-2 0 0 0,-1 1-216 0 0,1-1-72 0 0,1 0-8 0 0,1 2-8 0 0,4-2 992 0 0,4 1 200 0 0,6-2 40 0 0,2-1 0 0 0,3 1-680 0 0,0-1-144 0 0,2 1-24 0 0,0-1-8 0 0,-1 1-696 0 0,-3-1-144 0 0</inkml:trace>
  <inkml:trace contextRef="#ctx0" brushRef="#br0" timeOffset="1">42 229 11519 0 0,'-5'3'1024'0'0,"5"-1"-824"0"0,3-1-200 0 0,0-1 0 0 0,-1 0-872 0 0,1 0-216 0 0,0 0-48 0 0,3 0-8 0 0,4 0 1400 0 0,6-1 272 0 0,2-2 56 0 0,3-3 16 0 0,2 3-480 0 0,0 0-120 0 0,-1 0 0 0 0,1 1-2816 0 0,-2 2-576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0,'0'0'29'0'0,"0"0"0"0"0,0 0 0 0 0,0 0 0 0 0,1 0 0 0 0,-1 0 0 0 0,0 0 0 0 0,0 0-1 0 0,0 0 1 0 0,0 0 0 0 0,1 0 0 0 0,-1 0 0 0 0,0 0 0 0 0,0 0 0 0 0,0 0 0 0 0,0 0 0 0 0,1 0-1 0 0,-1 0 1 0 0,0 0 0 0 0,0 0 0 0 0,0 0 0 0 0,0 0 0 0 0,0 0 0 0 0,1 0 0 0 0,-1 0 0 0 0,0 0-1 0 0,0 0 1 0 0,0 0 0 0 0,0 1 0 0 0,0-1 0 0 0,1 0 0 0 0,-1 0 0 0 0,0 0 0 0 0,0 0 0 0 0,0 0-1 0 0,0 1 1 0 0,3 8 639 0 0,0 15 91 0 0,-2-17-463 0 0,7 213 5679 0 0,-1-3-5362 0 0,-6-214-687 0 0,-1 1-1 0 0,1-1 1 0 0,0 1 0 0 0,0-1 0 0 0,0 1-1 0 0,0-1 1 0 0,3 4 0 0 0,-4-6-128 0 0,1 0 0 0 0,0 1 0 0 0,0-1 0 0 0,0 0 0 0 0,0 0 0 0 0,0 0 0 0 0,0 0 0 0 0,0 0 0 0 0,0 0 0 0 0,1 0-1 0 0,-1 0 1 0 0,0 0 0 0 0,0-1 0 0 0,1 1 0 0 0,-1-1 0 0 0,1 1 0 0 0,-1-1 0 0 0,1 1 0 0 0,2 0 0 0 0,9-1-5466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 6911 0 0,'0'0'16'0'0,"0"0"0"0"0,1 0 0 0 0,-1 0-1 0 0,0-1 1 0 0,0 1 0 0 0,0 0 0 0 0,0 0-1 0 0,0 0 1 0 0,0 0 0 0 0,0 0 0 0 0,0-1-1 0 0,0 1 1 0 0,0 0 0 0 0,0 0 0 0 0,0 0 0 0 0,-1 0-1 0 0,1 0 1 0 0,0-1 0 0 0,0 1 0 0 0,0 0-1 0 0,0 0 1 0 0,0 0 0 0 0,0 0 0 0 0,0 0-1 0 0,0-1 1 0 0,0 1 0 0 0,0 0 0 0 0,0 0-1 0 0,-1 0 1 0 0,1 0 0 0 0,0 0 0 0 0,0 0-1 0 0,0 0 1 0 0,0 0 0 0 0,0 0 0 0 0,-1 0-1 0 0,1-1 1 0 0,-5 5-159 0 0,-3 7-58 0 0,-6 12 2354 0 0,1 1-1 0 0,-19 50 1 0 0,22-44-1141 0 0,1 0 1 0 0,2 0-1 0 0,1 0 1 0 0,-4 50-1 0 0,9-67-753 0 0,1 1 0 0 0,1-1 0 0 0,0 1 0 0 0,0-1 0 0 0,1 0 0 0 0,1 0-1 0 0,0 0 1 0 0,8 20 0 0 0,-9-28-228 0 0,0 0 0 0 0,1-1 0 0 0,0 1 0 0 0,-1-1 0 0 0,1 1 0 0 0,1-1 0 0 0,-1 0 0 0 0,1 0 0 0 0,-1 0 0 0 0,1-1 0 0 0,0 1 0 0 0,1-1 0 0 0,-1 0 0 0 0,1 0 0 0 0,-1 0 0 0 0,1-1 0 0 0,0 0 0 0 0,0 0 0 0 0,0 0 0 0 0,0 0 0 0 0,0-1 0 0 0,0 0 0 0 0,0 0 0 0 0,8 0 0 0 0,-6 0-37 0 0,1-1 0 0 0,0 0 0 0 0,0-1 0 0 0,0 0 0 0 0,0 0 0 0 0,-1-1 0 0 0,1 0 0 0 0,-1 0 0 0 0,1-1 0 0 0,-1 0 0 0 0,10-5 0 0 0,-8 2-34 0 0,-1 1 0 0 0,1-1 0 0 0,-1-1 0 0 0,0 0 0 0 0,-1 0 0 0 0,0 0 1 0 0,0-1-1 0 0,7-9 0 0 0,-7 7-45 0 0,-1-1-1 0 0,0 1 1 0 0,0-1-1 0 0,-1 0 1 0 0,0-1 0 0 0,-1 1-1 0 0,0-1 1 0 0,-1 0-1 0 0,-1 0 1 0 0,1 0 0 0 0,-2 0-1 0 0,0 0 1 0 0,0 0 0 0 0,-1-1-1 0 0,-3-16 1 0 0,2 21-59 0 0,-2-1 1 0 0,1 0 0 0 0,-1 1-1 0 0,0-1 1 0 0,-1 1-1 0 0,0 0 1 0 0,0 0 0 0 0,-1 1-1 0 0,0-1 1 0 0,0 1-1 0 0,-1 0 1 0 0,0 0-1 0 0,0 1 1 0 0,-1 0 0 0 0,0 0-1 0 0,-8-5 1 0 0,-2-1 212 0 0,-1 1-1 0 0,0 1 1 0 0,-1 1 0 0 0,0 0 0 0 0,-38-10 0 0 0,51 17-124 0 0,0 0 0 0 0,0 1 1 0 0,-1 0-1 0 0,-8 0 0 0 0,18 4-1315 0 0,2-1 180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 6447 0 0,'0'0'38'0'0,"1"1"0"0"0,0 0 0 0 0,-1 0-1 0 0,1 0 1 0 0,-1 0 0 0 0,1 0 0 0 0,-1 0 0 0 0,1 0-1 0 0,-1 0 1 0 0,0 0 0 0 0,0 0 0 0 0,1 0-1 0 0,-1 0 1 0 0,0 0 0 0 0,0 0 0 0 0,0 0 0 0 0,0 1-1 0 0,0-1 1 0 0,0 0 0 0 0,-1 1 0 0 0,-7 24 691 0 0,4-15-96 0 0,-115 272 6349 0 0,52-132-4769 0 0,-22 53 17 0 0,-80 198-1040 0 0,167-399-1287 0 0,2-2 43 0 0,-1 0 0 0 0,0 0 0 0 0,1 0 0 0 0,-1 0 0 0 0,1 1 0 0 0,0-1 0 0 0,-1 0 0 0 0,1 0 0 0 0,0 0 0 0 0,-1 0 0 0 0,1 0 0 0 0,0 0 0 0 0,0 1 0 0 0,0-1 0 0 0,0 0 0 0 0,0 0 0 0 0,0 0 0 0 0,1 2 0 0 0,0-3-29 0 0,-1 0-1 0 0,1 0 1 0 0,-1 0 0 0 0,1 0-1 0 0,-1 0 1 0 0,1-1-1 0 0,-1 1 1 0 0,1 0 0 0 0,-1 0-1 0 0,1-1 1 0 0,-1 1-1 0 0,1 0 1 0 0,-1-1 0 0 0,1 1-1 0 0,-1 0 1 0 0,0-1-1 0 0,1 1 1 0 0,-1 0 0 0 0,0-1-1 0 0,1 1 1 0 0,-1-2-1 0 0,9-9-2071 0 0,-1-1-3775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77 8751 0 0,'1'-2'136'0'0,"0"0"-1"0"0,1 1 0 0 0,-1-1 0 0 0,1 0 0 0 0,-1 0 1 0 0,1 1-1 0 0,0-1 0 0 0,0 1 0 0 0,0 0 0 0 0,0-1 1 0 0,0 1-1 0 0,0 0 0 0 0,2-1 0 0 0,33-11 2418 0 0,-22 9-1976 0 0,84-25 2192 0 0,-86 26-2317 0 0,0 1 0 0 0,0 0 0 0 0,1 1 0 0 0,-1 0 0 0 0,25 3 0 0 0,-36-2-409 0 0,0 0 0 0 0,0 1 1 0 0,0-1-1 0 0,0 1 0 0 0,0-1 0 0 0,0 1 0 0 0,0 0 0 0 0,0-1 0 0 0,0 1 0 0 0,0 0 0 0 0,-1 0 0 0 0,1 0 0 0 0,0 1 1 0 0,-1-1-1 0 0,1 0 0 0 0,0 1 0 0 0,-1-1 0 0 0,0 1 0 0 0,2 2 0 0 0,-2-2-72 0 0,0 0 0 0 0,0 0 0 0 0,-1 0 0 0 0,1 0 0 0 0,-1 0 1 0 0,1 0-1 0 0,-1 1 0 0 0,0-1 0 0 0,0 0 0 0 0,0 0 0 0 0,0 0 0 0 0,0 0 0 0 0,-1 0 0 0 0,1 1 0 0 0,-1-1 0 0 0,1 0 0 0 0,-1 0 0 0 0,-1 2 0 0 0,-3 8-169 0 0,-1-1 0 0 0,0 0-1 0 0,0-1 1 0 0,-1 1 0 0 0,-1-1 0 0 0,0-1-1 0 0,-9 10 1 0 0,-68 56-113 0 0,31-38-178 0 0,40-28 26 0 0,-1 0 0 0 0,2 1 0 0 0,-15 14 0 0 0,27-24 438 0 0,1 0 1 0 0,-1 1 0 0 0,1-1-1 0 0,-1 1 1 0 0,1-1 0 0 0,-1 1-1 0 0,1-1 1 0 0,-1 1 0 0 0,1-1-1 0 0,0 1 1 0 0,-1 0 0 0 0,1-1-1 0 0,0 1 1 0 0,-1-1 0 0 0,1 1-1 0 0,0 0 1 0 0,0-1 0 0 0,0 1-1 0 0,-1 0 1 0 0,1-1 0 0 0,0 1-1 0 0,0 0 1 0 0,0-1 0 0 0,0 1-1 0 0,1 1 1 0 0,-1-1 2 0 0,1-1-1 0 0,-1 1 1 0 0,1-1-1 0 0,-1 1 1 0 0,1-1 0 0 0,0 1-1 0 0,-1-1 1 0 0,1 1 0 0 0,0-1-1 0 0,-1 0 1 0 0,1 1-1 0 0,0-1 1 0 0,0 0 0 0 0,-1 0-1 0 0,1 1 1 0 0,0-1 0 0 0,0 0-1 0 0,0 0 1 0 0,7 1-133 0 0,0-1-1 0 0,1 0 1 0 0,7 0 0 0 0,-15-1 115 0 0,65-4-962 0 0,62-4 285 0 0,-108 9 658 0 0,-1 1 0 0 0,0 0-1 0 0,0 2 1 0 0,30 7 0 0 0,-46-9 41 0 0,1 0 1 0 0,-1 0-1 0 0,0 1 0 0 0,0-1 0 0 0,0 1 0 0 0,0-1 0 0 0,0 1 1 0 0,0 0-1 0 0,0 0 0 0 0,0 1 0 0 0,-1-1 0 0 0,1 0 0 0 0,-1 1 1 0 0,0 0-1 0 0,3 3 0 0 0,-4-4-17 0 0,0 1-1 0 0,0-1 1 0 0,0 1 0 0 0,0 0-1 0 0,0-1 1 0 0,-1 1-1 0 0,1 0 1 0 0,-1-1 0 0 0,1 1-1 0 0,-1 0 1 0 0,0 0 0 0 0,0-1-1 0 0,-1 1 1 0 0,1 0 0 0 0,0 0-1 0 0,-1-1 1 0 0,0 1-1 0 0,0 0 1 0 0,0-1 0 0 0,-1 4-1 0 0,-2 1 109 0 0,0 0 0 0 0,0-1 0 0 0,0 1-1 0 0,-1-1 1 0 0,0 0 0 0 0,-1 0 0 0 0,1-1 0 0 0,-1 1-1 0 0,-10 6 1 0 0,-3 1 852 0 0,-40 22 0 0 0,32-23-287 0 0,-1 0 1 0 0,0-2 0 0 0,0-2-1 0 0,-1 0 1 0 0,-41 5 0 0 0,-149 5-2001 0 0,202-18 74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10 274 5527 0 0,'-1'3'171'0'0,"0"-1"-1"0"0,0 1 1 0 0,0-1 0 0 0,1 1-1 0 0,-1 0 1 0 0,1-1-1 0 0,-1 6 1 0 0,1-5 24 0 0,-2 10 775 0 0,1-1-1 0 0,0 0 0 0 0,1 1 0 0 0,2 19 0 0 0,-1-28-789 0 0,-1 0-1 0 0,1 1 0 0 0,0-1 1 0 0,1 0-1 0 0,-1 0 1 0 0,1 0-1 0 0,-1 0 0 0 0,1 0 1 0 0,0-1-1 0 0,1 1 1 0 0,-1 0-1 0 0,1-1 1 0 0,-1 0-1 0 0,1 1 0 0 0,0-1 1 0 0,6 4-1 0 0,-7-5-130 0 0,0-1 0 0 0,0 1-1 0 0,0 0 1 0 0,0 0 0 0 0,0 0-1 0 0,-1 0 1 0 0,1 0 0 0 0,-1 0-1 0 0,1 0 1 0 0,-1 1 0 0 0,2 3-1 0 0,5 29-86 0 0,-7-28 60 0 0,-1-7-22 0 0,0 1 0 0 0,0-1 0 0 0,1 1 0 0 0,-1-1 0 0 0,0 0 0 0 0,0 1 0 0 0,1-1 0 0 0,-1 0 0 0 0,0 1 0 0 0,0-1 0 0 0,1 1 0 0 0,-1-1 0 0 0,0 0 0 0 0,1 0 0 0 0,-1 1 0 0 0,1-1 0 0 0,-1 0 0 0 0,0 0 0 0 0,1 1 0 0 0,-1-1 1 0 0,1 0-1 0 0,-1 0 0 0 0,0 0 0 0 0,1 0 0 0 0,-1 0 0 0 0,1 0 0 0 0,-1 0 0 0 0,1 0 0 0 0,-1 0 0 0 0,1 0 0 0 0,-1 0 0 0 0,1 0 0 0 0,-1 0 0 0 0,0 0 0 0 0,1 0 0 0 0,-1 0 0 0 0,1 0 0 0 0,-1 0 0 0 0,1-1 0 0 0,-1 1 0 0 0,24-10 92 0 0,-19 8-17 0 0,15-6-218 0 0,1 0 0 0 0,-1 2 0 0 0,1 0 0 0 0,1 1 0 0 0,-1 2 0 0 0,1 0-1 0 0,-1 1 1 0 0,36 2 0 0 0,-6 1 143 0 0,0-1 0 0 0,1-3 0 0 0,73-14 0 0 0,-88 10-15 0 0,220-40-635 0 0,-204 41 461 0 0,1 2 0 0 0,100 5 0 0 0,-104 3 170 0 0,2 1-12 0 0,-1-2 0 0 0,96-7 0 0 0,-22-12 20 0 0,-10 1-15 0 0,126-2-1 0 0,-144 15 71 0 0,-36 0 1101 0 0,84 8 0 0 0,-117-2-1052 0 0,0-2 1 0 0,0-1 0 0 0,55-4 0 0 0,-75 2 89 0 0,0 0 1 0 0,0-1-1 0 0,0 0 1 0 0,-1 0 0 0 0,1-1-1 0 0,-1 0 1 0 0,1 0 0 0 0,-1-1-1 0 0,0 0 1 0 0,0 0-1 0 0,-1-1 1 0 0,1 0 0 0 0,-1 0-1 0 0,0 0 1 0 0,0-1 0 0 0,-1 0-1 0 0,0 0 1 0 0,8-11 0 0 0,-9 10 39 0 0,0 0 0 0 0,-1-1 0 0 0,0 1 0 0 0,0 0 0 0 0,0-1 0 0 0,-1 0 1 0 0,2-12-1 0 0,-2-1-104 0 0,-1-33 0 0 0,-1 40-145 0 0,0 4-110 0 0,1 0 1 0 0,0-1 0 0 0,1 2-1 0 0,0-1 1 0 0,4-12-1 0 0,6-6-5772 0 0,-4 14-334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9215 0 0,'-1'187'9287'0'0,"-5"92"-5167"0"0,5-272-4060 0 0,1 33 48 0 0,1-38-116 0 0,-1 0 0 0 0,0 1 0 0 0,0-1 0 0 0,1 1 0 0 0,0-1 1 0 0,-1 0-1 0 0,1 0 0 0 0,0 1 0 0 0,0-1 0 0 0,0 0 0 0 0,0 0 0 0 0,1 0 0 0 0,1 2 0 0 0,4-1-6325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9215 0 0,'5'0'816'0'0,"1"-1"-656"0"0,-2-1-160 0 0,1 1 0 0 0,1-1 520 0 0,3-1 72 0 0,5-3 16 0 0,8-2 0 0 0,10-4 304 0 0,5-1 64 0 0,4-3 16 0 0,-5 3 0 0 0,-4 4-680 0 0,-5 1-136 0 0,-4 5-24 0 0,-3 3-4672 0 0,-7 3-936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2759 0 0,'-14'46'3522'0'0,"-131"262"4734"0"0,4-13-5266 0 0,137-286-3028 0 0,2-3-178 0 0,-1 0 0 0 0,1 1 0 0 0,0-1 0 0 0,0 1 1 0 0,1-1-1 0 0,-1 9 0 0 0,2-14 162 0 0,0-1 0 0 0,0 0 0 0 0,0 1 1 0 0,0-1-1 0 0,0 0 0 0 0,0 1 0 0 0,0-1 0 0 0,0 0 1 0 0,0 0-1 0 0,0 1 0 0 0,0-1 0 0 0,1 0 0 0 0,-1 1 0 0 0,0-1 1 0 0,0 0-1 0 0,0 0 0 0 0,0 1 0 0 0,1-1 0 0 0,-1 0 1 0 0,0 0-1 0 0,0 0 0 0 0,0 1 0 0 0,1-1 0 0 0,-1 0 0 0 0,0 0 1 0 0,0 0-1 0 0,1 0 0 0 0,-1 1 0 0 0,0-1 0 0 0,1 0 1 0 0,-1 0-1 0 0,0 0 0 0 0,0 0 0 0 0,1 0 0 0 0,-1 0 0 0 0,0 0 1 0 0,1 0-1 0 0,-1 0 0 0 0,0 0 0 0 0,1 0 0 0 0,-1 0 1 0 0,0 0-1 0 0,0 0 0 0 0,1 0 0 0 0,-1 0 0 0 0,0 0 0 0 0,1 0 1 0 0,-1-1-1 0 0,0 1 0 0 0,0 0 0 0 0,1 0 0 0 0,-1 0 1 0 0,0 0-1 0 0,1-1 0 0 0,6-4-1237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10135 0 0,'2'-4'172'0'0,"1"1"-1"0"0,-1 0 0 0 0,0 0 0 0 0,1 0 0 0 0,0 1 1 0 0,-1-1-1 0 0,1 0 0 0 0,6-3 0 0 0,30-17 781 0 0,-20 12-94 0 0,4-4 715 0 0,1 2 1 0 0,38-16-1 0 0,-50 25-1329 0 0,0 0 1 0 0,0 1-1 0 0,1 0 0 0 0,-1 1 0 0 0,1 0 0 0 0,-1 1 0 0 0,24 1 0 0 0,-14 2-1217 0 0,1 1-3596 0 0,-2 0-1705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46 108 11975 0 0,'0'-1'93'0'0,"-1"0"0"0"0,1 0-1 0 0,0 0 1 0 0,-1 0-1 0 0,1 0 1 0 0,0 0 0 0 0,0 0-1 0 0,0 0 1 0 0,0 0-1 0 0,0 0 1 0 0,0 1 0 0 0,0-1-1 0 0,0 0 1 0 0,0 0-1 0 0,0 0 1 0 0,0 0 0 0 0,1 0-1 0 0,-1 0 1 0 0,0 0-1 0 0,1 0 1 0 0,-1 0 0 0 0,1 1-1 0 0,-1-1 1 0 0,1 0-1 0 0,-1 0 1 0 0,1 0 0 0 0,-1 1-1 0 0,1-1 1 0 0,0 0-1 0 0,0 1 1 0 0,-1-1 0 0 0,2 0-1 0 0,3-3 677 0 0,1 1 0 0 0,-1 0 0 0 0,13-5 0 0 0,-5 1-678 0 0,-11 6-52 0 0,21-11 917 0 0,42-17 0 0 0,-58 27-1019 0 0,-1-1-1 0 0,1 2 1 0 0,0-1 0 0 0,0 1-1 0 0,-1 0 1 0 0,1 0 0 0 0,0 1-1 0 0,0 0 1 0 0,0 0 0 0 0,0 0-1 0 0,0 1 1 0 0,7 2 0 0 0,-11-2-173 0 0,0 0-1 0 0,0 0 1 0 0,0 0 0 0 0,-1 1-1 0 0,1 0 1 0 0,0-1 0 0 0,-1 1-1 0 0,1 0 1 0 0,-1 0 0 0 0,1 0-1 0 0,-1 0 1 0 0,0 1 0 0 0,0-1-1 0 0,0 1 1 0 0,3 4 0 0 0,1 5-5478 0 0</inkml:trace>
  <inkml:trace contextRef="#ctx0" brushRef="#br0" timeOffset="1">2 403 14743 0 0,'-1'-1'1312'0'0,"1"-2"-1056"0"0,4 1-256 0 0,-1 1 0 0 0,2-1-512 0 0,-1 1-160 0 0,4-4-32 0 0,4-1-8 0 0,5-3 1416 0 0,5-2 288 0 0,6-1 64 0 0,2 0 0 0 0,3 2-288 0 0,1-3-64 0 0,1 4-16 0 0,1 2 0 0 0,-1-1-568 0 0,0 4-120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12895 0 0,'-1'5'405'0'0,"0"0"1"0"0,0 0-1 0 0,1 1 0 0 0,0-1 0 0 0,0 0 0 0 0,0 6 0 0 0,22 125 2603 0 0,-3-14-3844 0 0,-18-117 669 0 0,0 5-468 0 0,0-1-1 0 0,1 1 0 0 0,0-1 1 0 0,6 15-1 0 0,-3-15-667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6447 0 0,'-2'5'212'0'0,"0"0"-1"0"0,1 0 0 0 0,0 1 0 0 0,0-1 1 0 0,0 0-1 0 0,0 0 0 0 0,1 1 0 0 0,0 8 1 0 0,0 3 520 0 0,-4 33 915 0 0,0-2 661 0 0,2 0 0 0 0,6 66 1 0 0,-3-107-2106 0 0,0 0 0 0 0,0 0 0 0 0,1 0 0 0 0,0 0 1 0 0,0 0-1 0 0,1 0 0 0 0,0 0 0 0 0,0-1 0 0 0,0 0 0 0 0,7 10 1 0 0,-7-13-158 0 0,0 0 0 0 0,0 0 0 0 0,0 0 0 0 0,1 0 0 0 0,-1 0 0 0 0,0-1 0 0 0,1 1 0 0 0,0-1 0 0 0,0 0 0 0 0,-1 0 1 0 0,1-1-1 0 0,0 1 0 0 0,0-1 0 0 0,1 0 0 0 0,-1 0 0 0 0,0 0 0 0 0,0 0 0 0 0,8 0 0 0 0,-1-2-9 0 0,-1 1 0 0 0,1-1 1 0 0,-1-1-1 0 0,1 0 0 0 0,-1 0 0 0 0,0-1 0 0 0,0 0 0 0 0,0-1 1 0 0,0 0-1 0 0,12-8 0 0 0,-15 9-82 0 0,-1-1-1 0 0,0 0 1 0 0,0-1-1 0 0,0 0 1 0 0,0 0 0 0 0,-1 0-1 0 0,0 0 1 0 0,0-1 0 0 0,0 0-1 0 0,-1 0 1 0 0,0 0-1 0 0,0-1 1 0 0,-1 1 0 0 0,1-1-1 0 0,2-9 1 0 0,-5 9-64 0 0,1 1 0 0 0,-2-1 0 0 0,1 1 0 0 0,-1-1 0 0 0,0 1 0 0 0,0-1 0 0 0,-1 1 0 0 0,0-1 1 0 0,0 1-1 0 0,-1-1 0 0 0,1 1 0 0 0,-1 0 0 0 0,-1-1 0 0 0,1 1 0 0 0,-1 0 0 0 0,0 1 0 0 0,-7-10 0 0 0,-5-7-221 0 0,-2 0 1 0 0,-36-36-1 0 0,41 46 276 0 0,-9-10 17 0 0,9 8-156 0 0,0 1-1 0 0,-1 0 0 0 0,-27-19 0 0 0,32 27-5773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8287 0 0,'3'10'1156'0'0,"-5"20"-423"0"0,-1-1-1 0 0,-1 0 1 0 0,-1 0 0 0 0,-1-1-1 0 0,-2 1 1 0 0,-1-1-1 0 0,-19 41 1 0 0,-108 179 2400 0 0,129-238-2979 0 0,-139 208 1847 0 0,9-14-1188 0 0,128-190-809 0 0,5-10-26 0 0,1 0 0 0 0,0 1 0 0 0,1 0 0 0 0,-1 0 0 0 0,1 0 0 0 0,-3 8 0 0 0,8-14-849 0 0,-1 0 0 0 0,0 0 0 0 0,1 0 0 0 0,-1 0-1 0 0,0-1 1 0 0,0 1 0 0 0,3-3 0 0 0,5-6-5288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67 4607 0 0,'-1'0'29'0'0,"1"0"-1"0"0,-1 0 1 0 0,1 0-1 0 0,0 0 1 0 0,-1 0-1 0 0,1 0 1 0 0,-1 0-1 0 0,1 0 1 0 0,-1 0-1 0 0,1 0 1 0 0,-1 0-1 0 0,1 0 1 0 0,0 0-1 0 0,-1 0 1 0 0,1 0-1 0 0,-1 0 1 0 0,1-1-1 0 0,0 1 0 0 0,-1 0 1 0 0,1 0-1 0 0,-1-1 1 0 0,1 1-1 0 0,7-6 3002 0 0,21-5 1604 0 0,-25 10-5081 0 0,34-12 1380 0 0,56-11-1 0 0,-75 21-447 0 0,0 0 0 0 0,0 1-1 0 0,0 1 1 0 0,0 1 0 0 0,27 3 0 0 0,-40-3-380 0 0,-1 1 0 0 0,0 0 0 0 0,0 0 0 0 0,1 0 0 0 0,-1 0 0 0 0,0 1 0 0 0,0 0 0 0 0,0 0 1 0 0,-1 0-1 0 0,8 5 0 0 0,-9-5-83 0 0,-1-1 0 0 0,1 1 0 0 0,-1-1 0 0 0,0 1 0 0 0,1 0-1 0 0,-1 0 1 0 0,0 0 0 0 0,0 0 0 0 0,0 0 0 0 0,0 0 0 0 0,-1 0 0 0 0,1 0 0 0 0,0 0 0 0 0,-1 0 0 0 0,0 0 0 0 0,1 0 0 0 0,-1 1 0 0 0,0-1 0 0 0,0 0-1 0 0,0 0 1 0 0,0 0 0 0 0,-1 0 0 0 0,0 4 0 0 0,-1 2-47 0 0,-1 1 1 0 0,0-1-1 0 0,0 0 0 0 0,-1 0 1 0 0,0 0-1 0 0,-1 0 0 0 0,0-1 0 0 0,-8 11 1 0 0,-7 5-276 0 0,-23 22 0 0 0,19-23-81 0 0,0-1 0 0 0,-1-1 0 0 0,-1-2 1 0 0,-1 0-1 0 0,0-1 0 0 0,-59 24 0 0 0,70-33 444 0 0,-9 2 216 0 0,25-10-259 0 0,0 0 0 0 0,0 0 1 0 0,0 0-1 0 0,0 0 1 0 0,0 0-1 0 0,0 0 0 0 0,0 0 1 0 0,0 0-1 0 0,0 0 1 0 0,0 0-1 0 0,0 0 1 0 0,0 0-1 0 0,0 0 0 0 0,0 0 1 0 0,0 0-1 0 0,0 0 1 0 0,0 0-1 0 0,-1 0 0 0 0,1 0 1 0 0,0 0-1 0 0,0 0 1 0 0,0 0-1 0 0,0-1 1 0 0,0 1-1 0 0,0 0 0 0 0,0 0 1 0 0,0 0-1 0 0,0 0 1 0 0,0 0-1 0 0,0 0 0 0 0,0 0 1 0 0,0 0-1 0 0,0 0 1 0 0,0 0-1 0 0,0 0 1 0 0,0 0-1 0 0,7-4 311 0 0,12-6-15 0 0,11-2-353 0 0,1 1-1 0 0,1 1 1 0 0,60-10-1 0 0,-72 18 3 0 0,0 0 0 0 0,0 0-1 0 0,0 2 1 0 0,1 1 0 0 0,-1 0 0 0 0,0 2 0 0 0,30 6-1 0 0,-46-7-3 0 0,1-1-1 0 0,-1 1 1 0 0,1 0-1 0 0,-1 0 1 0 0,0 0-1 0 0,0 0 1 0 0,1 1-1 0 0,-2 0 1 0 0,1 0-1 0 0,0 0 1 0 0,-1 0-1 0 0,4 4 1 0 0,-5-5 19 0 0,-1 0 1 0 0,0 0-1 0 0,0 0 1 0 0,1 0-1 0 0,-1 1 0 0 0,0-1 1 0 0,-1 0-1 0 0,1 0 0 0 0,0 1 1 0 0,-1-1-1 0 0,1 0 1 0 0,-1 1-1 0 0,0-1 0 0 0,0 0 1 0 0,0 1-1 0 0,0-1 1 0 0,0 0-1 0 0,0 1 0 0 0,-1-1 1 0 0,1 1-1 0 0,-1-1 1 0 0,1 0-1 0 0,-1 0 0 0 0,0 1 1 0 0,0-1-1 0 0,-1 2 1 0 0,-6 9 256 0 0,-1 0 0 0 0,0 0 0 0 0,-1-1 0 0 0,0 0 1 0 0,-1-1-1 0 0,0 0 0 0 0,-1-1 0 0 0,0 0 0 0 0,0-1 1 0 0,-25 13-1 0 0,-9 3 636 0 0,-90 33-1 0 0,96-44-846 0 0,-60 14-1 0 0,75-23-2053 0 0,-47 3 0 0 0,52-8-3911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5983 0 0,'-4'-6'968'0'0,"11"9"647"0"0,10 9 624 0 0,-12-6-1551 0 0,0 0 1 0 0,0 1-1 0 0,0 0 1 0 0,-1 0-1 0 0,0 0 1 0 0,4 11 0 0 0,1 4 222 0 0,5 22 0 0 0,-5-6-520 0 0,-2 1 0 0 0,3 63 1 0 0,-10-100-392 0 0,0 0 1 0 0,0 0-1 0 0,0 0 1 0 0,1 0 0 0 0,-1 0-1 0 0,0 0 1 0 0,1-1-1 0 0,-1 1 1 0 0,1 0 0 0 0,0 0-1 0 0,0-1 1 0 0,0 1-1 0 0,0 0 1 0 0,0-1 0 0 0,0 1-1 0 0,0 0 1 0 0,0-1-1 0 0,0 0 1 0 0,1 1 0 0 0,-1-1-1 0 0,2 1 1 0 0,0-1-1 0 0,-1 0 0 0 0,1 0-1 0 0,0 0 1 0 0,-1-1 0 0 0,1 1 0 0 0,0-1 0 0 0,0 1-1 0 0,-1-1 1 0 0,1 0 0 0 0,0-1 0 0 0,0 1 0 0 0,-1 0 0 0 0,1-1-1 0 0,3 0 1 0 0,84-19-51 0 0,66-13-168 0 0,-111 26 150 0 0,69-2 0 0 0,21 9 48 0 0,105-5-718 0 0,-158-1 415 0 0,0 3 0 0 0,120 12 0 0 0,-183-7 314 0 0,190 19-359 0 0,-167-20 134 0 0,1-1 0 0 0,81-11 0 0 0,119-37 1478 0 0,-240 47-1064 0 0,75-21 2172 0 0,-66 18-2285 0 0,0-1 0 0 0,0 0 1 0 0,-1-1-1 0 0,15-9 0 0 0,-25 14-75 0 0,0 1-1 0 0,0-1 0 0 0,0 0 1 0 0,0 1-1 0 0,0-1 0 0 0,0 0 1 0 0,0 0-1 0 0,0 0 0 0 0,-1 0 1 0 0,1 0-1 0 0,0 0 0 0 0,-1 0 1 0 0,1 0-1 0 0,0 0 0 0 0,-1 0 1 0 0,1 0-1 0 0,-1 0 0 0 0,0-1 1 0 0,1 1-1 0 0,-1 0 0 0 0,0 0 1 0 0,0-1-1 0 0,0 1 0 0 0,0 0 1 0 0,0 0-1 0 0,0 0 0 0 0,0-1 1 0 0,0 1-1 0 0,-1-1 0 0 0,0-3-11 0 0,-1 1-1 0 0,0 0 0 0 0,-1 0 0 0 0,1 0 0 0 0,-1 0 0 0 0,-4-5 0 0 0,-8-14 413 0 0,14 21-436 0 0,0 0-1 0 0,0 0 0 0 0,0 0 1 0 0,0 0-1 0 0,0 0 1 0 0,1 0-1 0 0,-1 0 0 0 0,0 0 1 0 0,1 0-1 0 0,0-1 1 0 0,-1 1-1 0 0,1 0 0 0 0,0 0 1 0 0,0-1-1 0 0,1 1 1 0 0,-1 0-1 0 0,0 0 0 0 0,1 0 1 0 0,-1 0-1 0 0,1-1 1 0 0,0 1-1 0 0,-1 0 0 0 0,1 0 1 0 0,1-2-1 0 0,3-5-6546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9671 0 0,'-1'0'53'0'0,"1"0"-1"0"0,-1 0 0 0 0,0-1 1 0 0,1 1-1 0 0,-1 0 0 0 0,0 0 1 0 0,0 0-1 0 0,1 0 0 0 0,-1 0 1 0 0,0 0-1 0 0,0 0 0 0 0,1 0 1 0 0,-1 0-1 0 0,0 0 0 0 0,1 1 1 0 0,-1-1-1 0 0,0 0 0 0 0,1 0 1 0 0,-1 1-1 0 0,0-1 1 0 0,1 0-1 0 0,-1 1 0 0 0,0-1 1 0 0,1 1-1 0 0,-1-1 0 0 0,1 1 1 0 0,-1 0-1 0 0,0 1 77 0 0,0 0 0 0 0,0 0 0 0 0,1 0-1 0 0,-1 0 1 0 0,1 0 0 0 0,0 0 0 0 0,-1 0 0 0 0,1 3 0 0 0,0-1 104 0 0,-2 27 1348 0 0,2 1 1 0 0,1-1-1 0 0,9 57 0 0 0,29 91 1618 0 0,-37-169-3110 0 0,37 188 324 0 0,-25-113-3623 0 0,-11-61-3841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13359 0 0,'13'-1'727'0'0,"1"0"1"0"0,18-5-1 0 0,-1 0-138 0 0,29-4 413 0 0,39-6-164 0 0,-88 15-855 0 0,0 1 0 0 0,0 0 0 0 0,0 0 1 0 0,0 1-1 0 0,0 1 0 0 0,19 4 1 0 0,-29-5-149 0 0,1-1 1 0 0,-1 0 0 0 0,0 1 0 0 0,1-1 0 0 0,-1 1 0 0 0,0 0 0 0 0,0-1 0 0 0,0 1 0 0 0,1 0-1 0 0,-1-1 1 0 0,0 1 0 0 0,0 0 0 0 0,0 0 0 0 0,0 0 0 0 0,-1 0 0 0 0,1 0 0 0 0,0 0 0 0 0,0 1-1 0 0,0-1 1 0 0,-1 0 0 0 0,1 0 0 0 0,-1 0 0 0 0,1 2 0 0 0,0 7-5039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81 11975 0 0,'-8'4'269'0'0,"6"-3"-159"0"0,-1 0 0 0 0,1 0 0 0 0,-1 0-1 0 0,0 0 1 0 0,1 0 0 0 0,-1-1 0 0 0,0 1-1 0 0,0-1 1 0 0,-4 1 0 0 0,21-13 1774 0 0,6 0-1094 0 0,2 1 0 0 0,-1 0 1 0 0,1 2-1 0 0,1 1 0 0 0,-1 0 0 0 0,30-4 0 0 0,13 3-2136 0 0,1 9-3535 0 0,-40 1-1370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8751 0 0,'1'13'337'0'0,"0"1"-1"0"0,1-1 0 0 0,4 13 1 0 0,4 22 13 0 0,3 55 586 0 0,15 147 2165 0 0,-21-82-5667 0 0,-8-157 1131 0 0,-1-9 799 0 0</inkml:trace>
  <inkml:trace contextRef="#ctx0" brushRef="#br0" timeOffset="1">1 350 7367 0 0,'0'-1'51'0'0,"1"-1"0"0"0,-1 1 0 0 0,1 0 0 0 0,-1-1 0 0 0,1 1 0 0 0,0 0 0 0 0,0 0 0 0 0,-1-1 0 0 0,1 1 0 0 0,0 0 0 0 0,0 0 0 0 0,0 0 0 0 0,0 0 0 0 0,1 0 0 0 0,-1 1 0 0 0,0-1 0 0 0,0 0 0 0 0,3-1 0 0 0,26-7 1314 0 0,-13 5-409 0 0,194-55 6827 0 0,5 15-5049 0 0,-62 26-4123 0 0,-50 19-4746 0 0,-95 1 1068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13823 0 0,'14'-6'408'0'0,"-1"2"1"0"0,1-1-1 0 0,23-3 0 0 0,-14 4-313 0 0,0-2-156 0 0,45-3 0 0 0,-60 8-198 0 0,-1 1 0 0 0,1 0 0 0 0,-1 1-1 0 0,1-1 1 0 0,-1 2 0 0 0,0-1 0 0 0,1 1 0 0 0,-1 0-1 0 0,0 0 1 0 0,9 5 0 0 0,-5 0-1326 0 0,-3 1-2529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11519 0 0,'51'-11'4120'0'0,"-33"7"-3462"0"0,120-30 2706 0 0,-44 21-4278 0 0,-67 11-234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5527 0 0,'1'-1'115'0'0,"-1"0"-1"0"0,0 1 0 0 0,1-1 0 0 0,-1 0 0 0 0,1 0 0 0 0,-1 0 0 0 0,1 0 1 0 0,-1 0-1 0 0,1 1 0 0 0,0-1 0 0 0,-1 0 0 0 0,1 1 0 0 0,0-1 0 0 0,0 0 1 0 0,0 1-1 0 0,-1-1 0 0 0,2 0 0 0 0,20-11 2368 0 0,-14 7-1980 0 0,11-6 604 0 0,1 1 1 0 0,0 0-1 0 0,0 2 0 0 0,1 0 0 0 0,0 1 1 0 0,44-8-1 0 0,-60 15-1047 0 0,0-1 0 0 0,0 1 1 0 0,0 0-1 0 0,1 0 0 0 0,-1 0 0 0 0,0 0 1 0 0,0 1-1 0 0,0 0 0 0 0,0 0 0 0 0,0 1 1 0 0,0 0-1 0 0,7 2 0 0 0,-10-2-58 0 0,1-1 0 0 0,-1 1 1 0 0,1-1-1 0 0,-1 1 0 0 0,0 0 0 0 0,0 0 0 0 0,0 0 1 0 0,0 0-1 0 0,0 1 0 0 0,0-1 0 0 0,0 1 0 0 0,-1-1 0 0 0,1 1 1 0 0,-1-1-1 0 0,0 1 0 0 0,1 0 0 0 0,-1-1 0 0 0,-1 1 1 0 0,1 0-1 0 0,0 0 0 0 0,-1 0 0 0 0,1 0 0 0 0,-1 3 1 0 0,0 5-60 0 0,-1-1 1 0 0,0 1 0 0 0,-1-1 0 0 0,0 1 0 0 0,-1-1-1 0 0,0 0 1 0 0,-1 0 0 0 0,1 0 0 0 0,-2 0 0 0 0,0-1 0 0 0,0 1-1 0 0,-9 10 1 0 0,-9 12-450 0 0,-52 53-1 0 0,67-76 337 0 0,-10 10-640 0 0,-23 19 0 0 0,41-38 808 0 0,0 0 0 0 0,0 0 0 0 0,0 0 0 0 0,0 0 0 0 0,0 0-1 0 0,0 0 1 0 0,0 0 0 0 0,0 0 0 0 0,0 0 0 0 0,1 0 0 0 0,-1 0 0 0 0,0 0 0 0 0,0 0 0 0 0,0 0 0 0 0,0 0 0 0 0,0 1 0 0 0,0-1 0 0 0,0 0 0 0 0,0 0 0 0 0,0 0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0,10-2 15 0 0,12-6 294 0 0,-1 0 26 0 0,-1 1 1 0 0,1 2-1 0 0,34-6 1 0 0,-44 9-310 0 0,0 1 1 0 0,0 1 0 0 0,0 0-1 0 0,0 1 1 0 0,1 0-1 0 0,-1 0 1 0 0,0 1 0 0 0,19 6-1 0 0,-24-5-22 0 0,0 0 0 0 0,0 0-1 0 0,0 1 1 0 0,0 0 0 0 0,-1 0 0 0 0,0 0-1 0 0,1 0 1 0 0,-2 1 0 0 0,1 0 0 0 0,0 0-1 0 0,-1 0 1 0 0,0 1 0 0 0,-1 0-1 0 0,1-1 1 0 0,5 13 0 0 0,-6-11-48 0 0,0 0 0 0 0,-1 0 0 0 0,0 1 0 0 0,0-1 0 0 0,0 0 0 0 0,-1 1 0 0 0,0-1 0 0 0,0 1 0 0 0,-1-1 0 0 0,0 1 0 0 0,0 0 0 0 0,-1-1 0 0 0,0 1 0 0 0,-2 7 0 0 0,0-8-28 0 0,0-1-1 0 0,0 1 1 0 0,-1-1 0 0 0,1 1-1 0 0,-1-1 1 0 0,-1 0 0 0 0,1-1-1 0 0,-1 1 1 0 0,0-1 0 0 0,-1 0-1 0 0,1 0 1 0 0,-1 0 0 0 0,-11 6 0 0 0,1-1 174 0 0,0-2 1 0 0,0 0 0 0 0,-1 0 0 0 0,-22 6 0 0 0,18-8 162 0 0,-1-1-1 0 0,1 0 0 0 0,-33 2 1 0 0,43-7-120 0 0,0 1 0 0 0,0-2 0 0 0,0 1 0 0 0,0-1 0 0 0,0-1 0 0 0,0 0 0 0 0,0-1 0 0 0,-16-6 0 0 0,12-3-112 0 0,15 12-126 0 0,-1 0 0 0 0,1-1-1 0 0,-1 1 1 0 0,1-1 0 0 0,0 1-1 0 0,-1 0 1 0 0,1-1 0 0 0,0 1-1 0 0,-1-1 1 0 0,1 1 0 0 0,0-1-1 0 0,0 1 1 0 0,-1-1 0 0 0,1 1-1 0 0,0-1 1 0 0,0 1 0 0 0,0-1-1 0 0,0 1 1 0 0,0-1 0 0 0,0 1-1 0 0,0-1 1 0 0,0 1 0 0 0,0-1-1 0 0,0 1 1 0 0,0-1 0 0 0,0 1-1 0 0,0-1 1 0 0,0 0 0 0 0,1 0-1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233 282 8751 0 0,'-2'2'770'0'0,"-7"8"62"0"0,8-10-776 0 0,1 1 1 0 0,0-1-1 0 0,0 0 1 0 0,0 0 0 0 0,0 0-1 0 0,0 0 1 0 0,0 0 0 0 0,0 0-1 0 0,-1 0 1 0 0,1 1-1 0 0,0-1 1 0 0,0 0 0 0 0,0 0-1 0 0,0 0 1 0 0,0 0-1 0 0,-1 0 1 0 0,1 0 0 0 0,0 0-1 0 0,0 0 1 0 0,0 0-1 0 0,0 0 1 0 0,0 0 0 0 0,-1 0-1 0 0,1 0 1 0 0,0 0-1 0 0,0 0 1 0 0,0 0 0 0 0,0 0-1 0 0,-1 0 1 0 0,1 0-1 0 0,0 0 1 0 0,0 0 0 0 0,0 0-1 0 0,0 0 1 0 0,0 0-1 0 0,-1 0 1 0 0,1 0 0 0 0,0-1-1 0 0,0 1 1 0 0,0 0-1 0 0,0 0 1 0 0,0 0 0 0 0,0 0-1 0 0,-1 0 1 0 0,1 0 0 0 0,0 0-1 0 0,0-1 1 0 0,0 1-1 0 0,0 0 1 0 0,0 0 0 0 0,0 0-1 0 0,0 0 1 0 0,0 0-1 0 0,0-1 1 0 0,0 1 0 0 0,0 0-1 0 0,0 0 1 0 0,0 0-1 0 0,0 0 1 0 0,0-1 0 0 0,0 1-1 0 0,0 0 1 0 0,0 0-1 0 0,0 0 1 0 0,0-1 0 0 0,-1-17 278 0 0,-2 0 1 0 0,1 0-1 0 0,-2 0 1 0 0,-1 0-1 0 0,0 0 1 0 0,-1 1-1 0 0,-13-28 1 0 0,16 40-374 0 0,-32-55-686 0 0,31 54 539 0 0,0 1-1 0 0,0-1 1 0 0,-1 1-1 0 0,0 0 1 0 0,0 1-1 0 0,0-1 1 0 0,0 1-1 0 0,-7-4 1 0 0,10 7 137 0 0,1 0 1 0 0,-1 0-1 0 0,0 0 1 0 0,1 1-1 0 0,-1-1 1 0 0,0 0-1 0 0,0 1 1 0 0,0 0-1 0 0,1-1 1 0 0,-1 1-1 0 0,0 0 1 0 0,0 0-1 0 0,0 0 1 0 0,0 0-1 0 0,0 0 1 0 0,0 0-1 0 0,1 1 1 0 0,-1-1-1 0 0,0 1 1 0 0,0-1-1 0 0,0 1 1 0 0,1 0-1 0 0,-1-1 1 0 0,0 1-1 0 0,1 0 1 0 0,-1 0-1 0 0,1 0 1 0 0,-1 0-1 0 0,1 1 1 0 0,-1-1-1 0 0,1 0 1 0 0,0 1-1 0 0,-3 2 1 0 0,1 0 118 0 0,1 0 0 0 0,-1 1-1 0 0,1-1 1 0 0,0 0 0 0 0,0 1 0 0 0,0 0 0 0 0,0-1-1 0 0,1 1 1 0 0,0 0 0 0 0,0 0 0 0 0,-1 9 0 0 0,2 9 335 0 0,2 1 0 0 0,0-1 0 0 0,5 25 1 0 0,21 70 712 0 0,-22-95-907 0 0,45 193 667 0 0,-39-154-949 0 0,4 95-1 0 0,-14-129-32 0 0,-1-11-294 0 0,0 0-1 0 0,-3 33 0 0 0,2-49 264 0 0,-1 0-1 0 0,1 0 0 0 0,0 0 1 0 0,0-1-1 0 0,0 1 0 0 0,-1 0 1 0 0,1 0-1 0 0,0 0 0 0 0,-1 0 1 0 0,1 0-1 0 0,-1-1 0 0 0,1 1 1 0 0,-1 0-1 0 0,1 0 0 0 0,-1-1 1 0 0,1 1-1 0 0,-2 1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10591 0 0,'0'0'41'0'0,"0"-1"0"0"0,0 1-1 0 0,-1-1 1 0 0,1 1-1 0 0,0-1 1 0 0,0 1 0 0 0,0-1-1 0 0,0 0 1 0 0,0 1-1 0 0,0-1 1 0 0,0 1-1 0 0,0-1 1 0 0,0 1 0 0 0,0-1-1 0 0,0 0 1 0 0,0 1-1 0 0,0-1 1 0 0,0 1 0 0 0,0-1-1 0 0,0 1 1 0 0,1-1-1 0 0,-1 1 1 0 0,0-1 0 0 0,0 1-1 0 0,1-2 1 0 0,1 2-13 0 0,-1 0 0 0 0,0 1 1 0 0,0-1-1 0 0,0 0 0 0 0,0 1 0 0 0,0-1 1 0 0,0 1-1 0 0,0-1 0 0 0,0 1 0 0 0,0-1 1 0 0,1 2-1 0 0,5 2 589 0 0,3 0 34 0 0,1 1 0 0 0,-1-1 0 0 0,1-1 0 0 0,0 0-1 0 0,0 0 1 0 0,1-1 0 0 0,-1-1 0 0 0,0 1 0 0 0,13-2 0 0 0,15-1-1407 0 0,51-8 1 0 0,-51 4-2817 0 0,-20 3-2466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289 571 7367 0 0,'0'0'17'0'0,"0"0"0"0"0,0 0 0 0 0,-1 1-1 0 0,1-1 1 0 0,0 0 0 0 0,-1 0-1 0 0,1 0 1 0 0,0 0 0 0 0,-1 0 0 0 0,1 0-1 0 0,0 0 1 0 0,-1 0 0 0 0,1 0-1 0 0,0 0 1 0 0,-1 0 0 0 0,1 0 0 0 0,0 0-1 0 0,-1 0 1 0 0,1 0 0 0 0,0 0-1 0 0,-1 0 1 0 0,1 0 0 0 0,0 0 0 0 0,-1 0-1 0 0,1 0 1 0 0,0-1 0 0 0,-1 1-1 0 0,1 0 1 0 0,0 0 0 0 0,0 0 0 0 0,-1-1-1 0 0,1 1 1 0 0,0 0 0 0 0,0 0-1 0 0,0-1 1 0 0,-1 1 0 0 0,1 0 0 0 0,0 0-1 0 0,0-1 1 0 0,0 1 0 0 0,0 0-1 0 0,-1-1 1 0 0,1 1 0 0 0,0 0 0 0 0,0-1-1 0 0,0 1 1 0 0,0 0 0 0 0,0-1-1 0 0,0 1 1 0 0,0 0 0 0 0,0-1 0 0 0,0 1-1 0 0,0 0 1 0 0,0-1 0 0 0,0 1-1 0 0,0-1 1 0 0,3-26 57 0 0,-1 17 35 0 0,1-23 174 0 0,3-35 223 0 0,-6 61-469 0 0,-1 1 0 0 0,1-1 0 0 0,-1 1 0 0 0,0-1 0 0 0,0 1 0 0 0,-1-1-1 0 0,-5-11 1 0 0,6 15-90 0 0,0 1 0 0 0,0-1-1 0 0,-1 1 1 0 0,0-1-1 0 0,1 1 1 0 0,-1-1 0 0 0,0 1-1 0 0,0 0 1 0 0,0 0 0 0 0,-1 0-1 0 0,1 0 1 0 0,0 0-1 0 0,-1 1 1 0 0,1-1 0 0 0,-1 1-1 0 0,0-1 1 0 0,-3 0 0 0 0,2 1 27 0 0,0 0 1 0 0,0 0-1 0 0,0 1 1 0 0,0 0 0 0 0,1-1-1 0 0,-1 1 1 0 0,0 1-1 0 0,0-1 1 0 0,0 1 0 0 0,0-1-1 0 0,-6 3 1 0 0,0 1 74 0 0,0 0 1 0 0,0 0-1 0 0,0 1 0 0 0,1 1 1 0 0,0-1-1 0 0,0 2 0 0 0,0-1 1 0 0,-12 13-1 0 0,11-9-41 0 0,2 0 1 0 0,-1 1-1 0 0,1 0 0 0 0,1 1 0 0 0,0 0 1 0 0,1 0-1 0 0,-9 23 0 0 0,11-24 67 0 0,0 0-1 0 0,1 0 1 0 0,1 0 0 0 0,0 0-1 0 0,1 0 1 0 0,0 0-1 0 0,0 1 1 0 0,1-1-1 0 0,3 21 1 0 0,-2-29-10 0 0,-1 0 1 0 0,1 1-1 0 0,0-1 1 0 0,0 0-1 0 0,0 0 1 0 0,1 0-1 0 0,-1 0 0 0 0,1 0 1 0 0,-1 0-1 0 0,1 0 1 0 0,0-1-1 0 0,0 1 0 0 0,1 0 1 0 0,-1-1-1 0 0,0 0 1 0 0,1 1-1 0 0,-1-1 1 0 0,1 0-1 0 0,0-1 0 0 0,0 1 1 0 0,0 0-1 0 0,5 1 1 0 0,-4-1-8 0 0,1-1 0 0 0,0 0 0 0 0,0 0 0 0 0,0 0 0 0 0,0-1 1 0 0,0 0-1 0 0,0 0 0 0 0,0 0 0 0 0,0-1 0 0 0,-1 1 1 0 0,1-1-1 0 0,0 0 0 0 0,0-1 0 0 0,9-3 0 0 0,12-7 301 0 0,0-2-1 0 0,0 0 0 0 0,-2-2 0 0 0,0-1 1 0 0,0-1-1 0 0,29-30 0 0 0,-40 36-376 0 0,-2 0 0 0 0,0-1 0 0 0,0 0 1 0 0,-1-1-1 0 0,-1-1 0 0 0,-1 1 0 0 0,9-20 0 0 0,-13 25 0 0 0,-1 0 1 0 0,0 0-1 0 0,0 0 0 0 0,-1 0 1 0 0,0 0-1 0 0,-1 0 0 0 0,0-1 1 0 0,-1 1-1 0 0,0 0 0 0 0,0-1 1 0 0,-1 1-1 0 0,0 0 1 0 0,0-1-1 0 0,-5-14 0 0 0,5 24 12 0 0,1-1-1 0 0,0 0 0 0 0,0 1 1 0 0,0-1-1 0 0,0 0 1 0 0,-1 1-1 0 0,1-1 0 0 0,0 1 1 0 0,0-1-1 0 0,-1 0 1 0 0,1 1-1 0 0,0-1 0 0 0,-1 1 1 0 0,1-1-1 0 0,-1 1 1 0 0,1-1-1 0 0,-1 1 1 0 0,1-1-1 0 0,-1 1 0 0 0,1 0 1 0 0,-2-1-1 0 0,2 1 0 0 0,-1 0 0 0 0,1 0 0 0 0,-1 1 0 0 0,1-1-1 0 0,0 0 1 0 0,-1 0 0 0 0,1 0 0 0 0,0 1 0 0 0,-1-1 0 0 0,1 0 0 0 0,0 1 0 0 0,-1-1 0 0 0,1 0-1 0 0,0 1 1 0 0,-1-1 0 0 0,1 1 0 0 0,0-1 0 0 0,0 0 0 0 0,0 1 0 0 0,-1-1 0 0 0,1 1-1 0 0,0 0 1 0 0,-8 30-172 0 0,6-6 314 0 0,1 1 0 0 0,2 0 0 0 0,0-1 0 0 0,2 1 0 0 0,0-1 0 0 0,2 0 0 0 0,10 32 0 0 0,-9-36 226 0 0,17 37 0 0 0,-20-51-291 0 0,1 0 0 0 0,0 0 0 0 0,0-1 0 0 0,1 0 0 0 0,-1 1 0 0 0,1-2 0 0 0,0 1 0 0 0,11 8 0 0 0,-14-12-57 0 0,0 0 0 0 0,1-1-1 0 0,-1 0 1 0 0,1 1 0 0 0,-1-1-1 0 0,1 0 1 0 0,-1 0 0 0 0,1-1-1 0 0,-1 1 1 0 0,1 0 0 0 0,0-1-1 0 0,-1 0 1 0 0,1 1 0 0 0,5-2-1 0 0,-4 1 2 0 0,0-1 0 0 0,1 0 0 0 0,-1 0 0 0 0,0 0 0 0 0,0-1 0 0 0,0 1 0 0 0,0-1 0 0 0,6-3 0 0 0,1-3 100 0 0,0 0 1 0 0,0 0-1 0 0,-1-1 1 0 0,17-20-1 0 0,-12 11-35 0 0,0-2-1 0 0,-2 0 1 0 0,0 0 0 0 0,-1-1-1 0 0,9-23 1 0 0,37-115-679 0 0,-52 140 468 0 0,29-106-834 0 0,-33 113 704 0 0,0 0 0 0 0,0-1 0 0 0,-1 1 1 0 0,-1 0-1 0 0,0-1 0 0 0,-1 1 0 0 0,0 0 0 0 0,-4-15 1 0 0,5 24 199 0 0,-1 1 1 0 0,0 0 0 0 0,1-1 0 0 0,-1 1 0 0 0,0 0-1 0 0,0 0 1 0 0,-1 0 0 0 0,1 0 0 0 0,0 0 0 0 0,-1 0 0 0 0,1 0-1 0 0,-1 0 1 0 0,1 1 0 0 0,-5-4 0 0 0,5 4 81 0 0,0 1-1 0 0,-1-1 1 0 0,1 1 0 0 0,0 0 0 0 0,-1-1-1 0 0,1 1 1 0 0,0 0 0 0 0,-1 0 0 0 0,1 0 0 0 0,0 0-1 0 0,-1 0 1 0 0,1 0 0 0 0,0 0 0 0 0,-1 0-1 0 0,1 0 1 0 0,0 1 0 0 0,-1-1 0 0 0,1 1 0 0 0,0-1-1 0 0,0 1 1 0 0,-1-1 0 0 0,1 1 0 0 0,0 0 0 0 0,0-1-1 0 0,0 1 1 0 0,0 0 0 0 0,-1 1 0 0 0,-5 4 207 0 0,2-1 1 0 0,-1 1-1 0 0,1 1 1 0 0,-1-1-1 0 0,2 1 1 0 0,-1 0-1 0 0,1 0 1 0 0,0 0-1 0 0,1 0 1 0 0,-1 1 0 0 0,-1 8-1 0 0,-4 15 547 0 0,-8 44 1 0 0,16-72-749 0 0,-4 26 122 0 0,1 0 1 0 0,1 0 0 0 0,1 0-1 0 0,2 0 1 0 0,1 0-1 0 0,1-1 1 0 0,2 1 0 0 0,7 28-1 0 0,-10-50-265 0 0,2 0 0 0 0,-1 0-1 0 0,1-1 1 0 0,0 0 0 0 0,0 1 0 0 0,1-1-1 0 0,0 0 1 0 0,0-1 0 0 0,0 1 0 0 0,1-1-1 0 0,8 9 1 0 0,-5-8-391 0 0,0 0-1 0 0,0-1 0 0 0,1 1 1 0 0,0-2-1 0 0,0 1 1 0 0,0-1-1 0 0,14 4 0 0 0,-1-2-5127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 5983 0 0,'-6'-2'105'0'0,"0"1"0"0"0,0 0 0 0 0,0 0-1 0 0,-1 0 1 0 0,1 1 0 0 0,0 0 0 0 0,-1 0-1 0 0,1 1 1 0 0,-8 1 0 0 0,0-1 371 0 0,-7 2 421 0 0,-1 0-1 0 0,1 1 0 0 0,0 1 0 0 0,-41 15 0 0 0,51-15-547 0 0,0 0 0 0 0,0 1 0 0 0,0 0 0 0 0,0 1 0 0 0,1 0 0 0 0,0 1-1 0 0,1 0 1 0 0,-1 0 0 0 0,1 1 0 0 0,-8 12 0 0 0,16-20-304 0 0,0 0 0 0 0,-1 1 0 0 0,2-1 0 0 0,-1 1 0 0 0,0-1 0 0 0,0 1 0 0 0,0-1 0 0 0,1 1 0 0 0,-1 0 0 0 0,0-1 0 0 0,1 1 0 0 0,0 0 0 0 0,-1-1 0 0 0,1 1 0 0 0,0 0 0 0 0,0 0 0 0 0,0-1 0 0 0,0 1 0 0 0,0 0 0 0 0,1 2 0 0 0,0-2 6 0 0,0 0 0 0 0,0 0 1 0 0,0-1-1 0 0,0 1 1 0 0,0 0-1 0 0,0 0 0 0 0,1-1 1 0 0,-1 1-1 0 0,1-1 0 0 0,-1 1 1 0 0,1-1-1 0 0,-1 0 0 0 0,1 0 1 0 0,3 2-1 0 0,5 2 79 0 0,0 0 0 0 0,1-1 0 0 0,0-1 0 0 0,20 5 0 0 0,54 9 78 0 0,-38-9-472 0 0,70 22 0 0 0,-114-29 120 0 0,0 0-1 0 0,0 0 1 0 0,-1 0 0 0 0,1 0-1 0 0,0 1 1 0 0,-1-1 0 0 0,1 1-1 0 0,-1 0 1 0 0,0-1-1 0 0,0 1 1 0 0,4 4 0 0 0,-6-5 88 0 0,1 0 1 0 0,-1 0-1 0 0,1 0 1 0 0,-1 0-1 0 0,1 0 1 0 0,-1 0-1 0 0,0 1 0 0 0,0-1 1 0 0,1 0-1 0 0,-1 0 1 0 0,0 0-1 0 0,0 0 1 0 0,0 0-1 0 0,0 1 1 0 0,0-1-1 0 0,-1 0 1 0 0,1 0-1 0 0,0 0 1 0 0,-1 0-1 0 0,1 0 1 0 0,0 1-1 0 0,-1-1 1 0 0,1 0-1 0 0,-1 0 1 0 0,1 0-1 0 0,-1 0 1 0 0,0 0-1 0 0,0-1 1 0 0,1 1-1 0 0,-1 0 0 0 0,-1 1 1 0 0,-7 7 17 0 0,-1-1 0 0 0,0 0 1 0 0,0-1-1 0 0,-1 0 0 0 0,0-1 0 0 0,0 0 1 0 0,-14 5-1 0 0,-10 6-7 0 0,-141 73-81 0 0,147-79 755 0 0,29-11-622 0 0,0 0 1 0 0,0 0-1 0 0,0 0 0 0 0,0 0 0 0 0,0 0 1 0 0,0 0-1 0 0,0 0 0 0 0,-1 0 1 0 0,1 0-1 0 0,0 0 0 0 0,0 0 0 0 0,0 0 1 0 0,0 0-1 0 0,0 0 0 0 0,0 0 1 0 0,0 0-1 0 0,0 0 0 0 0,-1 0 1 0 0,1 0-1 0 0,0 0 0 0 0,0 0 0 0 0,0 0 1 0 0,0 0-1 0 0,0 0 0 0 0,0 0 1 0 0,0 0-1 0 0,0 0 0 0 0,-1 0 0 0 0,1 0 1 0 0,0 0-1 0 0,0-1 0 0 0,0 1 1 0 0,0 0-1 0 0,0 0 0 0 0,0 0 1 0 0,0 0-1 0 0,0 0 0 0 0,0 0 0 0 0,0 0 1 0 0,0 0-1 0 0,0 0 0 0 0,0-1 1 0 0,0 1-1 0 0,0 0 0 0 0,0 0 1 0 0,0 0-1 0 0,0 0 0 0 0,0 0 0 0 0,0 0 1 0 0,0 0-1 0 0,0-1 0 0 0,0 1 1 0 0,0 0-1 0 0,0 0 0 0 0,4-9 219 0 0,9-8-168 0 0,3 0-711 0 0,3-3-298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5:5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81 257 11975 0 0,'46'-25'1484'0'0,"-15"6"-715"0"0,-1-1-1 0 0,-1-2 0 0 0,-1-1 0 0 0,42-44 1 0 0,-67 64-800 0 0,0-1 1 0 0,0 0 0 0 0,-1 0-1 0 0,1 1 1 0 0,-1-1 0 0 0,0-1 0 0 0,0 1-1 0 0,1-5 1 0 0,-2 8-1 0 0,-1 0-1 0 0,0-1 1 0 0,0 1-1 0 0,1 0 1 0 0,-1 0-1 0 0,0-1 1 0 0,0 1-1 0 0,0 0 0 0 0,0 0 1 0 0,0-1-1 0 0,-1 1 1 0 0,1 0-1 0 0,0 0 1 0 0,0-1-1 0 0,-1 1 1 0 0,1 0-1 0 0,-1 0 1 0 0,1 0-1 0 0,-1 0 1 0 0,0-1-1 0 0,1 1 1 0 0,-1 0-1 0 0,0 0 1 0 0,0 0-1 0 0,0 0 1 0 0,0 1-1 0 0,0-1 1 0 0,0 0-1 0 0,0 0 1 0 0,0 1-1 0 0,0-1 1 0 0,0 0-1 0 0,-2 0 1 0 0,0 0-39 0 0,0 0 0 0 0,0 0 0 0 0,-1 1 0 0 0,1-1 0 0 0,0 1 0 0 0,-1 0 0 0 0,1 0 0 0 0,0 0 0 0 0,-1 1 0 0 0,1-1 0 0 0,0 1 0 0 0,-6 1 0 0 0,-38 15 48 0 0,32-11 238 0 0,1 2 0 0 0,0 0-1 0 0,0 1 1 0 0,0 0 0 0 0,1 1 0 0 0,1 0 0 0 0,0 1 0 0 0,0 0 0 0 0,1 1 0 0 0,0 1 0 0 0,1 0 0 0 0,1 0 0 0 0,0 1 0 0 0,1 0 0 0 0,0 0 0 0 0,1 1 0 0 0,1 0 0 0 0,0 0 0 0 0,1 1 0 0 0,1-1 0 0 0,0 1-1 0 0,1 0 1 0 0,1 0 0 0 0,1 1 0 0 0,0-1 0 0 0,1 0 0 0 0,3 29 0 0 0,-2-38-133 0 0,0 0 0 0 0,1 1 1 0 0,-1-1-1 0 0,2 0 0 0 0,-1 0 0 0 0,1 0 0 0 0,0-1 0 0 0,7 12 1 0 0,-8-15-56 0 0,0 0 1 0 0,0 0 0 0 0,1-1 0 0 0,-1 1 0 0 0,1-1-1 0 0,-1 1 1 0 0,1-1 0 0 0,0 0 0 0 0,0 0 0 0 0,0-1-1 0 0,0 1 1 0 0,0-1 0 0 0,0 1 0 0 0,1-1 0 0 0,-1 0-1 0 0,0 0 1 0 0,1 0 0 0 0,-1-1 0 0 0,1 1 0 0 0,5-1 0 0 0,1 0-17 0 0,1-1 1 0 0,-1-1 0 0 0,0 1 0 0 0,0-2 0 0 0,0 1-1 0 0,0-1 1 0 0,0-1 0 0 0,16-8 0 0 0,6-5-175 0 0,35-26 1 0 0,-22 11-209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3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9671 0 0,'0'0'39'0'0,"-1"0"0"0"0,1 0 0 0 0,-1 1 0 0 0,1-1 0 0 0,-1 0 0 0 0,1 1 0 0 0,0-1 0 0 0,-1 0 0 0 0,1 1 0 0 0,-1-1 0 0 0,1 1-1 0 0,0-1 1 0 0,0 1 0 0 0,-1-1 0 0 0,1 1 0 0 0,0-1 0 0 0,0 1 0 0 0,0-1 0 0 0,-1 1 0 0 0,1-1 0 0 0,0 1 0 0 0,0-1 0 0 0,0 1 0 0 0,0-1 0 0 0,0 1-1 0 0,0 1-74 0 0,1-1-1 0 0,-1 0 0 0 0,1 1 0 0 0,-1-1 0 0 0,1 0 1 0 0,0 0-1 0 0,0 1 0 0 0,-1-1 0 0 0,3 2 0 0 0,-1-1 160 0 0,1 1-1 0 0,-1 0 1 0 0,1-1 0 0 0,0 0-1 0 0,0 1 1 0 0,0-1-1 0 0,0-1 1 0 0,7 4-1 0 0,31 10 675 0 0,-12-5-357 0 0,-22-8-430 0 0,-1 1-1 0 0,1 0 0 0 0,-1 1 1 0 0,0-1-1 0 0,0 1 0 0 0,0 1 1 0 0,0-1-1 0 0,-1 1 0 0 0,0 0 1 0 0,0 0-1 0 0,0 0 0 0 0,-1 1 1 0 0,1 0-1 0 0,-1 0 0 0 0,-1 0 1 0 0,1 0-1 0 0,3 9 0 0 0,4 18-64 0 0,-1 0-1 0 0,10 62 0 0 0,-14-62 34 0 0,45 352 482 0 0,-35 4 517 0 0,-14-261-682 0 0,22 623 1744 0 0,-7-556-1594 0 0,25 437 688 0 0,-43-141-808 0 0,2 39-242 0 0,42-3-271 0 0,-10-325-202 0 0,10 60-476 0 0,-33-174 384 0 0,-1 88 0 0 0,-16 49 13 0 0,0 10 712 0 0,9-164 105 0 0,12 91 1 0 0,-9-129-976 0 0,2 0 0 0 0,1-1 0 0 0,18 46 0 0 0,-16-55-4480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6:3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7367 0 0,'-1'0'21'0'0,"1"1"-1"0"0,-1-1 0 0 0,1 1 0 0 0,-1-1 0 0 0,1 0 0 0 0,-1 1 0 0 0,1-1 0 0 0,-1 1 1 0 0,1-1-1 0 0,-1 1 0 0 0,1-1 0 0 0,-1 1 0 0 0,1 0 0 0 0,0-1 0 0 0,-1 1 1 0 0,1 0-1 0 0,0-1 0 0 0,0 1 0 0 0,-1-1 0 0 0,1 1 0 0 0,0 1 0 0 0,-2 18 263 0 0,1-8-225 0 0,-2 16-45 0 0,1 0-1 0 0,3 36 1 0 0,9 57 64 0 0,-1-27-21 0 0,1 120 1307 0 0,-21 242-1 0 0,9-109-540 0 0,34 0-252 0 0,-15-188 250 0 0,-2 204 0 0 0,-16-315-700 0 0,-3 259 373 0 0,16-1-178 0 0,-3-207-309 0 0,28 388 351 0 0,-33 0-40 0 0,-9-372-280 0 0,-12 440 544 0 0,19-392 121 0 0,2 652 1178 0 0,-42-239-1647 0 0,9-225-231 0 0,23-165-1072 0 0,3-61-1381 0 0,1-106 1537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8751 0 0,'-7'5'145'0'0,"0"0"0"0"0,0 1-1 0 0,0 0 1 0 0,1 0-1 0 0,0 1 1 0 0,0 0-1 0 0,-7 9 1 0 0,-1 2 864 0 0,4-6-329 0 0,1 1 1 0 0,0 0 0 0 0,0 0-1 0 0,-6 16 1 0 0,13-25-581 0 0,0 0 0 0 0,0 1 0 0 0,0-1 1 0 0,1 1-1 0 0,0 0 0 0 0,0-1 0 0 0,0 1 0 0 0,0 0 0 0 0,1 0 0 0 0,0-1 0 0 0,0 1 0 0 0,0 0 0 0 0,0 0 1 0 0,1 0-1 0 0,0-1 0 0 0,0 1 0 0 0,2 7 0 0 0,-2-11-98 0 0,0 1 0 0 0,0-1 1 0 0,0 0-1 0 0,0 1 0 0 0,0-1 0 0 0,0 0 0 0 0,1 0 1 0 0,-1 0-1 0 0,0 1 0 0 0,1-1 0 0 0,-1-1 0 0 0,1 1 1 0 0,-1 0-1 0 0,1 0 0 0 0,-1 0 0 0 0,1-1 0 0 0,-1 1 1 0 0,1-1-1 0 0,0 1 0 0 0,-1-1 0 0 0,1 0 0 0 0,0 0 1 0 0,-1 0-1 0 0,1 1 0 0 0,2-2 0 0 0,4 1-1 0 0,1-1 0 0 0,-1 0-1 0 0,14-4 1 0 0,-16 4 8 0 0,54-13-7 0 0,64-13-61 0 0,-101 23 47 0 0,0 2 0 0 0,1 1 1 0 0,34 1-1 0 0,-45 2 42 0 0,0-1 0 0 0,0 2 1 0 0,0 0-1 0 0,0 0 0 0 0,-1 1 0 0 0,1 1 0 0 0,-1 0 0 0 0,0 1 0 0 0,21 13 0 0 0,-28-16-16 0 0,0 1 0 0 0,0 0 0 0 0,0 0 0 0 0,-1 0 0 0 0,1 1-1 0 0,-1-1 1 0 0,0 1 0 0 0,-1 0 0 0 0,1 1 0 0 0,-1-1 0 0 0,0 0 0 0 0,0 1 0 0 0,-1 0-1 0 0,1-1 1 0 0,-1 1 0 0 0,0 0 0 0 0,-1 0 0 0 0,0 1 0 0 0,0-1 0 0 0,0 0-1 0 0,-1 0 1 0 0,0 13 0 0 0,-2-8 11 0 0,0 1-1 0 0,-1-1 1 0 0,0 0 0 0 0,-1 0-1 0 0,0 0 1 0 0,0 0-1 0 0,-1-1 1 0 0,-1 1 0 0 0,0-1-1 0 0,-8 9 1 0 0,-2 2 48 0 0,-1-1 1 0 0,0 0 0 0 0,-30 23 0 0 0,25-24-173 0 0,-2 0 0 0 0,0-2 0 0 0,-50 26 0 0 0,63-37-142 0 0,0-1 0 0 0,0-1 1 0 0,-1 0-1 0 0,1 0 0 0 0,-1-1 0 0 0,0-1 1 0 0,1 0-1 0 0,-1 0 0 0 0,0-1 1 0 0,0-1-1 0 0,-1 0 0 0 0,-17-3 0 0 0,7-3-1373 0 0,2-2-2896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7831 0 0,'-1'-6'474'0'0,"-1"0"0"0"0,1 0 0 0 0,0 0 0 0 0,1-1 0 0 0,-1-11 0 0 0,10 46 2881 0 0,11 135-443 0 0,-3 185 0 0 0,-34-38-3319 0 0,16-302-730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167 198 2759 0 0,'1'-5'248'0'0,"-1"-1"-1"0"0,1 1 1 0 0,0-1-1 0 0,3-5 0 0 0,3-21 974 0 0,-7 24-820 0 0,0 1-1 0 0,-1-1 1 0 0,0 0 0 0 0,0 1 0 0 0,0 0 0 0 0,-1-1-1 0 0,0 1 1 0 0,-1 0 0 0 0,-3-8 0 0 0,5 13-215 0 0,0-1 1 0 0,-1 1 0 0 0,1 0-1 0 0,-1 0 1 0 0,1 0-1 0 0,-1 0 1 0 0,0 0 0 0 0,0 0-1 0 0,0 0 1 0 0,0 1-1 0 0,0-1 1 0 0,-4-2 0 0 0,4 3-51 0 0,0 1 1 0 0,0-1 0 0 0,0 1 0 0 0,0-1-1 0 0,0 1 1 0 0,0 0 0 0 0,0 0 0 0 0,0 0-1 0 0,0 0 1 0 0,0 0 0 0 0,0 0-1 0 0,0 0 1 0 0,0 1 0 0 0,0-1 0 0 0,0 1-1 0 0,0-1 1 0 0,0 1 0 0 0,-3 2 0 0 0,-1 0-38 0 0,0 0 0 0 0,0 1 0 0 0,1 0 0 0 0,-1 1 0 0 0,1-1 0 0 0,0 1 1 0 0,0 0-1 0 0,1 0 0 0 0,0 1 0 0 0,-1-1 0 0 0,2 1 0 0 0,-1 0 0 0 0,1 0 0 0 0,0 1 1 0 0,0-1-1 0 0,0 0 0 0 0,1 1 0 0 0,-2 9 0 0 0,2-10-91 0 0,1 0 0 0 0,0 0 0 0 0,1-1 1 0 0,-1 1-1 0 0,1 0 0 0 0,0 0 0 0 0,1 0 0 0 0,-1 0 0 0 0,1-1 0 0 0,0 1 1 0 0,1 0-1 0 0,-1 0 0 0 0,1-1 0 0 0,0 1 0 0 0,1-1 0 0 0,-1 0 0 0 0,1 0 1 0 0,0 0-1 0 0,1 0 0 0 0,-1 0 0 0 0,1 0 0 0 0,4 4 0 0 0,-7-8-3 0 0,0 0 0 0 0,0 0 0 0 0,0 0-1 0 0,0 0 1 0 0,0 0 0 0 0,0-1 0 0 0,0 1-1 0 0,1 0 1 0 0,-1-1 0 0 0,0 1 0 0 0,0-1-1 0 0,1 1 1 0 0,-1-1 0 0 0,0 1 0 0 0,0-1 0 0 0,1 0-1 0 0,-1 0 1 0 0,0 1 0 0 0,1-1 0 0 0,-1 0-1 0 0,0 0 1 0 0,2-1 0 0 0,-1 1 19 0 0,-1-1 1 0 0,0 0-1 0 0,1 0 0 0 0,-1 1 1 0 0,0-1-1 0 0,0 0 1 0 0,0 0-1 0 0,0 0 0 0 0,0 0 1 0 0,0 0-1 0 0,0-1 1 0 0,0 1-1 0 0,0 0 0 0 0,0 0 1 0 0,-1-1-1 0 0,2-1 0 0 0,2-7 136 0 0,-1 0 0 0 0,0 0 0 0 0,-1 0-1 0 0,2-14 1 0 0,-4 22-148 0 0,4-24 196 0 0,-1-36-1 0 0,-3 51-312 0 0,-1 0 0 0 0,1 0 0 0 0,-2 0-1 0 0,0 0 1 0 0,-6-20 0 0 0,8 30 77 0 0,0 0 0 0 0,-1 0 0 0 0,1 0 1 0 0,-1 1-1 0 0,1-1 0 0 0,-1 0 0 0 0,1 0 0 0 0,-1 0 1 0 0,1 0-1 0 0,-1 0 0 0 0,0 1 0 0 0,1-1 0 0 0,-1 0 0 0 0,0 0 1 0 0,0 1-1 0 0,0-1 0 0 0,1 1 0 0 0,-1-1 0 0 0,0 1 1 0 0,0-1-1 0 0,0 1 0 0 0,0-1 0 0 0,-1 1 0 0 0,0 0 10 0 0,1 0-1 0 0,-1 0 1 0 0,1 0-1 0 0,0 0 0 0 0,-1 0 1 0 0,1 1-1 0 0,-1-1 1 0 0,1 0-1 0 0,0 1 1 0 0,-1-1-1 0 0,1 1 0 0 0,0 0 1 0 0,-1-1-1 0 0,-1 2 1 0 0,-2 3-57 0 0,-1-1 0 0 0,1 1 0 0 0,0-1 0 0 0,1 1 0 0 0,-8 10 0 0 0,-10 20-1504 0 0,13-16-3645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4143 0 0,'-9'6'419'0'0,"1"0"0"0"0,-1 0 0 0 0,1 1 0 0 0,1 0 0 0 0,-1 0 0 0 0,1 1 0 0 0,-12 17 0 0 0,4-7 111 0 0,-22 27 1479 0 0,3 2 0 0 0,-43 75 0 0 0,61-91-1455 0 0,1 1-1 0 0,1 1 0 0 0,2 1 1 0 0,1 0-1 0 0,-9 48 1 0 0,10-14 88 0 0,3 0 1 0 0,2 98 0 0 0,29 139 417 0 0,-17-258-974 0 0,23 87 0 0 0,-23-110-67 0 0,1-2 0 0 0,2 1 0 0 0,0-1 0 0 0,1 0 0 0 0,23 32 0 0 0,0-10-65 0 0,2-1 0 0 0,47 42 1 0 0,93 63-187 0 0,-129-114-1085 0 0,-47-34 1284 0 0,1 0 0 0 0,-1 0 0 0 0,0 0 0 0 0,0 0-1 0 0,0 0 1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0 0 0 0,0 1 0 0 0,0-1 0 0 0,0 0 0 0 0,0 0 0 0 0,0 0 0 0 0,0 0 0 0 0,0 0 0 0 0,0 0 0 0 0,0 0 0 0 0,0 0 0 0 0,0 0 0 0 0,0 0 0 0 0,0 0 0 0 0,0 0 0 0 0,0 0 0 0 0,-1 0 0 0 0,1 0 0 0 0,0 0 0 0 0,0 0 0 0 0,0 0 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8751 0 0,'-1'-6'843'0'0,"3"12"-779"0"0,5 13 861 0 0,17 123 4598 0 0,-16-74-3946 0 0,-1 80 1 0 0,-15 50-4 0 0,1 43-1034 0 0,16-147-2421 0 0,-10-90 147 0 0,0-9 255 0 0,-3-7-571 0 0,3 4 906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11975 0 0,'8'-4'517'0'0,"0"1"1"0"0,1 0-1 0 0,-1 0 0 0 0,1 1 0 0 0,0 0 0 0 0,0 0 0 0 0,0 1 0 0 0,11 0 0 0 0,8 2 750 0 0,37 5 1 0 0,-46-3-1213 0 0,-1-1 0 0 0,1 0 0 0 0,0-2 1 0 0,-1 0-1 0 0,28-4 0 0 0,-27 0-572 0 0,0 0 0 0 0,0-2 1 0 0,-1 0-1 0 0,0-1 0 0 0,21-12 0 0 0,-29 13-910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11975 0 0,'-1'0'45'0'0,"1"0"-1"0"0,0 0 0 0 0,-1 0 1 0 0,1 0-1 0 0,0 1 1 0 0,-1-1-1 0 0,1 0 0 0 0,0 0 1 0 0,-1 0-1 0 0,1 0 0 0 0,0 0 1 0 0,-1 0-1 0 0,1 1 1 0 0,0-1-1 0 0,-1 0 0 0 0,1 0 1 0 0,0 0-1 0 0,0 1 0 0 0,-1-1 1 0 0,1 0-1 0 0,0 0 0 0 0,0 1 1 0 0,-1-1-1 0 0,1 0 1 0 0,0 1-1 0 0,0-1 0 0 0,0 0 1 0 0,0 0-1 0 0,0 1 0 0 0,-1 0 1 0 0,0 12 24 0 0,0 0 78 0 0,-5 26 1352 0 0,1-1-1 0 0,1 1 1 0 0,3 41-1 0 0,13 116 276 0 0,4-63-3819 0 0,-13-102-4910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7 300 7367 0 0,'17'-23'860'0'0,"0"0"1"0"0,34-35-1 0 0,-26 31 286 0 0,0 0 699 0 0,57-47 1 0 0,-71 65-1535 0 0,0 1 0 0 0,1 0 1 0 0,0 1-1 0 0,0 0 1 0 0,1 1-1 0 0,0 1 0 0 0,0 0 1 0 0,20-5-1 0 0,-30 9-284 0 0,1 1 0 0 0,-1-1-1 0 0,0 1 1 0 0,1-1 0 0 0,-1 1 0 0 0,1 0-1 0 0,-1 1 1 0 0,0-1 0 0 0,1 1 0 0 0,-1-1-1 0 0,0 1 1 0 0,1 0 0 0 0,-1 0 0 0 0,0 0-1 0 0,0 1 1 0 0,0-1 0 0 0,0 1 0 0 0,0 0-1 0 0,0 0 1 0 0,0 0 0 0 0,-1 0 0 0 0,1 0-1 0 0,4 5 1 0 0,-3-2-54 0 0,-1 1-1 0 0,0-1 1 0 0,1 1-1 0 0,-2-1 1 0 0,1 1-1 0 0,-1 0 0 0 0,0 0 1 0 0,0 0-1 0 0,-1 1 1 0 0,0-1-1 0 0,0 0 1 0 0,0 7-1 0 0,0 8 17 0 0,-1-1 0 0 0,-2 0-1 0 0,0 0 1 0 0,-1 1 0 0 0,-1-2 0 0 0,-10 33-1 0 0,-4-2 14 0 0,-32 64 1 0 0,-60 77-473 0 0,-16-7 187 0 0,34-53 526 0 0,73-107-120 0 0,14-18-9 0 0,0 1-1 0 0,-8 13 1 0 0,36-27 110 0 0,75-35 261 0 0,91-34 6 0 0,-25 12-2133 0 0,-138 54-272 0 0,-11 5-3754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15199 0 0,'0'-1'39'0'0,"0"0"0"0"0,1 1 0 0 0,0-1-1 0 0,-1 1 1 0 0,1-1 0 0 0,-1 1 0 0 0,1-1 0 0 0,0 1-1 0 0,-1 0 1 0 0,1-1 0 0 0,0 1 0 0 0,-1 0 0 0 0,1-1-1 0 0,0 1 1 0 0,0 0 0 0 0,-1 0 0 0 0,2-1-1 0 0,18-5-150 0 0,7-2 1246 0 0,46-10 480 0 0,-62 16-2141 0 0,-1 1 0 0 0,1 0 0 0 0,0 0 0 0 0,19 2 0 0 0,-19 2-3466 0 0,-3 0-1145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11055 0 0,'-2'3'984'0'0,"5"-2"-792"0"0,2-1-192 0 0,1-1 0 0 0,0-1-480 0 0,0 1-144 0 0,5-2-24 0 0,6-2-8 0 0,7-1 1168 0 0,6-1 224 0 0,5-4 56 0 0,0 0 8 0 0,0 2-224 0 0,-3 0-48 0 0,-3 1-8 0 0,-5 4 0 0 0,-3 2-856 0 0,-4 1-176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88 10591 0 0,'8'-6'472'0'0,"-1"2"96"0"0,2-1-456 0 0,-1 1-112 0 0,-2 1 0 0 0,-1 1 0 0 0,1-1-392 0 0,3-2-104 0 0,8-2-16 0 0,4-2-8 0 0,3 0 1008 0 0,0 0 208 0 0,1 2 40 0 0,-4 1 0 0 0,0 2-1032 0 0,-3 1-216 0 0,1 1-32 0 0,-7 2-3968 0 0</inkml:trace>
  <inkml:trace contextRef="#ctx0" brushRef="#br0" timeOffset="1">0 419 9215 0 0,'2'2'408'0'0,"3"-2"80"0"0,1 0-392 0 0,0-3-96 0 0,1 1 0 0 0,-4-1 0 0 0,3 3 96 0 0,3-5 0 0 0,7-1 0 0 0,5-1 0 0 0,2-2 784 0 0,1 0 152 0 0,-1 0 32 0 0,-5-1 8 0 0,-1 4-1360 0 0,-2 0-264 0 0,-2 0-56 0 0,1 2-4736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11975 0 0,'0'-1'179'0'0,"1"0"0"0"0,0 1 1 0 0,0-1-1 0 0,0 0 0 0 0,0 0 0 0 0,0 0 0 0 0,-1 1 0 0 0,1-1 0 0 0,0 0 0 0 0,1 1 0 0 0,-1-1 0 0 0,0 1 0 0 0,0-1 0 0 0,2 1 0 0 0,24-13 1241 0 0,116-36 2658 0 0,-20 8-2587 0 0,7-4-1034 0 0,-112 40-940 0 0,1 1 0 0 0,1 1 0 0 0,-1 0 0 0 0,39 1 1 0 0,-41 3-540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61 9215 0 0,'7'-5'-80'0'0,"1"0"-1"0"0,0 0 1 0 0,0 1-1 0 0,0 0 0 0 0,0 0 1 0 0,1 1-1 0 0,-1 0 1 0 0,12-2-1 0 0,-4-1 1682 0 0,-15 6-1588 0 0,13-4 1055 0 0,0 0-1 0 0,17-3 1 0 0,-28 7-863 0 0,1-1 0 0 0,-1 1 0 0 0,1 0 0 0 0,0 0 0 0 0,-1 0 1 0 0,1 0-1 0 0,0 1 0 0 0,-1-1 0 0 0,1 1 0 0 0,0 0 0 0 0,-1 0 0 0 0,1 0 0 0 0,-1 1 0 0 0,5 2 0 0 0,-7-3-150 0 0,0 0 0 0 0,1 1 1 0 0,-1-1-1 0 0,0 0 0 0 0,0 1 0 0 0,0-1 0 0 0,0 1 0 0 0,0-1 0 0 0,0 1 0 0 0,-1-1 1 0 0,1 1-1 0 0,0 0 0 0 0,-1 0 0 0 0,1-1 0 0 0,-1 1 0 0 0,0 0 0 0 0,0 0 0 0 0,1-1 0 0 0,-1 1 1 0 0,0 0-1 0 0,0 0 0 0 0,-1 0 0 0 0,1-1 0 0 0,0 1 0 0 0,-1 0 0 0 0,1 0 0 0 0,-2 2 1 0 0,-1 6-63 0 0,-1-1 0 0 0,0 1 0 0 0,-7 12 0 0 0,-11 15-868 0 0,-40 53 0 0 0,-35 29-1684 0 0,65-81 2124 0 0,25-31 318 0 0,-9 13-201 0 0,15-20 312 0 0,0 1 0 0 0,0 0-1 0 0,1 0 1 0 0,-1 0 0 0 0,1 0 0 0 0,-1 0 0 0 0,1 0 0 0 0,-1 0 0 0 0,1 0-1 0 0,0 0 1 0 0,-1 0 0 0 0,1 1 0 0 0,0-1 0 0 0,0 0 0 0 0,0 0-1 0 0,0 2 1 0 0,0-3 29 0 0,1 1 0 0 0,-1-1-1 0 0,0 1 1 0 0,1-1-1 0 0,-1 0 1 0 0,1 1 0 0 0,-1-1-1 0 0,1 0 1 0 0,-1 1-1 0 0,1-1 1 0 0,-1 0 0 0 0,1 0-1 0 0,-1 1 1 0 0,1-1 0 0 0,-1 0-1 0 0,1 0 1 0 0,0 0-1 0 0,-1 0 1 0 0,1 0 0 0 0,-1 0-1 0 0,1 0 1 0 0,-1 0 0 0 0,1 0-1 0 0,0 0 1 0 0,-1 0-1 0 0,1 0 1 0 0,0 0 0 0 0,22-4 360 0 0,-18 3-364 0 0,40-7 289 0 0,50-1 0 0 0,-70 8-230 0 0,0 2-1 0 0,0 0 1 0 0,41 8 0 0 0,-58-8-74 0 0,-1 1 0 0 0,1 0 0 0 0,-1 1 0 0 0,0 0 1 0 0,1 0-1 0 0,-1 0 0 0 0,0 1 0 0 0,-1 0 0 0 0,8 5 0 0 0,-12-6-20 0 0,1-1 1 0 0,0 1-1 0 0,-1-1 0 0 0,0 1 0 0 0,1 0 0 0 0,-1 0 1 0 0,0 0-1 0 0,0 1 0 0 0,-1-1 0 0 0,1 0 0 0 0,-1 1 0 0 0,0-1 1 0 0,0 1-1 0 0,0-1 0 0 0,0 1 0 0 0,0-1 0 0 0,-1 1 1 0 0,0 0-1 0 0,1-1 0 0 0,-1 1 0 0 0,-1 4 0 0 0,-1 4 61 0 0,0-1-1 0 0,-1 1 0 0 0,0-1 1 0 0,-1 0-1 0 0,0 0 0 0 0,-1-1 0 0 0,0 1 1 0 0,-1-1-1 0 0,-13 19 0 0 0,3-8 54 0 0,-1-1-1 0 0,-1-1 0 0 0,-26 23 0 0 0,24-25 32 0 0,0-2-1 0 0,-1 0 1 0 0,-28 15-1 0 0,39-25 9 0 0,0 0 0 0 0,-1 0 0 0 0,1-1 0 0 0,-1-1 0 0 0,1 0-1 0 0,-1 0 1 0 0,0-1 0 0 0,0 0 0 0 0,-22 0 0 0 0,29-3-342 0 0,1 1 0 0 0,0-1-1 0 0,0 1 1 0 0,-1-1 0 0 0,1 0 0 0 0,-5-2 0 0 0,-4-3-5394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536 799 7831 0 0,'-10'1'-249'0'0,"13"-8"-524"0"0,-3 5 942 0 0,0 1 1 0 0,0 0 0 0 0,1-1-1 0 0,-1 1 1 0 0,0 0 0 0 0,1 0-1 0 0,-1 0 1 0 0,1-1 0 0 0,0 1-1 0 0,-1 0 1 0 0,3-2 0 0 0,-1-1 243 0 0,0-1 86 0 0,1 0 0 0 0,-2-1 0 0 0,1 1 0 0 0,-1 0 0 0 0,0-1 0 0 0,0 1 0 0 0,0-1 1 0 0,-1 1-1 0 0,1-1 0 0 0,-1 0 0 0 0,-1 1 0 0 0,1-1 0 0 0,-1 1 0 0 0,0-1 0 0 0,-1 1 0 0 0,1-1 0 0 0,-5-9 0 0 0,-2-2-163 0 0,-1 0 0 0 0,-1 0 1 0 0,-21-26-1 0 0,12 16 107 0 0,-253-341-1833 0 0,269 364 1282 0 0,-8-11-464 0 0,-11-19 1 0 0,19 30 497 0 0,1 0-1 0 0,-1-1 1 0 0,1 1 0 0 0,1-1-1 0 0,-1 0 1 0 0,1 0 0 0 0,-1 1-1 0 0,2-1 1 0 0,-2-9 0 0 0,2 13 72 0 0,0-1 1 0 0,1 0 0 0 0,-1 1 0 0 0,0-1 0 0 0,1 0 0 0 0,0 1 0 0 0,-1-1 0 0 0,1 0-1 0 0,0 1 1 0 0,-1-1 0 0 0,1 1 0 0 0,0 0 0 0 0,0-1 0 0 0,1 1 0 0 0,-1 0-1 0 0,0-1 1 0 0,0 1 0 0 0,0 0 0 0 0,1 0 0 0 0,-1 0 0 0 0,1 0 0 0 0,-1 0 0 0 0,1 0-1 0 0,2-1 1 0 0,5-1-4 0 0,1-1-1 0 0,-1 1 1 0 0,14-2-1 0 0,-3 0 3 0 0,-10 2-8 0 0,0 1 1 0 0,1-1-1 0 0,-1 2 0 0 0,1-1 0 0 0,0 2 0 0 0,-1-1 1 0 0,1 2-1 0 0,0-1 0 0 0,20 5 0 0 0,-26-4 1 0 0,0 0 1 0 0,0 1-1 0 0,-1 0 0 0 0,1 0 0 0 0,-1 0 0 0 0,1 0 0 0 0,-1 1 1 0 0,0-1-1 0 0,0 1 0 0 0,0 0 0 0 0,0 1 0 0 0,-1-1 0 0 0,1 1 1 0 0,-1-1-1 0 0,0 1 0 0 0,0 0 0 0 0,0 0 0 0 0,0 0 0 0 0,-1 1 1 0 0,0-1-1 0 0,0 1 0 0 0,0-1 0 0 0,2 9 0 0 0,-2-5-99 0 0,-1 0 0 0 0,1 0 0 0 0,-1 1 0 0 0,-1-1 0 0 0,0 0 0 0 0,0 0 0 0 0,0 1 0 0 0,-4 15 0 0 0,1-12 107 0 0,-1 0 0 0 0,0 0 0 0 0,-1-1 0 0 0,0 1 0 0 0,-8 13 0 0 0,-6 3-25 0 0,-1-1 0 0 0,-1 0 0 0 0,-35 33 0 0 0,-1-3-348 0 0,-145 164-33 0 0,197-214 474 0 0,1 0 0 0 0,-1 0 0 0 0,1 1 0 0 0,0-1 0 0 0,1 1 0 0 0,0 0 0 0 0,0-1 0 0 0,-3 16 0 0 0,5-21-13 0 0,1 1 1 0 0,0-1 0 0 0,-1 1-1 0 0,1-1 1 0 0,0 0 0 0 0,0 1 0 0 0,1-1-1 0 0,-1 0 1 0 0,0 1 0 0 0,1-1-1 0 0,-1 0 1 0 0,1 1 0 0 0,0-1 0 0 0,0 0-1 0 0,0 0 1 0 0,0 0 0 0 0,0 0-1 0 0,0 0 1 0 0,0 0 0 0 0,1 0 0 0 0,-1 0-1 0 0,1 0 1 0 0,0 0 0 0 0,-1-1-1 0 0,1 1 1 0 0,0-1 0 0 0,0 1 0 0 0,0-1-1 0 0,0 0 1 0 0,0 0 0 0 0,0 0-1 0 0,0 0 1 0 0,1 0 0 0 0,3 1 0 0 0,-1-1-17 0 0,0-1 1 0 0,-1 1 0 0 0,1-1 0 0 0,0 0 0 0 0,0 0-1 0 0,-1 0 1 0 0,1-1 0 0 0,0 0 0 0 0,0 0 0 0 0,-1 0 0 0 0,1 0-1 0 0,-1-1 1 0 0,6-2 0 0 0,9-5 254 0 0,29-19 1 0 0,-43 25-229 0 0,49-31 524 0 0,-1-4 0 0 0,-2-1 0 0 0,-1-2 0 0 0,-3-3 0 0 0,77-90 0 0 0,-86 80-883 0 0,-27 37-758 0 0,0 1 0 0 0,1 0-1 0 0,27-26 1 0 0,-39 41 827 0 0,1 1 0 0 0,-1-1-1 0 0,1 0 1 0 0,-1 1 0 0 0,1-1 0 0 0,0 1-1 0 0,0-1 1 0 0,-1 1 0 0 0,1 0-1 0 0,0-1 1 0 0,0 1 0 0 0,-1 0 0 0 0,1-1-1 0 0,0 1 1 0 0,0 0 0 0 0,0 0-1 0 0,0 0 1 0 0,-1-1 0 0 0,1 1 0 0 0,1 0-1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574 672 8287 0 0,'-76'-133'3633'0'0,"24"38"449"0"0,39 74-3780 0 0,-1 0 0 0 0,-1 0 0 0 0,-1 2 0 0 0,-1 0 0 0 0,0 1 0 0 0,-2 0-1 0 0,0 2 1 0 0,0 0 0 0 0,-2 1 0 0 0,-25-14 0 0 0,38 25-293 0 0,0-1-20 0 0,0 1 0 0 0,0-1-1 0 0,1 0 1 0 0,-13-12 0 0 0,19 16 10 0 0,0 0 0 0 0,0 0 0 0 0,0 0-1 0 0,0 0 1 0 0,0 0 0 0 0,0 0 0 0 0,1 0-1 0 0,-1-1 1 0 0,0 1 0 0 0,1 0 0 0 0,-1-1 0 0 0,1 1-1 0 0,-1-1 1 0 0,1 1 0 0 0,0 0 0 0 0,-1-1 0 0 0,1 1-1 0 0,0-1 1 0 0,0 1 0 0 0,0-1 0 0 0,0 1-1 0 0,0-1 1 0 0,1 1 0 0 0,-1-1 0 0 0,0 1 0 0 0,1 0-1 0 0,-1-1 1 0 0,1 1 0 0 0,-1 0 0 0 0,1-1-1 0 0,-1 1 1 0 0,1 0 0 0 0,0-1 0 0 0,0 1 0 0 0,0 0-1 0 0,2-2 1 0 0,11-14-201 0 0,-11 12 3 0 0,1 0 0 0 0,0 0 1 0 0,1 0-1 0 0,-1 1 0 0 0,1 0 0 0 0,0 0 0 0 0,0 0 0 0 0,6-4 0 0 0,24-8-444 0 0,0 1 0 0 0,1 1-1 0 0,56-13 1 0 0,-56 20-514 0 0,-33 7 1107 0 0,-1-1 0 0 0,0 1 1 0 0,1 0-1 0 0,-1 0 0 0 0,0 0 0 0 0,1 1 1 0 0,-1-1-1 0 0,0 0 0 0 0,1 1 0 0 0,-1 0 1 0 0,0-1-1 0 0,5 3 0 0 0,-7-2 49 0 0,1-1 0 0 0,-1 0 0 0 0,1 1 0 0 0,-1-1 0 0 0,1 1 1 0 0,-1-1-1 0 0,1 1 0 0 0,-1 0 0 0 0,1-1 0 0 0,-1 1 0 0 0,0-1 0 0 0,1 1 0 0 0,-1 0 0 0 0,0-1 1 0 0,0 1-1 0 0,1 0 0 0 0,-1 0 0 0 0,0-1 0 0 0,0 1 0 0 0,0 0 0 0 0,0 1 0 0 0,0 0 20 0 0,0 0 1 0 0,-1 0-1 0 0,1 0 0 0 0,0 0 0 0 0,-1 0 0 0 0,0-1 0 0 0,-1 5 0 0 0,-2 1 131 0 0,0 1 0 0 0,-10 11-1 0 0,12-17-118 0 0,-127 148 322 0 0,81-99-386 0 0,-74 103 0 0 0,18 27 1129 0 0,89-149-924 0 0,1 1-1 0 0,2 1 0 0 0,-15 61 0 0 0,25-87-120 0 0,1 0 0 0 0,0 0 0 0 0,0 0 0 0 0,1 0 0 0 0,0 12 0 0 0,0-18-35 0 0,1-1 0 0 0,-1 0 0 0 0,0 0 0 0 0,0 1 0 0 0,1-1 1 0 0,-1 0-1 0 0,1 0 0 0 0,-1 1 0 0 0,1-1 0 0 0,-1 0 0 0 0,1 0 0 0 0,0 0 1 0 0,-1 0-1 0 0,1 0 0 0 0,0 0 0 0 0,0 0 0 0 0,0 0 0 0 0,0 0 1 0 0,0 0-1 0 0,0 0 0 0 0,0-1 0 0 0,0 1 0 0 0,0 0 0 0 0,0-1 0 0 0,0 1 1 0 0,1-1-1 0 0,-1 1 0 0 0,0-1 0 0 0,0 0 0 0 0,1 1 0 0 0,-1-1 1 0 0,0 0-1 0 0,0 0 0 0 0,1 0 0 0 0,-1 0 0 0 0,0 0 0 0 0,1 0 0 0 0,-1 0 1 0 0,0 0-1 0 0,0-1 0 0 0,1 1 0 0 0,0-1 0 0 0,11-2 131 0 0,0-1 1 0 0,-1-1-1 0 0,1 0 0 0 0,-1 0 0 0 0,19-13 0 0 0,54-42 725 0 0,171-160 1973 0 0,-108 63-2231 0 0,-129 132-944 0 0,10-9-2904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6911 0 0,'-1'-2'94'0'0,"0"-1"0"0"0,0 1 0 0 0,0 0 0 0 0,0-1 0 0 0,1 1-1 0 0,-1-1 1 0 0,1-4 0 0 0,6 109 5110 0 0,0-17-2727 0 0,-6 160 1553 0 0,0-24-3204 0 0,0-220-830 0 0,1 25-1152 0 0,6 44 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43 1839 0 0,'-3'5'265'0'0,"1"0"0"0"0,0 0 0 0 0,-1 1 0 0 0,2-1 0 0 0,-1 1-1 0 0,-1 6 1 0 0,-2 10 329 0 0,3-17-445 0 0,-81 306 6941 0 0,75-271-6352 0 0,2 1 0 0 0,1 0 0 0 0,3 1 0 0 0,1-1 0 0 0,8 74 0 0 0,-5-104-642 0 0,0 0 1 0 0,0 0-1 0 0,1 0 1 0 0,0-1 0 0 0,1 1-1 0 0,10 19 1 0 0,-12-27-84 0 0,1 1 0 0 0,-1-1 1 0 0,1 0-1 0 0,-1 0 0 0 0,1 0 1 0 0,0 0-1 0 0,0 0 0 0 0,0 0 1 0 0,0-1-1 0 0,1 1 0 0 0,-1-1 1 0 0,1 0-1 0 0,0 0 0 0 0,-1-1 1 0 0,1 1-1 0 0,0-1 1 0 0,0 1-1 0 0,0-1 0 0 0,0-1 1 0 0,0 1-1 0 0,8 0 0 0 0,-5-1 65 0 0,1-1-1 0 0,0 0 0 0 0,-1 0 0 0 0,1 0 1 0 0,0-1-1 0 0,-1-1 0 0 0,0 1 1 0 0,1-1-1 0 0,-1 0 0 0 0,0-1 0 0 0,10-7 1 0 0,5-4 265 0 0,40-37 0 0 0,-44 35-249 0 0,-1-1 0 0 0,-1-1 0 0 0,-1 0 0 0 0,0-1 0 0 0,-2-1 0 0 0,0 0 0 0 0,-1-1 0 0 0,-2-1 0 0 0,12-33 0 0 0,-13 29-112 0 0,-1-1 1 0 0,-2 1 0 0 0,-1-2 0 0 0,-1 1 0 0 0,-1-1 0 0 0,-2 1-1 0 0,-3-55 1 0 0,0 66-39 0 0,-1 1 0 0 0,0-1-1 0 0,-2 0 1 0 0,1 1 0 0 0,-2 0 0 0 0,0 0-1 0 0,-1 0 1 0 0,-9-14 0 0 0,11 22 57 0 0,0 0 0 0 0,-1 0 1 0 0,0 1-1 0 0,0 0 0 0 0,0 0 1 0 0,-1 1-1 0 0,0-1 0 0 0,0 1 1 0 0,-1 1-1 0 0,1 0 0 0 0,-1 0 1 0 0,-1 0-1 0 0,1 1 0 0 0,-1 0 1 0 0,1 1-1 0 0,-11-3 0 0 0,6 2-50 0 0,1 2 0 0 0,0-1 0 0 0,-1 2 0 0 0,0 0 1 0 0,1 0-1 0 0,-1 1 0 0 0,0 1 0 0 0,0 0 0 0 0,-13 3 0 0 0,25-4-34 0 0,-1 0 0 0 0,1 1 0 0 0,-1-1 1 0 0,1 0-1 0 0,-1 1 0 0 0,1 0 0 0 0,-1-1 0 0 0,1 1 0 0 0,0 0 1 0 0,-1 0-1 0 0,1 0 0 0 0,0 0 0 0 0,0 0 0 0 0,-1 0 0 0 0,1 0 1 0 0,0 0-1 0 0,0 0 0 0 0,0 1 0 0 0,0-1 0 0 0,1 0 1 0 0,-1 1-1 0 0,0-1 0 0 0,1 1 0 0 0,-1-1 0 0 0,0 1 0 0 0,1-1 1 0 0,0 1-1 0 0,-1-1 0 0 0,1 1 0 0 0,0-1 0 0 0,0 1 0 0 0,0-1 1 0 0,0 1-1 0 0,0 0 0 0 0,0-1 0 0 0,0 1 0 0 0,1-1 0 0 0,-1 1 1 0 0,0-1-1 0 0,2 2 0 0 0,2 9-1104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83 110 4143 0 0,'-1'0'60'0'0,"0"0"0"0"0,0 0 0 0 0,0 0 0 0 0,1 0 0 0 0,-1 0 0 0 0,0 0 0 0 0,0 0-1 0 0,0 0 1 0 0,0 0 0 0 0,0 0 0 0 0,0 0 0 0 0,0 1 0 0 0,0-1 0 0 0,0 0 0 0 0,0 1-1 0 0,0-1 1 0 0,0 1 0 0 0,1-1 0 0 0,-1 1 0 0 0,0-1 0 0 0,0 1 0 0 0,0-1 0 0 0,1 1-1 0 0,-1 0 1 0 0,0 0 0 0 0,0 1 0 0 0,-16 20 2445 0 0,13-14-1965 0 0,0 0 0 0 0,1 0 0 0 0,0 0 0 0 0,0 0 0 0 0,1 0 0 0 0,0 1 0 0 0,-1 11 0 0 0,2-16-403 0 0,1 1 1 0 0,-1-1 0 0 0,1 1 0 0 0,0-1-1 0 0,1 0 1 0 0,-1 1 0 0 0,1-1 0 0 0,0 1-1 0 0,0-1 1 0 0,0 0 0 0 0,1 1 0 0 0,-1-1-1 0 0,1 0 1 0 0,0 0 0 0 0,5 7 0 0 0,-6-10-147 0 0,0 0-1 0 0,1 1 1 0 0,-1-1 0 0 0,0 0 0 0 0,1 0 0 0 0,-1 0 0 0 0,1 0 0 0 0,-1 0 0 0 0,1 0 0 0 0,-1 0 0 0 0,1-1 0 0 0,0 1 0 0 0,-1 0 0 0 0,1-1 0 0 0,0 1 0 0 0,0-1-1 0 0,0 0 1 0 0,-1 0 0 0 0,1 0 0 0 0,0 0 0 0 0,0 0 0 0 0,-1 0 0 0 0,1 0 0 0 0,0 0 0 0 0,0-1 0 0 0,0 1 0 0 0,-1-1 0 0 0,1 1 0 0 0,0-1 0 0 0,-1 0 0 0 0,1 1 0 0 0,-1-1-1 0 0,4-2 1 0 0,-3 1-38 0 0,0 1 0 0 0,0-1-1 0 0,0 1 1 0 0,0-1 0 0 0,0 0-1 0 0,0 0 1 0 0,-1 0 0 0 0,1 0-1 0 0,0 0 1 0 0,-1 0 0 0 0,0-1-1 0 0,0 1 1 0 0,0 0-1 0 0,0-1 1 0 0,0 1 0 0 0,0-1-1 0 0,0 1 1 0 0,-1-1 0 0 0,1 1-1 0 0,-1-1 1 0 0,0 0 0 0 0,0-4-1 0 0,-1 0-112 0 0,0 1 0 0 0,-1-1 0 0 0,0 0 0 0 0,0 1 0 0 0,0 0 0 0 0,-1 0-1 0 0,0 0 1 0 0,0 0 0 0 0,-1 0 0 0 0,0 0 0 0 0,-6-7 0 0 0,6 9 185 0 0,1 1 1 0 0,0 0-1 0 0,-1 0 0 0 0,0 0 1 0 0,1 0-1 0 0,-1 1 1 0 0,0 0-1 0 0,-1-1 1 0 0,1 1-1 0 0,0 1 0 0 0,-1-1 1 0 0,1 1-1 0 0,-1-1 1 0 0,1 1-1 0 0,-1 1 0 0 0,1-1 1 0 0,-8 0-1 0 0,12 1-7 0 0,0 0-1 0 0,0 0 1 0 0,0 0 0 0 0,0 0-1 0 0,0 0 1 0 0,0 0-1 0 0,0 0 1 0 0,0 0-1 0 0,0 0 1 0 0,0 0 0 0 0,-1 0-1 0 0,1 0 1 0 0,0 0-1 0 0,0 0 1 0 0,0 0-1 0 0,0 0 1 0 0,0 0 0 0 0,0 0-1 0 0,0 0 1 0 0,0 0-1 0 0,0 0 1 0 0,0 0-1 0 0,-1 0 1 0 0,1 0 0 0 0,0 0-1 0 0,0 0 1 0 0,0 0-1 0 0,0 0 1 0 0,0 1-1 0 0,0-1 1 0 0,0 0 0 0 0,0 0-1 0 0,0 0 1 0 0,0 0-1 0 0,0 0 1 0 0,0 0 0 0 0,0 0-1 0 0,0 0 1 0 0,-1 0-1 0 0,1 0 1 0 0,0 0-1 0 0,0 0 1 0 0,0 1 0 0 0,0-1-1 0 0,0 0 1 0 0,0 0-1 0 0,0 0 1 0 0,0 0-1 0 0,0 0 1 0 0,0 0 0 0 0,0 0-1 0 0,0 0 1 0 0,0 0-1 0 0,0 0 1 0 0,0 1-1 0 0,0-1 1 0 0,0 0 0 0 0,0 0-1 0 0,0 0 1 0 0,1 0-1 0 0,-1 0 1 0 0,0 0-1 0 0,0 0 1 0 0,6 7 599 0 0,12 3-207 0 0,-8-6-327 0 0,0-1-1 0 0,1-1 0 0 0,-1 0 0 0 0,1 0 1 0 0,0-1-1 0 0,0 0 0 0 0,-1-1 0 0 0,1 0 1 0 0,0-1-1 0 0,0 0 0 0 0,11-3 0 0 0,14-5 236 0 0,65-24 0 0 0,-95 31-285 0 0,95-42 547 0 0,-68 28-35 0 0,1 1 0 0 0,0 2 0 0 0,40-9 0 0 0,-73 22-542 0 0,0-1-1 0 0,0 1 1 0 0,0 0-1 0 0,0-1 1 0 0,0 1 0 0 0,0 0-1 0 0,0 0 1 0 0,0 0-1 0 0,0 0 1 0 0,0 0-1 0 0,0 0 1 0 0,0 0 0 0 0,0 0-1 0 0,0 0 1 0 0,0 1-1 0 0,0-1 1 0 0,0 0-1 0 0,0 1 1 0 0,0-1-1 0 0,0 0 1 0 0,0 1 0 0 0,0-1-1 0 0,-1 1 1 0 0,1 0-1 0 0,0-1 1 0 0,0 1-1 0 0,0 0 1 0 0,-1-1 0 0 0,1 1-1 0 0,0 0 1 0 0,-1 0-1 0 0,1 0 1 0 0,-1-1-1 0 0,1 1 1 0 0,-1 0-1 0 0,1 0 1 0 0,-1 0 0 0 0,0 0-1 0 0,1 0 1 0 0,-1 0-1 0 0,0 0 1 0 0,0 0-1 0 0,0 0 1 0 0,0 0 0 0 0,0 2-1 0 0,0 3-86 0 0,0 1 0 0 0,-1-1 1 0 0,0 1-1 0 0,0-1 0 0 0,-4 10 0 0 0,-9 26-45 0 0,-2-1 1 0 0,-2 0-1 0 0,-24 39 1 0 0,-77 110 563 0 0,78-127-351 0 0,-6 7-77 0 0,8-12-478 0 0,-44 86 1 0 0,82-142 358 0 0,-8 20-706 0 0,9-21 730 0 0,0-1 0 0 0,0 1 0 0 0,0-1 0 0 0,0 1 0 0 0,0-1 0 0 0,-1 1 0 0 0,1-1-1 0 0,0 1 1 0 0,0-1 0 0 0,0 0 0 0 0,0 1 0 0 0,0-1 0 0 0,1 1 0 0 0,-1-1-1 0 0,0 1 1 0 0,0-1 0 0 0,0 1 0 0 0,0-1 0 0 0,0 1 0 0 0,1-1 0 0 0,-1 0 0 0 0,0 1-1 0 0,0-1 1 0 0,1 1 0 0 0,-1-1 0 0 0,0 0 0 0 0,1 1 0 0 0,-1-1 0 0 0,0 0 0 0 0,1 1-1 0 0,-1-1 1 0 0,0 0 0 0 0,1 1 0 0 0,-1-1 0 0 0,1 0 0 0 0,-1 0 0 0 0,1 0 0 0 0,-1 0-1 0 0,0 1 1 0 0,1-1 0 0 0,-1 0 0 0 0,2 0 0 0 0,6 0-4559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57 5527 0 0,'-3'5'309'0'0,"-1"1"-1"0"0,1-1 0 0 0,0 1 0 0 0,1-1 1 0 0,-1 1-1 0 0,1 0 0 0 0,0 0 1 0 0,0 0-1 0 0,1 0 0 0 0,0 0 0 0 0,0 0 1 0 0,1 1-1 0 0,-1-1 0 0 0,2 9 0 0 0,-1-7-21 0 0,0-1-1 0 0,1 1 0 0 0,-1-1 0 0 0,2 0 0 0 0,-1 1 0 0 0,1-1 1 0 0,4 11-1 0 0,-5-17-260 0 0,-1 1 0 0 0,1-1 1 0 0,0 1-1 0 0,0-1 0 0 0,0 1 1 0 0,0-1-1 0 0,0 1 0 0 0,0-1 0 0 0,1 0 1 0 0,-1 0-1 0 0,0 1 0 0 0,1-1 1 0 0,-1 0-1 0 0,1 0 0 0 0,-1 0 1 0 0,1-1-1 0 0,-1 1 0 0 0,1 0 1 0 0,-1-1-1 0 0,1 1 0 0 0,0-1 0 0 0,0 1 1 0 0,-1-1-1 0 0,1 0 0 0 0,0 1 1 0 0,0-1-1 0 0,-1 0 0 0 0,1 0 1 0 0,0 0-1 0 0,0-1 0 0 0,-1 1 0 0 0,1 0 1 0 0,0-1-1 0 0,-1 1 0 0 0,1-1 1 0 0,2 0-1 0 0,2-2-12 0 0,0 0 1 0 0,0 0-1 0 0,0-1 0 0 0,0 0 1 0 0,-1 1-1 0 0,0-2 1 0 0,1 1-1 0 0,-1-1 0 0 0,-1 0 1 0 0,1 0-1 0 0,-1 0 0 0 0,0 0 1 0 0,0-1-1 0 0,-1 0 1 0 0,1 0-1 0 0,-1 0 0 0 0,0 0 1 0 0,3-12-1 0 0,-5 14-86 0 0,1-1 0 0 0,-1 1 0 0 0,0-1 0 0 0,-1 1 0 0 0,1-1 0 0 0,-1 0 0 0 0,0 1 0 0 0,0-1 0 0 0,0 0 0 0 0,-1 1 0 0 0,1-1 0 0 0,-1 0 0 0 0,0 1 0 0 0,-1-1 0 0 0,1 1 0 0 0,-1 0 0 0 0,0-1 0 0 0,0 1 0 0 0,0 0 0 0 0,0 0 0 0 0,-1 0 0 0 0,0 0 0 0 0,0 1 0 0 0,0-1 0 0 0,0 1 0 0 0,0 0 0 0 0,-1 0 0 0 0,-4-3 0 0 0,3 3 54 0 0,1 0-1 0 0,-1 1 0 0 0,-1-1 0 0 0,1 2 0 0 0,0-1 0 0 0,-1 0 1 0 0,1 1-1 0 0,0 0 0 0 0,-1 0 0 0 0,0 1 0 0 0,1-1 1 0 0,-10 1-1 0 0,2 1 495 0 0,1 1 1 0 0,-1 0-1 0 0,0 1 0 0 0,-17 5 1 0 0,17 0 110 0 0,7-2-882 0 0,5-6 267 0 0,1 0 0 0 0,0 0 0 0 0,0 0-1 0 0,0 1 1 0 0,0-1 0 0 0,0 0 0 0 0,0 0 0 0 0,0 0 0 0 0,0 0-1 0 0,0 0 1 0 0,0 0 0 0 0,0 1 0 0 0,0-1 0 0 0,0 0 0 0 0,0 0 0 0 0,0 0-1 0 0,0 0 1 0 0,0 0 0 0 0,0 1 0 0 0,0-1 0 0 0,0 0 0 0 0,1 0-1 0 0,-1 0 1 0 0,0 0 0 0 0,0 0 0 0 0,0 0 0 0 0,0 1 0 0 0,0-1-1 0 0,0 0 1 0 0,0 0 0 0 0,0 0 0 0 0,0 0 0 0 0,1 0 0 0 0,-1 0-1 0 0,0 0 1 0 0,0 0 0 0 0,0 0 0 0 0,0 0 0 0 0,0 0 0 0 0,0 0-1 0 0,1 1 1 0 0,-1-1 0 0 0,0 0 0 0 0,5 1-1051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 9671 0 0,'1'-1'51'0'0,"-1"1"-1"0"0,0-1 1 0 0,1 1-1 0 0,-1-1 1 0 0,0 0 0 0 0,1 1-1 0 0,-1-1 1 0 0,0 0-1 0 0,0 1 1 0 0,0-1-1 0 0,1 0 1 0 0,-1 0-1 0 0,0 1 1 0 0,0-1-1 0 0,0-1 1 0 0,-7 4 53 0 0,-13 16 941 0 0,-50 77 1814 0 0,10-13-1940 0 0,59-81-912 0 0,-194 222 1090 0 0,194-221-1139 0 0,-1-1-13 0 0,1 1 0 0 0,0-1 0 0 0,-1 0-1 0 0,1 1 1 0 0,0 0 0 0 0,0-1 0 0 0,-2 4-1 0 0,5 1-78 0 0,8-2 128 0 0,5-3 70 0 0,0 0 0 0 0,0-1 0 0 0,27-3 0 0 0,-13 0-109 0 0,197-26-814 0 0,-50 3 1699 0 0,-153 25-603 0 0,-7 0-1365 0 0,-5 0-2893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1839 0 0,'-1'-3'92'0'0,"1"-1"-83"0"0,-1 0 0 0 0,1 1-1 0 0,0-1 1 0 0,0 0 0 0 0,1-5 0 0 0,-1 8 54 0 0,0 1 1 0 0,1-1-1 0 0,-1 0 1 0 0,0 1-1 0 0,0-1 1 0 0,1 1-1 0 0,-1-1 1 0 0,0 1-1 0 0,0-1 1 0 0,1 1-1 0 0,-1-1 1 0 0,1 1 0 0 0,-1-1-1 0 0,0 1 1 0 0,1-1-1 0 0,-1 1 1 0 0,1 0-1 0 0,-1-1 1 0 0,1 1-1 0 0,-1 0 1 0 0,1-1-1 0 0,-1 1 1 0 0,1 0-1 0 0,0 0 1 0 0,-1 0-1 0 0,1-1 1 0 0,-1 1-1 0 0,1 0 1 0 0,0 0 0 0 0,-1 0-1 0 0,1 0 1 0 0,-1 0-1 0 0,1 0 1 0 0,0 0-1 0 0,-1 0 1 0 0,1 0-1 0 0,-1 0 1 0 0,1 1-1 0 0,0-1 1 0 0,-1 0-1 0 0,1 0 1 0 0,0 1-1 0 0,1 0 163 0 0,0 0-1 0 0,0 0 0 0 0,0 0 0 0 0,-1 0 1 0 0,1 1-1 0 0,0-1 0 0 0,-1 0 0 0 0,1 1 1 0 0,-1-1-1 0 0,1 1 0 0 0,-1 0 0 0 0,0 0 1 0 0,0-1-1 0 0,0 1 0 0 0,0 0 0 0 0,0 0 1 0 0,1 3-1 0 0,12 37 1953 0 0,-13-36-1855 0 0,7 28 1859 0 0,5 68 0 0 0,-6 37 711 0 0,3 41-587 0 0,-8-160-2231 0 0,1 10-88 0 0,1 0-1 0 0,2 0 1 0 0,17 53-1 0 0,-18-72-3470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10591 0 0,'3'0'1286'0'0,"12"-1"-4606"0"0,34 9 6532 0 0,67 20 0 0 0,-86-20-2059 0 0,31 10 1222 0 0,96 42 1 0 0,-152-57-2356 0 0,0-1 1 0 0,0 0 0 0 0,0 1 0 0 0,-1 0 0 0 0,0 0-1 0 0,9 8 1 0 0,-12-10-26 0 0,0 0 0 0 0,0 0 1 0 0,0 0-1 0 0,0 1 0 0 0,0-1 0 0 0,-1 0 0 0 0,1 1 0 0 0,0-1 1 0 0,-1 1-1 0 0,1-1 0 0 0,-1 1 0 0 0,1-1 0 0 0,-1 1 0 0 0,0-1 1 0 0,0 1-1 0 0,1-1 0 0 0,-1 1 0 0 0,0-1 0 0 0,0 1 0 0 0,-1 0 1 0 0,1-1-1 0 0,0 1 0 0 0,0-1 0 0 0,-1 1 0 0 0,1-1 0 0 0,-1 1 1 0 0,1-1-1 0 0,-2 2 0 0 0,-6 10 72 0 0,0-1 0 0 0,-1 0 1 0 0,-1 0-1 0 0,0-1 0 0 0,0-1 1 0 0,-14 11-1 0 0,-6 8 75 0 0,-229 202-3799 0 0,252-225 3349 0 0,-28 25-2132 0 0,28-23 997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6911 0 0,'4'21'5210'0'0,"12"16"-2306"0"0,-1-4-1458 0 0,-1 15-222 0 0,9 59 0 0 0,5 15-732 0 0,-27-116-499 0 0,1 1 0 0 0,0-1 0 0 0,1 1 0 0 0,0-1 0 0 0,0 0 0 0 0,5 8 0 0 0,-7-13 5 0 0,0 1-1 0 0,1-1 0 0 0,-1 1 0 0 0,1-1 1 0 0,-1 0-1 0 0,1 1 0 0 0,0-1 1 0 0,0 0-1 0 0,-1 0 0 0 0,1 0 1 0 0,0 0-1 0 0,0 0 0 0 0,0-1 1 0 0,0 1-1 0 0,0-1 0 0 0,0 1 1 0 0,0-1-1 0 0,0 0 0 0 0,0 1 1 0 0,0-1-1 0 0,1 0 0 0 0,-1-1 1 0 0,0 1-1 0 0,4-1 0 0 0,28-7 17 0 0,0-1 0 0 0,47-19 0 0 0,-9 2 18 0 0,-26 11 3 0 0,0 2 1 0 0,1 2 0 0 0,84-7-1 0 0,338-34 32 0 0,-400 40 417 0 0,0 3-1 0 0,1 4 1 0 0,111 4 0 0 0,255-2-1199 0 0,-337 0 1340 0 0,-60 2-589 0 0,-12 1-60 0 0,49-6 0 0 0,-69 5 89 0 0,0 0 0 0 0,-1-1 0 0 0,1 0 0 0 0,0 0 0 0 0,-1 0 0 0 0,1-1 0 0 0,-1 0 0 0 0,0-1 0 0 0,0 1-1 0 0,0-1 1 0 0,0 0 0 0 0,5-6 0 0 0,-7 6-27 0 0,-1 0 0 0 0,0 0 0 0 0,0-1 0 0 0,-1 1 0 0 0,1-1 0 0 0,-1 0 1 0 0,0 0-1 0 0,0 0 0 0 0,-1 0 0 0 0,0 0 0 0 0,1 0 0 0 0,-2 0 0 0 0,2-10 0 0 0,-1-6 23 0 0,-4-43 1 0 0,2 61-54 0 0,0-14 62 0 0,-2-1 1 0 0,-7-32-1 0 0,8 45-288 0 0,1 0-1 0 0,-1 0 1 0 0,0 0 0 0 0,-1 1-1 0 0,1-1 1 0 0,-1 0 0 0 0,0 1-1 0 0,0 0 1 0 0,0-1 0 0 0,0 1-1 0 0,-1 0 1 0 0,0 1 0 0 0,0-1 0 0 0,-4-3-1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3 217 8751 0 0,'0'-1'23'0'0,"-1"1"-1"0"0,1-1 1 0 0,0 0 0 0 0,-1 1-1 0 0,1-1 1 0 0,0 1-1 0 0,0-1 1 0 0,0 1-1 0 0,-1-1 1 0 0,1 0-1 0 0,0 1 1 0 0,0-1-1 0 0,0 0 1 0 0,0 1-1 0 0,0-1 1 0 0,0 1-1 0 0,0-1 1 0 0,0 0 0 0 0,1 1-1 0 0,-1-1 1 0 0,0 1-1 0 0,0-1 1 0 0,0 0-1 0 0,1 1 1 0 0,-1-1-1 0 0,0 1 1 0 0,0-1-1 0 0,1 1 1 0 0,-1-1-1 0 0,1 1 1 0 0,-1-1 0 0 0,0 1-1 0 0,2-1 1 0 0,19-16-2137 0 0,-11 10 1237 0 0,27-20 2356 0 0,0 0-1 0 0,2 3 1 0 0,0 1-1 0 0,2 2 1 0 0,52-20-1 0 0,-87 39-1306 0 0,0 0 0 0 0,1 1 0 0 0,-1-1 1 0 0,1 1-1 0 0,-1 0 0 0 0,1 1 0 0 0,7-1 0 0 0,-12 2-143 0 0,0-1-1 0 0,0 0 0 0 0,1 0 0 0 0,-1 1 0 0 0,0-1 0 0 0,0 1 0 0 0,0 0 1 0 0,0 0-1 0 0,0 0 0 0 0,0 0 0 0 0,0 0 0 0 0,0 0 0 0 0,-1 0 1 0 0,1 1-1 0 0,0-1 0 0 0,0 0 0 0 0,-1 1 0 0 0,1 0 0 0 0,-1-1 0 0 0,0 1 1 0 0,1 0-1 0 0,-1 0 0 0 0,0 0 0 0 0,1 3 0 0 0,1 3-116 0 0,-1 0 0 0 0,0 0 0 0 0,0 0 0 0 0,-1 1 0 0 0,0-1 0 0 0,-1 0 0 0 0,0 1 0 0 0,0-1 0 0 0,0 0 0 0 0,-1 0 0 0 0,-4 17 0 0 0,0-7-69 0 0,-1 0 0 0 0,0 0 0 0 0,-1-1 0 0 0,-12 21 0 0 0,-12 15-215 0 0,-56 72 0 0 0,-48 41-40 0 0,70-90 393 0 0,37-45 2 0 0,-12 16 674 0 0,40-47-614 0 0,0 0-1 0 0,0 0 0 0 0,-1 0 1 0 0,1 1-1 0 0,0-1 1 0 0,0 0-1 0 0,0 0 0 0 0,-1 1 1 0 0,1-1-1 0 0,0 0 0 0 0,0 0 1 0 0,0 1-1 0 0,0-1 0 0 0,0 0 1 0 0,0 0-1 0 0,0 1 1 0 0,0-1-1 0 0,0 0 0 0 0,0 1 1 0 0,-1-1-1 0 0,1 0 0 0 0,1 1 1 0 0,-1-1-1 0 0,0 0 1 0 0,0 0-1 0 0,0 1 0 0 0,0-1 1 0 0,0 0-1 0 0,0 1 0 0 0,0-1 1 0 0,0 0-1 0 0,0 0 1 0 0,0 1-1 0 0,1-1 0 0 0,-1 0 1 0 0,0 0-1 0 0,0 1 0 0 0,0-1 1 0 0,1 0-1 0 0,0 1 15 0 0,0-1 0 0 0,0 1 0 0 0,0-1 0 0 0,1 0-1 0 0,-1 1 1 0 0,0-1 0 0 0,0 0 0 0 0,0 0 0 0 0,1 0 0 0 0,1 0-1 0 0,32-5 174 0 0,29-12-349 0 0,-18 4-852 0 0,55-8-1 0 0,-84 19 830 0 0,-1 1 0 0 0,1 0 0 0 0,-1 1 0 0 0,0 1 0 0 0,1 0 0 0 0,-1 1 0 0 0,21 6 0 0 0,-10-2-641 0 0,0-2-1 0 0,40 3 1 0 0,-46-6-3643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7831 0 0,'0'-1'143'0'0,"3"-10"495"0"0,-3 10-639 0 0,1 1 0 0 0,-1 0 0 0 0,0-1 0 0 0,0 1 0 0 0,0 0 0 0 0,0 0 0 0 0,0-1 0 0 0,1 1 0 0 0,-1 0-1 0 0,0 0 1 0 0,0-1 0 0 0,0 1 0 0 0,1 0 0 0 0,-1 0 0 0 0,0-1 0 0 0,0 1 0 0 0,1 0 0 0 0,-1 0 0 0 0,0 0 0 0 0,0 0 0 0 0,1 0 0 0 0,-1-1 0 0 0,0 1 0 0 0,0 0 0 0 0,1 0 0 0 0,-1 0 0 0 0,0 0 0 0 0,1 0-1 0 0,-1 0 1 0 0,1 0 0 0 0,1 0-149 0 0,0-1 0 0 0,0 1-1 0 0,0-1 1 0 0,0 1-1 0 0,0-1 1 0 0,0 0 0 0 0,0 0-1 0 0,0 0 1 0 0,0 0-1 0 0,0 0 1 0 0,2-2-1 0 0,9-4-305 0 0,-4 3 516 0 0,0 1 1 0 0,0 0-1 0 0,-1 0 0 0 0,2 1 0 0 0,-1 1 1 0 0,0-1-1 0 0,0 1 0 0 0,1 1 0 0 0,-1 0 1 0 0,0 0-1 0 0,0 1 0 0 0,14 3 0 0 0,-10-1 319 0 0,-1 0 0 0 0,1 2 0 0 0,-1 0 0 0 0,0 0 0 0 0,0 1 0 0 0,-1 0 0 0 0,0 1-1 0 0,16 12 1 0 0,-2 2 260 0 0,-1 2-1 0 0,0 0 1 0 0,-2 2-1 0 0,-1 0 1 0 0,20 32-1 0 0,0 8 1060 0 0,35 75 0 0 0,-57-103-1309 0 0,-3 2 0 0 0,-1 0 0 0 0,-1 0 0 0 0,-3 1 0 0 0,11 66 0 0 0,-19-82-352 0 0,-1 0 1 0 0,-1 0-1 0 0,-1 0 0 0 0,-1 1 1 0 0,-1-1-1 0 0,-1 0 1 0 0,-2-1-1 0 0,0 1 0 0 0,-1-1 1 0 0,-2 0-1 0 0,-10 24 1 0 0,-3-9 15 0 0,-1-1 1 0 0,-2-1 0 0 0,-46 53-1 0 0,-17 24-495 0 0,84-107 313 0 0,-12 19 59 0 0,14-24-5 0 0,0 0 0 0 0,1 1 0 0 0,-1-1 0 0 0,1 0 0 0 0,0 0 0 0 0,-1 1 0 0 0,1-1 0 0 0,0 0 0 0 0,0 1 0 0 0,0-1 0 0 0,0 0 0 0 0,0 1 0 0 0,0-1 0 0 0,0 0 0 0 0,1 0 0 0 0,-1 1 0 0 0,0-1 0 0 0,1 2 0 0 0,2-1-1083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4 164 3679 0 0,'0'-2'426'0'0,"-1"0"0"0"0,0 0-1 0 0,1 0 1 0 0,-1 0-1 0 0,1 0 1 0 0,0 0-1 0 0,0 0 1 0 0,0 0 0 0 0,0 0-1 0 0,0-3 1 0 0,1 6 63 0 0,1 0-1 0 0,-1 0 1 0 0,0 1 0 0 0,0-1 0 0 0,0 1 0 0 0,0-1 0 0 0,0 1 0 0 0,1 2 0 0 0,4 13 6 0 0,0 0 0 0 0,-2 1 0 0 0,0-1 1 0 0,2 23-1 0 0,-2 74 1611 0 0,-4-106-2114 0 0,0-3-5 0 0,-1-1 1 0 0,1 0-1 0 0,1 1 1 0 0,-1-1-1 0 0,0 1 1 0 0,1-1-1 0 0,0 0 1 0 0,0 1-1 0 0,3 6 1 0 0,-4-11 0 0 0,1 1 0 0 0,0-1 1 0 0,0 1-1 0 0,0-1 0 0 0,0 0 0 0 0,0 1 0 0 0,-1-1 1 0 0,1 0-1 0 0,0 0 0 0 0,0 1 0 0 0,0-1 0 0 0,0 0 1 0 0,0 0-1 0 0,0 0 0 0 0,0 0 0 0 0,0-1 0 0 0,0 1 1 0 0,0 0-1 0 0,0 0 0 0 0,0 0 0 0 0,-1-1 0 0 0,3 0 1 0 0,22-9-511 0 0,-24 10 464 0 0,17-8-418 0 0,0 2 0 0 0,0 0 0 0 0,0 1-1 0 0,39-5 1 0 0,77 2 217 0 0,-43 3 198 0 0,95 0-27 0 0,-37 2 37 0 0,256 2-85 0 0,-342 0 187 0 0,1-2 0 0 0,-1-4-1 0 0,0-2 1 0 0,-1-3 0 0 0,64-21-1 0 0,-107 28 45 0 0,96-26 1286 0 0,-92 26-968 0 0,1 1 1 0 0,46-1-1 0 0,171 14-624 0 0,-146-4 206 0 0,85 11 249 0 0,-138-10-112 0 0,1 3-1 0 0,48 16 1 0 0,-81-22-107 0 0,0 1 1 0 0,1-2-1 0 0,-1 0 1 0 0,1 0-1 0 0,0 0 0 0 0,20-1 1 0 0,-28-2 23 0 0,0 1 1 0 0,1 0-1 0 0,-1-1 0 0 0,0 1 1 0 0,0-1-1 0 0,0 0 1 0 0,0 0-1 0 0,0-1 0 0 0,-1 1 1 0 0,1 0-1 0 0,0-1 1 0 0,0 0-1 0 0,-1 0 0 0 0,1 1 1 0 0,-1-1-1 0 0,0-1 1 0 0,1 1-1 0 0,-1 0 0 0 0,0-1 1 0 0,0 1-1 0 0,-1-1 1 0 0,1 1-1 0 0,0-1 1 0 0,-1 0-1 0 0,0 0 0 0 0,0 0 1 0 0,1 0-1 0 0,-1-3 1 0 0,2-6 274 0 0,-1-1 0 0 0,0 0 0 0 0,0-15 1 0 0,2-12-5 0 0,-2 25-249 0 0,1-7 209 0 0,2-31 1 0 0,-5 47-265 0 0,0 0 0 0 0,-1 1 1 0 0,1-1-1 0 0,-1 0 1 0 0,0 0-1 0 0,-1 1 0 0 0,1-1 1 0 0,-1 1-1 0 0,0-1 0 0 0,-5-7 1 0 0,6 11-163 0 0,0 1 1 0 0,1 0-1 0 0,-1 0 1 0 0,0-1 0 0 0,0 1-1 0 0,0 0 1 0 0,-1 0-1 0 0,1 0 1 0 0,0 0-1 0 0,0 0 1 0 0,-1 1-1 0 0,1-1 1 0 0,0 0-1 0 0,-1 0 1 0 0,1 1-1 0 0,-1-1 1 0 0,1 1-1 0 0,-1 0 1 0 0,-1-1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91 137 6447 0 0,'-1'0'30'0'0,"1"0"-1"0"0,0 0 1 0 0,0 0-1 0 0,0 0 1 0 0,0 0-1 0 0,0 0 1 0 0,0 0-1 0 0,-1 0 1 0 0,1 0-1 0 0,0 0 1 0 0,0 0-1 0 0,0 0 0 0 0,0 0 1 0 0,0 0-1 0 0,0 0 1 0 0,-1 0-1 0 0,1 0 1 0 0,0 0-1 0 0,0 0 1 0 0,0 0-1 0 0,0 0 1 0 0,0 0-1 0 0,0 0 1 0 0,0-1-1 0 0,0 1 1 0 0,0 0-1 0 0,-1 0 0 0 0,1 0 1 0 0,0 0-1 0 0,0 0 1 0 0,0 0-1 0 0,0 0 1 0 0,0-1-1 0 0,0 1 1 0 0,0 0-1 0 0,0 0 1 0 0,0 0-1 0 0,0 0 1 0 0,0 0-1 0 0,0 0 1 0 0,0-1-1 0 0,0 1 0 0 0,0 0 1 0 0,0 0-1 0 0,0 0 1 0 0,0 0-1 0 0,0 0 1 0 0,0 0-1 0 0,0-1 1 0 0,0 1-1 0 0,0 0 1 0 0,0 0-1 0 0,0 0 1 0 0,11-13 2721 0 0,6-4-1889 0 0,0 2 0 0 0,1 0 0 0 0,23-13 0 0 0,-31 21-542 0 0,0 2 0 0 0,1-1-1 0 0,-1 1 1 0 0,1 0 0 0 0,0 1-1 0 0,1 1 1 0 0,-1 0 0 0 0,19-3-1 0 0,-27 6-305 0 0,-1 0 0 0 0,0-1 0 0 0,1 1 0 0 0,-1 0 0 0 0,1 1-1 0 0,-1-1 1 0 0,0 0 0 0 0,1 1 0 0 0,-1-1 0 0 0,1 1 0 0 0,-1 0 0 0 0,0 0-1 0 0,0 0 1 0 0,0 0 0 0 0,1 0 0 0 0,-1 0 0 0 0,0 0 0 0 0,0 1-1 0 0,-1-1 1 0 0,1 1 0 0 0,0 0 0 0 0,0-1 0 0 0,-1 1 0 0 0,3 3 0 0 0,-2-2-45 0 0,-1 1 1 0 0,1 0 0 0 0,0 0-1 0 0,-1 0 1 0 0,0 1-1 0 0,0-1 1 0 0,0 0 0 0 0,-1 0-1 0 0,1 0 1 0 0,-1 1 0 0 0,0-1-1 0 0,0 0 1 0 0,-1 6 0 0 0,-2 3-71 0 0,1 0 1 0 0,-1 0-1 0 0,-1-1 1 0 0,-1 1-1 0 0,-9 20 1 0 0,-37 56 233 0 0,24-48 5 0 0,-2-2 0 0 0,-44 47 0 0 0,-78 61 672 0 0,144-141-679 0 0,3-3 480 0 0,11-3 121 0 0,9-5-289 0 0,-1 0 1 0 0,26-13-1 0 0,-3 1-311 0 0,2 2-3 0 0,68-16-1 0 0,-89 26-260 0 0,0 2-1 0 0,0 1 1 0 0,1 0 0 0 0,-1 2-1 0 0,38 2 1 0 0,-34 6-1655 0 0,-10-3-682 0 0,-9-4 870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51 455 0 0,'-3'-2'169'0'0,"-11"-6"-526"0"0,13 8 438 0 0,1-1 1 0 0,-1 1-1 0 0,1 0 1 0 0,-1 0-1 0 0,1-1 0 0 0,0 1 1 0 0,-1 0-1 0 0,1 0 1 0 0,0-1-1 0 0,-1 1 0 0 0,1 0 1 0 0,0-1-1 0 0,-1 1 1 0 0,1-1-1 0 0,0 1 0 0 0,0 0 1 0 0,0-1-1 0 0,-1 1 1 0 0,1-1-1 0 0,0 1 0 0 0,0 0 1 0 0,0-1-1 0 0,0 1 1 0 0,0-1-1 0 0,-1 0 0 0 0,2-1 548 0 0,1 0-1 0 0,-1 1 1 0 0,0-1-1 0 0,0 0 1 0 0,1 1-1 0 0,-1-1 1 0 0,0 1-1 0 0,1 0 1 0 0,0-1-1 0 0,-1 1 1 0 0,1 0-1 0 0,0 0 1 0 0,2-1-1 0 0,1 0 21 0 0,-1 0 1 0 0,0 1-1 0 0,1 0 0 0 0,0 0 0 0 0,7-1 1 0 0,1 1 111 0 0,1 1 0 0 0,-1 1 0 0 0,17 2 0 0 0,-7 2-355 0 0,-1 0 1 0 0,0 2-1 0 0,0 1 0 0 0,23 11 1 0 0,32 11-276 0 0,-21-13-48 0 0,1-3 1 0 0,86 11-1 0 0,-142-25-83 0 0,20 4 0 0 0,-20-4 0 0 0,0 0 0 0 0,1 0 0 0 0,-1 0 0 0 0,0 1 0 0 0,0-1 0 0 0,0 1 0 0 0,0-1 0 0 0,0 1 0 0 0,0-1 0 0 0,0 1 0 0 0,0 0 0 0 0,0-1 0 0 0,0 1 0 0 0,1 1 0 0 0,-2-1-4 0 0,0-1-1 0 0,0 1 1 0 0,0-1-1 0 0,0 0 1 0 0,0 1 0 0 0,0-1-1 0 0,0 1 1 0 0,0-1-1 0 0,0 1 1 0 0,-1-1-1 0 0,1 1 1 0 0,0-1-1 0 0,0 0 1 0 0,0 1 0 0 0,-1-1-1 0 0,1 0 1 0 0,0 1-1 0 0,-1-1 1 0 0,1 0-1 0 0,0 1 1 0 0,-1-1-1 0 0,1 0 1 0 0,0 1 0 0 0,-1-1-1 0 0,-12 10-173 0 0,10-9 142 0 0,-30 21 19 0 0,-1-2 0 0 0,-69 28 1 0 0,40-19 426 0 0,-3 0 31 0 0,31-14-158 0 0,1 1 0 0 0,1 1 0 0 0,-60 42 0 0 0,90-56-264 0 0,0-1 0 0 0,0 1 0 0 0,0 0 1 0 0,1 0-1 0 0,0-1 0 0 0,-4 7 0 0 0,6-9-76 0 0,0 0 1 0 0,-1 1 0 0 0,1-1-1 0 0,0 0 1 0 0,0 1-1 0 0,0-1 1 0 0,0 0-1 0 0,0 1 1 0 0,-1-1 0 0 0,1 0-1 0 0,0 1 1 0 0,0-1-1 0 0,0 0 1 0 0,0 1-1 0 0,0-1 1 0 0,0 1 0 0 0,0-1-1 0 0,0 0 1 0 0,1 1-1 0 0,-1-1 1 0 0,0 0 0 0 0,0 1-1 0 0,0-1 1 0 0,0 0-1 0 0,0 1 1 0 0,1-1-1 0 0,-1 1 1 0 0,1-1-326 0 0,0 1 0 0 0,0-1-1 0 0,0 1 1 0 0,0-1 0 0 0,0 0 0 0 0,0 1 0 0 0,0-1-1 0 0,0 0 1 0 0,0 0 0 0 0,0 0 0 0 0,0 1 0 0 0,0-1 0 0 0,0 0-1 0 0,0-1 1 0 0,2 1 0 0 0,8-1-5897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 7367 0 0,'3'-7'521'0'0,"1"0"-1"0"0,1 0 0 0 0,-1 1 0 0 0,1 0 0 0 0,1 0 0 0 0,-1 0 0 0 0,1 0 1 0 0,12-8-1 0 0,-10 8-43 0 0,-1 0-1 0 0,2 1 1 0 0,-1 0 0 0 0,1 1 0 0 0,-1 0 0 0 0,1 0 0 0 0,0 1 0 0 0,0 0-1 0 0,1 1 1 0 0,18-3 0 0 0,-23 4-389 0 0,0 1 1 0 0,0 0-1 0 0,-1 0 1 0 0,1 0-1 0 0,0 1 0 0 0,0-1 1 0 0,-1 1-1 0 0,1 1 0 0 0,0-1 1 0 0,-1 1-1 0 0,1-1 1 0 0,-1 1-1 0 0,0 0 0 0 0,0 1 1 0 0,1-1-1 0 0,-1 1 1 0 0,-1 0-1 0 0,1 0 0 0 0,0 0 1 0 0,-1 0-1 0 0,0 1 0 0 0,1-1 1 0 0,4 9-1 0 0,-6-8-27 0 0,1 1 0 0 0,-2-1-1 0 0,1 1 1 0 0,0 0 0 0 0,-1-1-1 0 0,0 1 1 0 0,0 0 0 0 0,0 0 0 0 0,0 0-1 0 0,-1 0 1 0 0,0 0 0 0 0,0 0-1 0 0,-1 0 1 0 0,1 0 0 0 0,-1 0 0 0 0,0 0-1 0 0,-3 8 1 0 0,-2 5-55 0 0,-1 1 0 0 0,-1-1 0 0 0,-11 19 1 0 0,-17 22-303 0 0,-3-2 0 0 0,-2-1 0 0 0,-52 53 0 0 0,34-53 472 0 0,59-55-110 0 0,17-4-139 0 0,85-19-640 0 0,23-3-23 0 0,-63 19-314 0 0,0 7-3635 0 0,-48-1 3566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2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0,'1'-1'68'0'0,"0"0"0"0"0,0 0 0 0 0,1 0 0 0 0,-1 0-1 0 0,1 1 1 0 0,-1-1 0 0 0,1 1 0 0 0,-1-1 0 0 0,1 1 0 0 0,-1 0-1 0 0,1-1 1 0 0,-1 1 0 0 0,1 0 0 0 0,-1 0 0 0 0,1 0-1 0 0,2 0 1 0 0,28 6 865 0 0,-28-5-629 0 0,14 3 184 0 0,1 2 0 0 0,-1 1 0 0 0,-1 0 0 0 0,1 1 0 0 0,-1 1 0 0 0,-1 0 0 0 0,1 2 0 0 0,18 15 0 0 0,-16-11-187 0 0,-2 1 0 0 0,0 1 0 0 0,0 0 0 0 0,-2 1-1 0 0,0 1 1 0 0,16 27 0 0 0,-22-29-74 0 0,0 0 0 0 0,-1 1-1 0 0,-1 0 1 0 0,-1 0 0 0 0,7 36 0 0 0,-8-27 18 0 0,-2 1 0 0 0,-1-1 0 0 0,-2 43 0 0 0,-6-9 60 0 0,-3-1 0 0 0,-2 0-1 0 0,-20 60 1 0 0,11-55-242 0 0,-3-2-1 0 0,-3 0 0 0 0,-46 81 1 0 0,61-127-597 0 0,-1-1-182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557 511 10135 0 0,'9'-11'1080'0'0,"-9"8"-990"0"0,1 1-1 0 0,-1-1 0 0 0,0 0 0 0 0,0 1 0 0 0,0-1 1 0 0,0 1-1 0 0,0-1 0 0 0,-1 1 0 0 0,1-1 0 0 0,-1 1 1 0 0,0-1-1 0 0,1 1 0 0 0,-1-1 0 0 0,0 1 0 0 0,-1 0 1 0 0,1-1-1 0 0,0 1 0 0 0,-1 0 0 0 0,-2-4 0 0 0,-4-3 594 0 0,0 0 0 0 0,-17-14-1 0 0,-13-7 1086 0 0,-58-36 0 0 0,-29-22-730 0 0,103 70-1004 0 0,-35-30 47 0 0,50 41-189 0 0,1 1 0 0 0,0-2-1 0 0,0 1 1 0 0,0-1 0 0 0,-7-12 0 0 0,13 19 99 0 0,-1-1-1 0 0,1 1 1 0 0,0 0-1 0 0,-1 0 1 0 0,1 0-1 0 0,0 0 1 0 0,-1 0-1 0 0,1 0 1 0 0,0 0 0 0 0,0-1-1 0 0,0 1 1 0 0,0 0-1 0 0,0 0 1 0 0,0 0-1 0 0,1 0 1 0 0,-1 0-1 0 0,0-1 1 0 0,1 1-1 0 0,0-1 1 0 0,0 0-4 0 0,0 0 1 0 0,0 0-1 0 0,0 0 0 0 0,1 1 1 0 0,-1-1-1 0 0,1 0 0 0 0,-1 1 0 0 0,1-1 1 0 0,3-1-1 0 0,3-3-51 0 0,2 1-1 0 0,-1 0 1 0 0,15-5-1 0 0,-13 6-45 0 0,1-1 7 0 0,0 0-1 0 0,1 1 1 0 0,-1 1-1 0 0,1 0 1 0 0,21-2-1 0 0,-29 4 103 0 0,-1 1 0 0 0,1 0 0 0 0,-1 0 0 0 0,1 0 0 0 0,-1 0-1 0 0,1 1 1 0 0,-1 0 0 0 0,1 0 0 0 0,-1 0 0 0 0,0 0 0 0 0,0 1-1 0 0,1 0 1 0 0,-1 0 0 0 0,0 0 0 0 0,0 0 0 0 0,-1 1 0 0 0,1-1 0 0 0,-1 1-1 0 0,7 6 1 0 0,-8-6-43 0 0,1 1-1 0 0,-1-1 0 0 0,0 1 0 0 0,0 0 1 0 0,-1 0-1 0 0,1 0 0 0 0,-1 0 0 0 0,0 0 1 0 0,0 0-1 0 0,0 0 0 0 0,0 1 1 0 0,-1-1-1 0 0,0 0 0 0 0,0 0 0 0 0,0 0 1 0 0,0 1-1 0 0,-1-1 0 0 0,0 0 0 0 0,-2 8 1 0 0,0 0-185 0 0,-1-1 1 0 0,-1 0 0 0 0,1 1 0 0 0,-2-2 0 0 0,-12 19-1 0 0,-19 21-87 0 0,-82 82-1 0 0,8-9-688 0 0,92-100 835 0 0,2 1 0 0 0,0 0 1 0 0,-20 42-1 0 0,35-62 251 0 0,1-1 0 0 0,-1 1 0 0 0,1-1 0 0 0,0 1 0 0 0,0-1 0 0 0,0 1 0 0 0,1 0 0 0 0,-1 0 0 0 0,1 5 1 0 0,0-8-36 0 0,0 0 0 0 0,0 0 0 0 0,1 0 0 0 0,-1 0 0 0 0,0 0 0 0 0,1 0 0 0 0,-1 0 0 0 0,0 0 0 0 0,1 0 0 0 0,-1-1 0 0 0,1 1 0 0 0,0 0 0 0 0,-1 0 0 0 0,1 0 0 0 0,0-1 0 0 0,-1 1 0 0 0,1 0 0 0 0,0-1 0 0 0,0 1 0 0 0,-1 0 0 0 0,1-1 0 0 0,0 1 0 0 0,0-1 0 0 0,0 0 0 0 0,0 1 0 0 0,0-1 0 0 0,0 0 0 0 0,0 1 0 0 0,0-1 0 0 0,0 0 0 0 0,0 0 0 0 0,0 0 0 0 0,0 0 0 0 0,0 0 0 0 0,0 0 0 0 0,0 0 0 0 0,0 0 0 0 0,2-1 0 0 0,5 0 143 0 0,-1 0 0 0 0,1 0 0 0 0,0-1-1 0 0,0-1 1 0 0,-1 1 0 0 0,1-1 0 0 0,-1-1 0 0 0,8-3-1 0 0,55-40 526 0 0,-43 28-375 0 0,164-118 1639 0 0,-156 108-2704 0 0,0-2-1 0 0,-2-1 0 0 0,32-41 0 0 0,-65 73 451 0 0,5-5-1367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448 612 919 0 0,'-17'-13'2141'0'0,"0"0"0"0"0,-20-20 0 0 0,-15-12-518 0 0,-36-15 1936 0 0,47 33-1154 0 0,-48-41-1 0 0,79 58-2192 0 0,0 0 1 0 0,1-1 0 0 0,0 0 0 0 0,1-1 0 0 0,0 0 0 0 0,1 0 0 0 0,0-1-1 0 0,1 0 1 0 0,0 0 0 0 0,1-1 0 0 0,1 1 0 0 0,0-1 0 0 0,1 0 0 0 0,0 0-1 0 0,1 0 1 0 0,0-25 0 0 0,2 35-223 0 0,0 0 0 0 0,0 0 0 0 0,1 0-1 0 0,-1 0 1 0 0,1 0 0 0 0,0 0 0 0 0,0 0 0 0 0,1 0-1 0 0,-1 0 1 0 0,1 0 0 0 0,0 0 0 0 0,0 1 0 0 0,0-1-1 0 0,0 1 1 0 0,1-1 0 0 0,4-4 0 0 0,-2 4-9 0 0,-1 0 0 0 0,1 0-1 0 0,0 1 1 0 0,1 0 0 0 0,-1 0 0 0 0,0 0 0 0 0,1 1-1 0 0,0-1 1 0 0,0 1 0 0 0,7-1 0 0 0,9-1-157 0 0,0 2 0 0 0,1 0 0 0 0,-1 1 0 0 0,0 1 0 0 0,24 4 0 0 0,-40-4 104 0 0,0 1 0 0 0,0 0 1 0 0,0 0-1 0 0,-1 0 0 0 0,1 1 0 0 0,0 0 0 0 0,-1 0 0 0 0,0 1 0 0 0,1-1 0 0 0,-1 1 1 0 0,6 5-1 0 0,-8-6 18 0 0,-1 0 0 0 0,0 0 0 0 0,1 1 0 0 0,-1-1 0 0 0,0 1 0 0 0,0 0 0 0 0,0-1 0 0 0,-1 1 0 0 0,1 0 0 0 0,-1 0 0 0 0,0 0 0 0 0,1 0 0 0 0,-1 0 0 0 0,-1 1 0 0 0,1-1 0 0 0,0 0 0 0 0,-1 0 0 0 0,1 1 0 0 0,-1-1 0 0 0,0 0 0 0 0,-1 6 0 0 0,-1 4-100 0 0,0-1 0 0 0,-1 1 0 0 0,0-1 0 0 0,-1 0 0 0 0,0 0 0 0 0,-1 0 1 0 0,-1-1-1 0 0,-8 15 0 0 0,-9 9 379 0 0,-33 37 1 0 0,23-30-12 0 0,-21 26 39 0 0,26-34-258 0 0,1 1 1 0 0,1 1-1 0 0,-29 56 0 0 0,53-88 39 0 0,0-1 0 0 0,1 1 0 0 0,-1 0 0 0 0,0 6-1 0 0,2-9-15 0 0,0-1 0 0 0,0 1 0 0 0,0-1 0 0 0,-1 1 0 0 0,1-1 0 0 0,0 1-1 0 0,1-1 1 0 0,-1 1 0 0 0,0-1 0 0 0,0 1 0 0 0,0-1 0 0 0,0 1 0 0 0,0-1-1 0 0,0 1 1 0 0,1-1 0 0 0,-1 1 0 0 0,0-1 0 0 0,0 1 0 0 0,1 0 0 0 0,0-1 9 0 0,-1 0 0 0 0,1 0 0 0 0,-1 1 0 0 0,1-1 0 0 0,-1 0 0 0 0,1 0 0 0 0,0 0 1 0 0,-1 1-1 0 0,1-1 0 0 0,-1 0 0 0 0,1 0 0 0 0,0 0 0 0 0,-1 0 0 0 0,1 0 0 0 0,0 0 1 0 0,-1-1-1 0 0,1 1 0 0 0,-1 0 0 0 0,1 0 0 0 0,1-1 0 0 0,16-6 322 0 0,1-1 0 0 0,-1 0 1 0 0,0-2-1 0 0,18-12 0 0 0,4-2-136 0 0,250-169-26 0 0,-261 172-131 0 0,-24 17-246 0 0,-3 3 39 0 0,-1 0 0 0 0,1-1 0 0 0,-1 1 0 0 0,1 0-1 0 0,-1 0 1 0 0,1 0 0 0 0,0 0 0 0 0,-1 0 0 0 0,1 1-1 0 0,0-1 1 0 0,0 1 0 0 0,2-1 0 0 0,-2 3-680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3223 0 0,'0'-1'64'0'0,"-1"1"0"0"0,1-1 0 0 0,0 0-1 0 0,-1 1 1 0 0,1-1 0 0 0,0 1 0 0 0,-1-1-1 0 0,1 0 1 0 0,0 1 0 0 0,0-1 0 0 0,0 0-1 0 0,-1 1 1 0 0,1-1 0 0 0,0 0-1 0 0,0 1 1 0 0,0-1 0 0 0,0 0 0 0 0,0 1-1 0 0,0-2 1 0 0,1 2 41 0 0,-1-1 1 0 0,0 1-1 0 0,1 0 0 0 0,-1 0 0 0 0,0 0 0 0 0,1 0 1 0 0,-1 0-1 0 0,0 0 0 0 0,1 0 0 0 0,-1 0 1 0 0,0 0-1 0 0,1 0 0 0 0,-1 0 0 0 0,0 0 0 0 0,1 0 1 0 0,-1 0-1 0 0,0 0 0 0 0,1 0 0 0 0,-1 0 1 0 0,0 0-1 0 0,0 1 0 0 0,1-1 0 0 0,-1 0 1 0 0,0 0-1 0 0,1 0 0 0 0,-1 0 0 0 0,0 1 0 0 0,0-1 1 0 0,1 0-1 0 0,-1 0 0 0 0,0 1 0 0 0,0-1 1 0 0,0 0-1 0 0,1 0 0 0 0,-1 1 0 0 0,0-1 0 0 0,0 1 1 0 0,1 0 23 0 0,0 0 0 0 0,0 0 0 0 0,0 0 0 0 0,0 1 0 0 0,-1-1 0 0 0,1 0 0 0 0,0 1 0 0 0,-1-1 0 0 0,1 1 0 0 0,-1-1 0 0 0,1 0 0 0 0,-1 3 0 0 0,2 2 172 0 0,3 14 603 0 0,0 0 0 0 0,-1 0-1 0 0,3 39 1 0 0,-6 61 1010 0 0,-1-100-1575 0 0,-5 71 112 0 0,-3-1-1 0 0,-4 0 0 0 0,-37 137 1 0 0,48-224-503 0 0,0-1 26 0 0,0 0 0 0 0,1 0 0 0 0,-1-1 1 0 0,1 1-1 0 0,-1 0 0 0 0,1 0 0 0 0,0 0 0 0 0,0 0 0 0 0,0 0 0 0 0,0 0 0 0 0,0 3 0 0 0,1-6-90 0 0,0 0-1 0 0,0 0 1 0 0,0 1-1 0 0,-1-1 1 0 0,1 0 0 0 0,0 0-1 0 0,-1 0 1 0 0,1 0 0 0 0,0 0-1 0 0,-1 0 1 0 0,1 0-1 0 0,-1 0 1 0 0,1-2 0 0 0,0 1-128 0 0,3-6-674 0 0,1-1-146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5983 0 0,'0'0'68'0'0,"0"-1"0"0"0,0 1 0 0 0,0 0 0 0 0,1 0-1 0 0,-1 0 1 0 0,0-1 0 0 0,0 1 0 0 0,0 0-1 0 0,1 0 1 0 0,-1 0 0 0 0,0 0 0 0 0,0 0-1 0 0,1 0 1 0 0,-1 0 0 0 0,0 0 0 0 0,0-1 0 0 0,1 1-1 0 0,-1 0 1 0 0,0 0 0 0 0,1 0 0 0 0,-1 0-1 0 0,0 0 1 0 0,0 0 0 0 0,1 0 0 0 0,-1 1 0 0 0,0-1-1 0 0,0 0 1 0 0,1 0 0 0 0,-1 0 0 0 0,0 0-1 0 0,0 0 1 0 0,1 0 0 0 0,-1 1 0 0 0,8 8 1211 0 0,1 17 42 0 0,-9-25-1158 0 0,6 24 495 0 0,-2-1 0 0 0,-1 1 0 0 0,-2 0 0 0 0,-1 37 0 0 0,0-38-425 0 0,-1 67 403 0 0,4 134 329 0 0,-3-220-895 0 0,0-1 0 0 0,1 0-1 0 0,0 1 1 0 0,1 5 0 0 0,-2-9-62 0 0,1 0 1 0 0,-1-1 0 0 0,0 1 0 0 0,0 0 0 0 0,1-1 0 0 0,-1 1 0 0 0,0-1 0 0 0,1 1-1 0 0,-1 0 1 0 0,1-1 0 0 0,-1 1 0 0 0,1-1 0 0 0,-1 1 0 0 0,1-1 0 0 0,-1 1-1 0 0,1-1 1 0 0,-1 0 0 0 0,1 1 0 0 0,0-1 0 0 0,-1 0 0 0 0,1 1 0 0 0,0-1 0 0 0,-1 0-1 0 0,1 0 1 0 0,0 1 0 0 0,-1-1 0 0 0,1 0 0 0 0,0 0 0 0 0,-1 0 0 0 0,1 0-1 0 0,0 0 1 0 0,-1 0 0 0 0,1 0 0 0 0,1-1 0 0 0,12-3-58 0 0,0 0-1 0 0,0-1 1 0 0,0-1 0 0 0,-1-1 0 0 0,15-9-1 0 0,-10 6 25 0 0,32-13-1 0 0,-21 15-173 0 0,0 1 0 0 0,0 1 0 0 0,1 2 0 0 0,45-1 0 0 0,-21 1-155 0 0,4 2-15 0 0,90 8-1 0 0,-122-4 344 0 0,204 12-28 0 0,-139-13 596 0 0,163-17-1 0 0,45-47 810 0 0,-100 18-753 0 0,43-10-572 0 0,72-13 12 0 0,252 12 240 0 0,-265 53-190 0 0,-205 7-91 0 0,109 19 0 0 0,54 26 155 0 0,-249-48-92 0 0,0 0 0 0 0,1-1 0 0 0,-1 0 0 0 0,0 0 0 0 0,0-1 0 0 0,0-1 0 0 0,0 1 0 0 0,-1-2 0 0 0,1 1 0 0 0,0-1 0 0 0,-1-1 0 0 0,1 0 0 0 0,-1 0 0 0 0,0-1 0 0 0,-1 0 0 0 0,1 0 0 0 0,-1-1 0 0 0,10-9 0 0 0,-16 14-58 0 0,-1-1 0 0 0,0 1 0 0 0,1-1 0 0 0,-1 0 0 0 0,0 1-1 0 0,0-1 1 0 0,0 0 0 0 0,0 0 0 0 0,-1 0 0 0 0,1 0 0 0 0,0 0 0 0 0,-1 0-1 0 0,1 0 1 0 0,-1 0 0 0 0,1-2 0 0 0,-2-33 185 0 0,0 10 82 0 0,11-91 469 0 0,-4 71-1315 0 0,-2 1 0 0 0,-4-51-1 0 0,0 87 387 0 0,0 4-1394 0 0,6 10-863 0 0,-2-2 1666 0 0,3 3-4196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94 4143 0 0,'0'-1'80'0'0,"0"0"0"0"0,0 0 0 0 0,0 0 0 0 0,0 0-1 0 0,0 0 1 0 0,0 0 0 0 0,1 0 0 0 0,-1 0 0 0 0,0 0-1 0 0,0 0 1 0 0,1 0 0 0 0,-1 0 0 0 0,1 1 0 0 0,-1-1 0 0 0,1 0-1 0 0,-1 0 1 0 0,1 0 0 0 0,-1 0 0 0 0,1 1 0 0 0,0-1-1 0 0,0 0 1 0 0,-1 1 0 0 0,1-1 0 0 0,0 0 0 0 0,0 1-1 0 0,0-1 1 0 0,0 1 0 0 0,-1-1 0 0 0,3 1 0 0 0,32-16 2781 0 0,-29 13-2489 0 0,27-9 1506 0 0,1 1 0 0 0,42-9 0 0 0,-64 17-1622 0 0,1 1-1 0 0,0 1 0 0 0,0 0 0 0 0,0 0 1 0 0,1 2-1 0 0,-1-1 0 0 0,0 2 0 0 0,0 0 1 0 0,16 4-1 0 0,-25-5-265 0 0,-1 0 1 0 0,1 1-1 0 0,-1-1 1 0 0,0 1-1 0 0,0 0 1 0 0,0 0-1 0 0,0 0 1 0 0,0 0-1 0 0,0 0 1 0 0,0 0-1 0 0,0 1 0 0 0,-1 0 1 0 0,0-1-1 0 0,1 1 1 0 0,-1 0-1 0 0,0 0 1 0 0,0 0-1 0 0,-1 0 1 0 0,1 1-1 0 0,-1-1 1 0 0,1 0-1 0 0,0 5 1 0 0,-1-3-81 0 0,0 1 0 0 0,-1-1 0 0 0,1 1 0 0 0,-1-1 0 0 0,0 1 0 0 0,-1-1 0 0 0,1 1 0 0 0,-1-1 0 0 0,0 1 0 0 0,-1-1 0 0 0,1 1 0 0 0,-1-1 0 0 0,-4 9 0 0 0,-2 1-160 0 0,-1-1-1 0 0,0 0 1 0 0,-1 0-1 0 0,0-1 1 0 0,-1 0-1 0 0,-23 20 1 0 0,-85 59-489 0 0,39-33 1159 0 0,78-58-373 0 0,0 1-1 0 0,1-1 0 0 0,-1 1 1 0 0,0-1-1 0 0,1 1 1 0 0,0-1-1 0 0,-1 1 0 0 0,1 0 1 0 0,0 0-1 0 0,0 0 1 0 0,-1 2-1 0 0,2-3-18 0 0,0-1 1 0 0,0 1-1 0 0,0-1 1 0 0,0 0-1 0 0,0 1 0 0 0,0-1 1 0 0,0 1-1 0 0,0-1 1 0 0,0 1-1 0 0,0-1 0 0 0,0 1 1 0 0,0-1-1 0 0,0 1 1 0 0,0-1-1 0 0,0 1 0 0 0,1-1 1 0 0,-1 1-1 0 0,0-1 1 0 0,0 1-1 0 0,1-1 0 0 0,0 1 1 0 0,0 0 0 0 0,-1 0 0 0 0,1-1 0 0 0,0 1 0 0 0,0-1 0 0 0,0 1 0 0 0,0-1 0 0 0,0 1 0 0 0,0-1 0 0 0,0 1 0 0 0,0-1 0 0 0,0 0 0 0 0,1 1 0 0 0,100 15 707 0 0,11 3-508 0 0,-106-17-243 0 0,13 3-95 0 0,0 0 1 0 0,24 12-1 0 0,-39-15-32 0 0,-1 0 0 0 0,1 0 0 0 0,-1 1-1 0 0,0-1 1 0 0,0 1 0 0 0,0 0-1 0 0,0 0 1 0 0,-1 1 0 0 0,1-1 0 0 0,-1 1-1 0 0,0-1 1 0 0,0 1 0 0 0,0 0 0 0 0,0 1-1 0 0,3 5 1 0 0,-5-7 79 0 0,-1-1-1 0 0,1 1 1 0 0,-1 0 0 0 0,1-1-1 0 0,-1 1 1 0 0,0 0 0 0 0,0-1-1 0 0,0 1 1 0 0,-1 0 0 0 0,1-1-1 0 0,0 1 1 0 0,-1 0 0 0 0,0-1-1 0 0,0 1 1 0 0,0-1 0 0 0,0 1-1 0 0,0-1 1 0 0,0 1-1 0 0,0-1 1 0 0,-1 0 0 0 0,1 0-1 0 0,-1 1 1 0 0,-2 1 0 0 0,-5 5 157 0 0,0 0 1 0 0,-1 0 0 0 0,-15 11-1 0 0,23-19-63 0 0,-22 16 245 0 0,-1-1 0 0 0,0-1-1 0 0,-1-2 1 0 0,-40 16 0 0 0,47-22-234 0 0,-1-1-1 0 0,1-1 1 0 0,-1-1 0 0 0,0 0-1 0 0,0-1 1 0 0,0-2 0 0 0,-27 0-1 0 0,38-2-48 0 0,0 0 0 0 0,0 0 0 0 0,0-1 0 0 0,-10-4 1 0 0,15 5-30 0 0,1 0 1 0 0,0 0 0 0 0,0-1 0 0 0,-1 1 0 0 0,1-1 0 0 0,0 0 0 0 0,0 0 0 0 0,1 0 0 0 0,-1 0 0 0 0,0 0 0 0 0,1-1 0 0 0,-1 0 0 0 0,-3-4 0 0 0,6 5-2 0 0,-1 1-1 0 0,0-1 1 0 0,1 1-1 0 0,0-1 1 0 0,-1 1-1 0 0,1-1 1 0 0,0 0 0 0 0,0 1-1 0 0,0-1 1 0 0,0 1-1 0 0,0-1 1 0 0,0 1 0 0 0,0-1-1 0 0,0 1 1 0 0,1-1-1 0 0,0-1 1 0 0,0-1-188 0 0,1-1 1 0 0,0 1-1 0 0,-1 0 1 0 0,5-6-1 0 0,5-6-763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7831 0 0,'0'0'54'0'0,"0"0"-1"0"0,0 0 0 0 0,0 0 1 0 0,0-1-1 0 0,0 1 0 0 0,0 0 1 0 0,0 0-1 0 0,0-1 0 0 0,0 1 1 0 0,0 0-1 0 0,0 0 0 0 0,0-1 1 0 0,0 1-1 0 0,0 0 0 0 0,0 0 1 0 0,0-1-1 0 0,0 1 0 0 0,0 0 1 0 0,0 0-1 0 0,0-1 0 0 0,1 1 1 0 0,-1 0-1 0 0,0 0 0 0 0,0 0 1 0 0,0-1-1 0 0,0 1 0 0 0,1 0 1 0 0,-1 0-1 0 0,0 0 0 0 0,0 0 1 0 0,0-1-1 0 0,1 1 0 0 0,-1 0 1 0 0,0 0-1 0 0,14-6 1486 0 0,20-1 1039 0 0,-30 7-2068 0 0,18-4 831 0 0,113-17 2630 0 0,0 12-5595 0 0,-130 9 934 0 0,-1 0 0 0 0,0-1 0 0 0,0 0 0 0 0,1 1 0 0 0,3-3 0 0 0,-4 2-736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5983 0 0,'0'1'47'0'0,"0"0"0"0"0,-1 0-1 0 0,1 0 1 0 0,0 0 0 0 0,0 0-1 0 0,0 0 1 0 0,0 0 0 0 0,-1 0-1 0 0,1 0 1 0 0,1 0 0 0 0,-1 0-1 0 0,0 0 1 0 0,0 0 0 0 0,0 0-1 0 0,0 0 1 0 0,1 0 0 0 0,-1 0-1 0 0,0 0 1 0 0,1 1 0 0 0,2 8 518 0 0,-8 324 9203 0 0,4-321-9597 0 0,0 2 66 0 0,0 0-1 0 0,1 0 1 0 0,3 15-1 0 0,-3-30-266 0 0,0 0 0 0 0,0 0-1 0 0,0 0 1 0 0,0 0 0 0 0,0 0-1 0 0,0 0 1 0 0,0 0 0 0 0,0 0 0 0 0,0 0-1 0 0,0 0 1 0 0,1 0 0 0 0,-1 0-1 0 0,0 0 1 0 0,0 0 0 0 0,0 0 0 0 0,0 0-1 0 0,0 0 1 0 0,0 0 0 0 0,0 0-1 0 0,0 0 1 0 0,0 0 0 0 0,0 0-1 0 0,1 0 1 0 0,-1 0 0 0 0,0 0 0 0 0,0 0-1 0 0,0 0 1 0 0,0 0 0 0 0,0 0-1 0 0,0 0 1 0 0,0 0 0 0 0,0 0 0 0 0,0 0-1 0 0,0 0 1 0 0,1 0 0 0 0,-1 0-1 0 0,0 0 1 0 0,0 0 0 0 0,0 0-1 0 0,0 1 1 0 0,0-1 0 0 0,0 0 0 0 0,0 0-1 0 0,0 0 1 0 0,0 0 0 0 0,0 0-1 0 0,3-9-4975 0 0,-1 3-212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8 287 919 0 0,'-2'-6'625'0'0,"1"0"-1"0"0,-1 0 0 0 0,1 0 0 0 0,1 0 0 0 0,-1 0 0 0 0,1 0 0 0 0,0 0 0 0 0,0 0 0 0 0,1 0 0 0 0,-1 0 0 0 0,1 0 0 0 0,1 0 0 0 0,2-7 0 0 0,0 0 323 0 0,1 1 1 0 0,0 0-1 0 0,1 0 1 0 0,1 0-1 0 0,8-11 1 0 0,-7 11-602 0 0,2 1 0 0 0,-1 0 0 0 0,1 1 0 0 0,1-1 1 0 0,0 2-1 0 0,15-11 0 0 0,-21 17-313 0 0,0-1-1 0 0,0 1 1 0 0,0 1-1 0 0,0-1 1 0 0,0 1 0 0 0,1 0-1 0 0,-1 0 1 0 0,1 0-1 0 0,0 1 1 0 0,-1 0 0 0 0,1 0-1 0 0,0 0 1 0 0,-1 1-1 0 0,1 0 1 0 0,0 0-1 0 0,0 0 1 0 0,0 1 0 0 0,8 2-1 0 0,-11-2-37 0 0,0 0 0 0 0,0 1 0 0 0,0 0-1 0 0,0 0 1 0 0,0 0 0 0 0,0 0 0 0 0,0 1-1 0 0,0-1 1 0 0,-1 1 0 0 0,1-1 0 0 0,-1 1-1 0 0,0 0 1 0 0,0 0 0 0 0,0 0 0 0 0,0 0-1 0 0,-1 1 1 0 0,1-1 0 0 0,-1 0 0 0 0,1 1-1 0 0,-1-1 1 0 0,1 7 0 0 0,0 4-70 0 0,0-1 1 0 0,0 1-1 0 0,-1-1 1 0 0,-2 21-1 0 0,0-10-24 0 0,-2-1 0 0 0,-1 1 1 0 0,-1-1-1 0 0,-1 1 0 0 0,-1-2 0 0 0,-13 28 0 0 0,-1-3-85 0 0,-52 79-1 0 0,4-32 52 0 0,58-80 133 0 0,-2-1 0 0 0,1 0 0 0 0,-2-1 1 0 0,-20 15-1 0 0,32-26 501 0 0,6-4-98 0 0,6-5 105 0 0,10-3-383 0 0,1 1 1 0 0,0 1-1 0 0,0 1 0 0 0,1 1 1 0 0,0 1-1 0 0,0 0 0 0 0,0 2 1 0 0,1 1-1 0 0,36-1 0 0 0,-52 4-202 0 0,1 1 0 0 0,-1 0 0 0 0,1 1-1 0 0,-1-1 1 0 0,1 1 0 0 0,8 4 0 0 0,43 22-951 0 0,-29-14 582 0 0,-19-8-385 0 0,-7-4 26 0 0,0 0 0 0 0,0 0 1 0 0,0 0-1 0 0,0-1 0 0 0,0 1 0 0 0,1-1 1 0 0,-1 0-1 0 0,8 0 0 0 0,-5-1-1115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6911 0 0,'3'-4'291'0'0,"0"1"-1"0"0,0 0 0 0 0,1 0 0 0 0,-1 1 0 0 0,1-1 0 0 0,-1 1 0 0 0,1 0 0 0 0,0 0 0 0 0,0 0 1 0 0,0 0-1 0 0,0 1 0 0 0,1-1 0 0 0,-1 1 0 0 0,6-1 0 0 0,9-1 153 0 0,37-1 1 0 0,-45 4 141 0 0,22-2-34 0 0,-16 0-865 0 0,0 2 1 0 0,25 1 0 0 0,-37 0-2706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9671 0 0,'0'0'24'0'0,"0"0"0"0"0,0 0 0 0 0,0 0 0 0 0,0 0-1 0 0,-1-1 1 0 0,1 1 0 0 0,0 0 0 0 0,0 0 0 0 0,0-1-1 0 0,0 1 1 0 0,0 0 0 0 0,0 0 0 0 0,0 0 0 0 0,0-1-1 0 0,0 1 1 0 0,0 0 0 0 0,1 0 0 0 0,-1 0 0 0 0,0-1 0 0 0,0 1-1 0 0,0 0 1 0 0,0 0 0 0 0,0 0 0 0 0,0 0 0 0 0,0-1-1 0 0,0 1 1 0 0,0 0 0 0 0,1 0 0 0 0,-1 0 0 0 0,0 0-1 0 0,0-1 1 0 0,0 1 0 0 0,0 0 0 0 0,1 0 0 0 0,-1 0-1 0 0,0 0 1 0 0,0 0 0 0 0,0 0 0 0 0,1 0 0 0 0,-1 0-1 0 0,0-1 1 0 0,0 1 0 0 0,0 0 0 0 0,1 0 0 0 0,-1 0 0 0 0,0 0-1 0 0,0 0 1 0 0,16-5-203 0 0,-11 4 263 0 0,0-1 183 0 0,183-57 8982 0 0,-164 56-8703 0 0,-23 3-618 0 0,0 0 0 0 0,0 0 0 0 0,-1 0 0 0 0,1 0 0 0 0,0 1 0 0 0,-1-1 1 0 0,1 0-1 0 0,0 0 0 0 0,0 0 0 0 0,-1 0 0 0 0,1 1 0 0 0,0-1 0 0 0,-1 0 0 0 0,1 1 0 0 0,0-1 0 0 0,-1 1 0 0 0,1-1 0 0 0,-1 1 0 0 0,1-1 0 0 0,-1 1 1 0 0,1-1-1 0 0,-1 1 0 0 0,1-1 0 0 0,-1 1 0 0 0,1-1 0 0 0,-1 1 0 0 0,0 0 0 0 0,1-1 0 0 0,-1 1 0 0 0,0 1 0 0 0,1 8-6632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6447 0 0,'-8'0'3664'0'0,"23"-2"707"0"0,85-2-411 0 0,75-5-4956 0 0,-175 9 953 0 0,10-1-1000 0 0,-1 0 1 0 0,0 1-1 0 0,14 0 1 0 0,-13 2-3872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10135 0 0,'0'0'34'0'0,"0"0"0"0"0,-1 0-1 0 0,1 0 1 0 0,0 0 0 0 0,-1-1-1 0 0,1 1 1 0 0,0 0 0 0 0,-1 0 0 0 0,1 0-1 0 0,0-1 1 0 0,-1 1 0 0 0,1 0-1 0 0,0 0 1 0 0,-1-1 0 0 0,1 1-1 0 0,0 0 1 0 0,0-1 0 0 0,0 1-1 0 0,-1 0 1 0 0,1-1 0 0 0,0 1-1 0 0,0-1 1 0 0,0 1 0 0 0,0 0 0 0 0,0-1-1 0 0,-1 1 1 0 0,1 0 0 0 0,0-1-1 0 0,0 0 1 0 0,1 0 7 0 0,-1 1 0 0 0,0-1 1 0 0,1 0-1 0 0,-1 1 0 0 0,1-1 0 0 0,-1 0 1 0 0,1 1-1 0 0,-1-1 0 0 0,1 1 0 0 0,-1-1 0 0 0,1 1 1 0 0,-1-1-1 0 0,1 1 0 0 0,1-1 0 0 0,30-14 1103 0 0,-26 12-625 0 0,11-4 685 0 0,0 1-1 0 0,0 1 0 0 0,23-4 0 0 0,-30 7-1516 0 0,0 1 1 0 0,1 0-1 0 0,-1 1 0 0 0,0 0 0 0 0,1 1 1 0 0,-1 0-1 0 0,12 2 0 0 0,-7 2-5466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67 116 8751 0 0,'-2'-1'76'0'0,"0"0"0"0"0,0 0 0 0 0,0-1 0 0 0,0 1 0 0 0,1 0 0 0 0,-1-1 0 0 0,0 1 0 0 0,1-1 0 0 0,-1 0 0 0 0,-1-2 0 0 0,3 2-44 0 0,0 1 0 0 0,-1 0 0 0 0,1 0 0 0 0,0-1-1 0 0,0 1 1 0 0,0 0 0 0 0,0 0 0 0 0,0-1 0 0 0,0 1-1 0 0,1 0 1 0 0,-1 0 0 0 0,0 0 0 0 0,1-1 0 0 0,-1 1-1 0 0,1 0 1 0 0,-1 0 0 0 0,1 0 0 0 0,0 0 0 0 0,-1 0 0 0 0,2-2-1 0 0,2-2 450 0 0,1-1 0 0 0,-1 1 0 0 0,1 0 0 0 0,0 1 0 0 0,0-1-1 0 0,0 1 1 0 0,1 0 0 0 0,-1 0 0 0 0,1 0 0 0 0,0 1 0 0 0,0 0-1 0 0,1 0 1 0 0,-1 1 0 0 0,11-3 0 0 0,-9 2-136 0 0,1 1-1 0 0,0 1 1 0 0,0-1 0 0 0,0 2 0 0 0,0-1 0 0 0,0 1-1 0 0,0 0 1 0 0,0 1 0 0 0,0 0 0 0 0,14 4 0 0 0,-19-4-323 0 0,0 0 0 0 0,-1 0 1 0 0,0 1-1 0 0,1 0 0 0 0,-1-1 1 0 0,0 1-1 0 0,0 0 0 0 0,0 1 1 0 0,0-1-1 0 0,0 0 0 0 0,0 1 1 0 0,-1 0-1 0 0,1-1 0 0 0,-1 1 1 0 0,0 0-1 0 0,0 0 0 0 0,0 1 1 0 0,0-1-1 0 0,0 0 0 0 0,1 5 1 0 0,-1-2-109 0 0,-1-1 0 0 0,0 1 0 0 0,0 0 1 0 0,0-1-1 0 0,-1 1 0 0 0,0 0 1 0 0,0 0-1 0 0,-1-1 0 0 0,1 1 0 0 0,-1 0 1 0 0,0-1-1 0 0,-3 9 0 0 0,-2 3-221 0 0,-1-1 0 0 0,0 0 0 0 0,-2-1 0 0 0,1 0 0 0 0,-2 0-1 0 0,0-1 1 0 0,-19 22 0 0 0,3-10 348 0 0,0-1 0 0 0,-48 36 0 0 0,50-44 408 0 0,-53 26 0 0 0,114-63-171 0 0,67-29 80 0 0,-92 44-350 0 0,1 1 0 0 0,-1 1 0 0 0,1 0 0 0 0,0 0 0 0 0,0 1 0 0 0,0 1 0 0 0,14 0 0 0 0,-15 1-117 0 0,1 1-1 0 0,-1 1 1 0 0,1 0-1 0 0,-1 0 1 0 0,0 1-1 0 0,18 7 1 0 0,-27-9 59 0 0,0 0 0 0 0,0 1 0 0 0,0-1 0 0 0,0 1 0 0 0,0 0 0 0 0,0 0 0 0 0,0 0 0 0 0,-1 0 0 0 0,1 1 0 0 0,-1-1 0 0 0,1 1 0 0 0,-1-1 0 0 0,0 1 0 0 0,0 0 0 0 0,-1 0 0 0 0,1 0 0 0 0,0 0 0 0 0,-1 0 0 0 0,0 0 0 0 0,1 0 0 0 0,-1 1 0 0 0,-1-1 0 0 0,1 0 0 0 0,0 1 0 0 0,-1-1 0 0 0,0 0 0 0 0,0 1 0 0 0,0 5 0 0 0,-1-1-1 0 0,-1 1 1 0 0,0-1-1 0 0,-1 0 0 0 0,1 0 0 0 0,-2 0 1 0 0,1 0-1 0 0,-1-1 0 0 0,0 1 0 0 0,-1-1 1 0 0,1 0-1 0 0,-7 7 0 0 0,-6 5-266 0 0,0 0 0 0 0,-28 23 0 0 0,19-20 172 0 0,0-1 0 0 0,-1-2 0 0 0,-2 0 0 0 0,0-2 1 0 0,0-1-1 0 0,-36 13 0 0 0,32-17-5281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284 144 2303 0 0,'29'-53'1762'0'0,"-22"39"287"0"0,-1-1 0 0 0,0 1 0 0 0,7-29 0 0 0,-13 43-1981 0 0,0 0 1 0 0,0 0-1 0 0,0-1 1 0 0,0 1-1 0 0,0 0 1 0 0,0 0-1 0 0,0 0 1 0 0,0 0-1 0 0,0 0 1 0 0,0 0-1 0 0,0 0 1 0 0,0-1-1 0 0,0 1 1 0 0,0 0-1 0 0,0 0 1 0 0,0 0-1 0 0,0 0 1 0 0,0 0-1 0 0,0 0 1 0 0,0 0 0 0 0,0-1-1 0 0,0 1 1 0 0,0 0-1 0 0,0 0 1 0 0,0 0-1 0 0,0 0 1 0 0,0 0-1 0 0,0 0 1 0 0,0 0-1 0 0,0 0 1 0 0,0-1-1 0 0,0 1 1 0 0,0 0-1 0 0,0 0 1 0 0,0 0-1 0 0,0 0 1 0 0,-1 0-1 0 0,1 0 1 0 0,0 0-1 0 0,0 0 1 0 0,0 0-1 0 0,0 0 1 0 0,0 0-1 0 0,0 0 1 0 0,0-1-1 0 0,-1 1 1 0 0,-4 4 1503 0 0,-6 8-407 0 0,-122 197 1078 0 0,91-139-1825 0 0,14-23-201 0 0,1 1-1 0 0,-32 85 0 0 0,50-110-155 0 0,2 1-1 0 0,1 0 0 0 0,1 0 1 0 0,0 1-1 0 0,2 0 0 0 0,1-1 1 0 0,2 1-1 0 0,2 32 0 0 0,4 2 1 0 0,2 0 1 0 0,4-1-1 0 0,2 0 0 0 0,2-1 1 0 0,37 85-1 0 0,-48-129-61 0 0,2-1 0 0 0,0 1 0 0 0,0-1 0 0 0,1-1 0 0 0,1 0 0 0 0,0 0 0 0 0,0 0 0 0 0,1-1 0 0 0,1 0 0 0 0,-1-1 0 0 0,2 0 0 0 0,-1-1 0 0 0,1-1 0 0 0,0 1 0 0 0,25 9 0 0 0,55 14-202 0 0,-60-21-96 0 0,34 14 1 0 0,-56-17-2459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0 455 0 0,'-22'2'775'0'0,"19"-2"-106"0"0,0 1-1 0 0,0 0 1 0 0,0 0 0 0 0,0 0 0 0 0,0 0-1 0 0,1 0 1 0 0,-1 1 0 0 0,0-1 0 0 0,1 1-1 0 0,-1 0 1 0 0,1-1 0 0 0,-1 1-1 0 0,-2 3 1 0 0,-6 10-790 0 0,7-9 594 0 0,1 1 1 0 0,1-1-1 0 0,-1 0 0 0 0,1 1 0 0 0,0-1 0 0 0,0 1 0 0 0,1-1 0 0 0,0 1 1 0 0,-1 13-1 0 0,2 6 680 0 0,4 32 1 0 0,-3-48-970 0 0,29 391 2929 0 0,-29-262-3653 0 0,-7-46-3866 0 0,4-75-1448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18 6911 0 0,'-5'4'19'0'0,"-1"1"0"0"0,1 0 0 0 0,0 0 1 0 0,1 0-1 0 0,-1 1 0 0 0,1 0 0 0 0,-5 9 0 0 0,6-12 142 0 0,-6 13 564 0 0,0-1 0 0 0,1 1 0 0 0,1 1 0 0 0,0-1 0 0 0,1 1 0 0 0,1 0 0 0 0,1 1 1 0 0,0-1-1 0 0,-1 25 0 0 0,4-29-435 0 0,0-1 0 0 0,1 1 1 0 0,1-1-1 0 0,0 1 0 0 0,1-1 0 0 0,0 0 1 0 0,1 1-1 0 0,1-1 0 0 0,-1-1 1 0 0,2 1-1 0 0,0 0 0 0 0,0-1 0 0 0,1 0 1 0 0,9 13-1 0 0,-10-18-253 0 0,0 0 0 0 0,0 0 0 0 0,0-1 1 0 0,1 0-1 0 0,0 0 0 0 0,0 0 0 0 0,0 0 0 0 0,1-1 1 0 0,0 0-1 0 0,0-1 0 0 0,0 1 0 0 0,14 4 1 0 0,-11-6 11 0 0,1 1 1 0 0,0-1-1 0 0,0-1 1 0 0,0 0-1 0 0,0-1 1 0 0,0 0-1 0 0,0 0 1 0 0,17-4 0 0 0,-13 2-68 0 0,0-2 1 0 0,-1 0 0 0 0,1 0 0 0 0,-1-2-1 0 0,0 0 1 0 0,-1 0 0 0 0,1-1-1 0 0,-1-1 1 0 0,0 0 0 0 0,-1-1 0 0 0,0 0-1 0 0,-1-1 1 0 0,17-17 0 0 0,-20 16-120 0 0,0-1 0 0 0,0 0 0 0 0,-1 0 0 0 0,-1 0 0 0 0,0-1 0 0 0,-1 0 0 0 0,0 0 0 0 0,-1 0 0 0 0,0-1 0 0 0,-1 0 0 0 0,-1 1 0 0 0,0-1 0 0 0,-1 0 0 0 0,0-19 0 0 0,-2 23 45 0 0,0 0 1 0 0,0 0-1 0 0,-1 1 0 0 0,0-1 1 0 0,-1 0-1 0 0,0 1 1 0 0,0 0-1 0 0,-1-1 1 0 0,-6-9-1 0 0,6 12 17 0 0,-1 1 1 0 0,0-1-1 0 0,0 1 1 0 0,0 0-1 0 0,-1 0 0 0 0,0 0 1 0 0,0 1-1 0 0,0 0 0 0 0,-1 0 1 0 0,0 1-1 0 0,0 0 0 0 0,-9-4 1 0 0,5 3 212 0 0,-1 1 0 0 0,0 1 0 0 0,0 0 0 0 0,-1 0 1 0 0,1 1-1 0 0,0 1 0 0 0,-1 0 0 0 0,1 1 0 0 0,-1 0 1 0 0,-15 2-1 0 0,4 2 183 0 0,-1 1 0 0 0,1 0 1 0 0,0 2-1 0 0,-26 11 0 0 0,47-17-342 0 0,-11 5-381 0 0,11-5 48 0 0,4-1-73 0 0,9-2-665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164 238 4607 0 0,'17'-24'3506'0'0,"-3"4"-1932"0"0,29-47 1956 0 0,-39 59-3428 0 0,0 0 0 0 0,0-1 0 0 0,-1 1 0 0 0,0-1-1 0 0,0 0 1 0 0,2-11 0 0 0,-5 18-122 0 0,0 0 0 0 0,0 1 1 0 0,0-1-1 0 0,0 0 0 0 0,0 1 0 0 0,0-1 1 0 0,0 0-1 0 0,-1 0 0 0 0,1 1 0 0 0,-1-1 0 0 0,1 0 1 0 0,-1 1-1 0 0,0-1 0 0 0,1 1 0 0 0,-1-1 1 0 0,0 1-1 0 0,0-1 0 0 0,-2-1 0 0 0,1 1 15 0 0,0 0 0 0 0,0 0 0 0 0,-1 0 0 0 0,1 1 0 0 0,0-1 0 0 0,-1 1 0 0 0,1-1 0 0 0,-1 1 0 0 0,0 0-1 0 0,-4-1 1 0 0,2 1 51 0 0,-1-1-1 0 0,0 2 1 0 0,1-1-1 0 0,-1 1 0 0 0,0-1 1 0 0,0 1-1 0 0,1 1 1 0 0,-1-1-1 0 0,0 1 1 0 0,-10 3-1 0 0,7 0 72 0 0,1 0-1 0 0,-1 0 1 0 0,1 1 0 0 0,0 0-1 0 0,0 1 1 0 0,0-1 0 0 0,1 2-1 0 0,0-1 1 0 0,0 1 0 0 0,1 0-1 0 0,0 0 1 0 0,-7 11 0 0 0,7-9 167 0 0,0 1 0 0 0,1 0 1 0 0,0 0-1 0 0,0 0 1 0 0,1 1-1 0 0,1 0 1 0 0,0 0-1 0 0,0 0 0 0 0,1 0 1 0 0,0 12-1 0 0,1-14-73 0 0,1 0 1 0 0,0 0-1 0 0,0 0 0 0 0,4 18 0 0 0,-4-25-204 0 0,1 0 0 0 0,-1-1 0 0 0,0 1-1 0 0,1-1 1 0 0,-1 1 0 0 0,1 0 0 0 0,0-1 0 0 0,0 0-1 0 0,-1 1 1 0 0,1-1 0 0 0,0 1 0 0 0,0-1-1 0 0,0 0 1 0 0,1 0 0 0 0,-1 1 0 0 0,0-1 0 0 0,0 0-1 0 0,1 0 1 0 0,-1 0 0 0 0,0 0 0 0 0,1-1-1 0 0,-1 1 1 0 0,1 0 0 0 0,-1-1 0 0 0,1 1-1 0 0,0-1 1 0 0,-1 1 0 0 0,1-1 0 0 0,-1 1 0 0 0,1-1-1 0 0,0 0 1 0 0,-1 0 0 0 0,1 0 0 0 0,0 0-1 0 0,1-1 1 0 0,17-4-260 0 0,2-7-102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3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12 122 3223 0 0,'-5'-7'1019'0'0,"5"6"-682"0"0,-1 1 0 0 0,0-1 0 0 0,1 0 0 0 0,-1 0 0 0 0,1 0-1 0 0,-1 0 1 0 0,1 0 0 0 0,-1 0 0 0 0,1 0 0 0 0,-1 0-1 0 0,1 0 1 0 0,0 0 0 0 0,0 0 0 0 0,0 0 0 0 0,1-2 2195 0 0,4 7-1519 0 0,3 6-46 0 0,-2 1-561 0 0,-1 1 0 0 0,-1-1 0 0 0,0 1 0 0 0,5 22 0 0 0,3 52 336 0 0,-4-28-452 0 0,-6-38-209 0 0,-2-14-51 0 0,1 0 0 0 0,-1 0 0 0 0,2 0-1 0 0,-1 0 1 0 0,0 0 0 0 0,6 11 0 0 0,-7-16-29 0 0,0-1 0 0 0,1 1 0 0 0,-1-1 0 0 0,1 0 0 0 0,-1 1 0 0 0,1-1 0 0 0,-1 1 0 0 0,1-1 0 0 0,-1 0 0 0 0,1 1 0 0 0,-1-1 0 0 0,1 0-1 0 0,-1 0 1 0 0,1 1 0 0 0,-1-1 0 0 0,1 0 0 0 0,0 0 0 0 0,-1 0 0 0 0,1 0 0 0 0,-1 0 0 0 0,1 0 0 0 0,0 0 0 0 0,-1 0 0 0 0,1 0 0 0 0,0 0 0 0 0,-1 0 0 0 0,1 0 0 0 0,-1 0 0 0 0,1 0 0 0 0,0-1-1 0 0,-1 1 1 0 0,1 0 0 0 0,-1 0 0 0 0,1-1 0 0 0,-1 1 0 0 0,1-1 0 0 0,23-15 108 0 0,-19 11-29 0 0,16-10 96 0 0,32-19 0 0 0,-43 29-130 0 0,0 0-1 0 0,1 1 0 0 0,-1 0 1 0 0,1 1-1 0 0,20-4 0 0 0,12 1-83 0 0,65 1-1 0 0,45 9-97 0 0,-50 0 83 0 0,200 12-72 0 0,-181-8 108 0 0,-101-7 6 0 0,1 0 0 0 0,0-1 1 0 0,0-2-1 0 0,31-5 0 0 0,-47 6 71 0 0,-1 0 0 0 0,1 0 0 0 0,-1-1-1 0 0,1 0 1 0 0,-1 0 0 0 0,1-1 0 0 0,-1 0 0 0 0,0 1 0 0 0,0-2 0 0 0,-1 1 0 0 0,1-1 0 0 0,-1 1 0 0 0,1-1 0 0 0,-1 0 0 0 0,0-1 0 0 0,-1 1 0 0 0,1-1-1 0 0,-1 0 1 0 0,0 1 0 0 0,0-1 0 0 0,4-11 0 0 0,-6 13 34 0 0,0 0-1 0 0,0 0 1 0 0,-1 0-1 0 0,0 0 1 0 0,1-1-1 0 0,-1 1 1 0 0,-1 0-1 0 0,1 0 1 0 0,0 0-1 0 0,-2-7 1 0 0,-12-33 664 0 0,3 12-371 0 0,8 21-289 0 0,1 0 1 0 0,1 0 0 0 0,-1 0 0 0 0,1-17 0 0 0,1 23-145 0 0,1 1 0 0 0,-1 0 1 0 0,0-1-1 0 0,1 1 0 0 0,-1-1 1 0 0,1 1-1 0 0,0 0 0 0 0,0 0 1 0 0,1-1-1 0 0,-1 1 0 0 0,1 0 1 0 0,-1 0-1 0 0,1 0 0 0 0,0 1 1 0 0,0-1-1 0 0,0 0 0 0 0,5-3 1 0 0,-7 5-47 0 0,0 1 0 0 0,0 0 0 0 0,1 0 1 0 0,-1 0-1 0 0,0 0 0 0 0,0-1 1 0 0,1 1-1 0 0,-1 0 0 0 0,0 0 0 0 0,0 0 1 0 0,1 0-1 0 0,-1 0 0 0 0,0 0 1 0 0,1 0-1 0 0,-1 0 0 0 0,0 0 0 0 0,0 0 1 0 0,1 0-1 0 0,-1 0 0 0 0,0 0 1 0 0,1 0-1 0 0,-1 0 0 0 0,0 0 0 0 0,0 0 1 0 0,1 0-1 0 0,-1 1 0 0 0,0-1 1 0 0,0 0-1 0 0,1 0 0 0 0,-1 0 1 0 0,0 0-1 0 0,0 0 0 0 0,1 1 0 0 0,-1-1 1 0 0,0 0-1 0 0,0 0 0 0 0,0 1 1 0 0,1-1-1 0 0,-1 0 0 0 0,0 0 0 0 0,0 0 1 0 0,0 1-1 0 0,0-1 0 0 0,0 0 1 0 0,0 1-1 0 0,1-1 0 0 0,-1 0 0 0 0,0 0 1 0 0,0 1-1 0 0,0-1 0 0 0,4 8-5908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516 601 7367 0 0,'-3'-1'173'0'0,"0"0"0"0"0,0-1 0 0 0,1 1 0 0 0,-1-1 0 0 0,1 0-1 0 0,-1 0 1 0 0,1 0 0 0 0,0 0 0 0 0,-1 0 0 0 0,1-1 0 0 0,-2-3-1 0 0,-6-4 784 0 0,-14-13 1173 0 0,-1 1 0 0 0,-1 2 0 0 0,-56-35 0 0 0,-54-26-377 0 0,119 68-1688 0 0,0 0 1 0 0,1-1 0 0 0,1-1-1 0 0,0 0 1 0 0,-18-25 0 0 0,20 22-67 0 0,1-1 1 0 0,-12-24 0 0 0,21 37-50 0 0,0-1 0 0 0,1 1 0 0 0,-1-1 0 0 0,1 1 0 0 0,1-1 0 0 0,-1 0 0 0 0,1 0 0 0 0,0 0 0 0 0,1 0 0 0 0,0 0 0 0 0,1-9 0 0 0,-1 13 33 0 0,1-1 0 0 0,1 1 0 0 0,-1-1 0 0 0,0 1 0 0 0,1-1 0 0 0,0 1 0 0 0,0 0 1 0 0,0 0-1 0 0,0 0 0 0 0,0 0 0 0 0,1 0 0 0 0,0 0 0 0 0,-1 1 0 0 0,1-1 1 0 0,0 1-1 0 0,0 0 0 0 0,0 0 0 0 0,0 0 0 0 0,1 0 0 0 0,5-2 0 0 0,2-1-22 0 0,0 1 1 0 0,0 0-1 0 0,1 1 0 0 0,-1 1 0 0 0,18-2 0 0 0,-20 3-38 0 0,1 1-1 0 0,0 0 1 0 0,-1 1 0 0 0,1 0 0 0 0,-1 1 0 0 0,1 0-1 0 0,-1 0 1 0 0,0 1 0 0 0,0 0 0 0 0,0 1 0 0 0,0 0-1 0 0,0 0 1 0 0,-1 1 0 0 0,9 6 0 0 0,-12-8-19 0 0,0 1 1 0 0,0 0-1 0 0,0 0 1 0 0,-1 0 0 0 0,0 1-1 0 0,1 0 1 0 0,-2-1-1 0 0,1 1 1 0 0,0 1 0 0 0,-1-1-1 0 0,0 1 1 0 0,-1-1-1 0 0,1 1 1 0 0,-1 0 0 0 0,0 0-1 0 0,0 0 1 0 0,-1 0-1 0 0,0 0 1 0 0,0 0-1 0 0,0 0 1 0 0,-1 1 0 0 0,0 10-1 0 0,-2-6-81 0 0,0 1 0 0 0,-1-1-1 0 0,0 0 1 0 0,-1 0 0 0 0,0 0-1 0 0,-1 0 1 0 0,0-1 0 0 0,-7 12-1 0 0,-10 11-140 0 0,-28 31-1 0 0,25-31 316 0 0,12-17 90 0 0,-80 109 754 0 0,72-93-652 0 0,1 0-1 0 0,-16 38 0 0 0,34-66-169 0 0,-12 32-59 0 0,13-34 58 0 0,1-1 1 0 0,0 1-1 0 0,-1 0 1 0 0,1-1-1 0 0,0 1 1 0 0,0 0 0 0 0,-1-1-1 0 0,1 1 1 0 0,1 0-1 0 0,-1-1 1 0 0,0 1 0 0 0,0 0-1 0 0,1-1 1 0 0,-1 1-1 0 0,1-1 1 0 0,-1 1-1 0 0,1 0 1 0 0,-1-1 0 0 0,2 3-1 0 0,-1-4 6 0 0,0 1-1 0 0,0-1 0 0 0,0 1 0 0 0,-1-1 1 0 0,1 0-1 0 0,0 1 0 0 0,0-1 1 0 0,0 0-1 0 0,0 1 0 0 0,0-1 0 0 0,0 0 1 0 0,0 0-1 0 0,0 0 0 0 0,-1 0 1 0 0,1 0-1 0 0,0 0 0 0 0,0 0 1 0 0,0 0-1 0 0,0 0 0 0 0,0 0 0 0 0,0-1 1 0 0,0 1-1 0 0,0 0 0 0 0,1-1 1 0 0,24-12 457 0 0,-23 11-414 0 0,12-7 287 0 0,0-1-1 0 0,0 0 0 0 0,20-21 1 0 0,36-42 707 0 0,-55 56-839 0 0,66-75 859 0 0,-31 33-1402 0 0,86-76 1 0 0,-126 127 44 0 0,-4 5-663 0 0,-7 3 871 0 0,0 0-1 0 0,0 0 1 0 0,0 0 0 0 0,0 0-1 0 0,0 0 1 0 0,0 0 0 0 0,0 0-1 0 0,0 0 1 0 0,0 0 0 0 0,1 0-1 0 0,-1 0 1 0 0,0 1-1 0 0,0-1 1 0 0,0 0 0 0 0,1 2-1596 0 0,-1-2 1596 0 0,0 0-1 0 0,0 0 1 0 0,0 0-1 0 0,0 0 1 0 0,0 0 0 0 0,0 0-1 0 0,0 0 1 0 0,0 1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472 605 8287 0 0,'-2'0'62'0'0,"0"0"-1"0"0,0 0 1 0 0,0 0-1 0 0,1 0 0 0 0,-1 0 1 0 0,0 0-1 0 0,0-1 1 0 0,0 1-1 0 0,0-1 1 0 0,1 1-1 0 0,-1-1 0 0 0,0 0 1 0 0,1 1-1 0 0,-1-1 1 0 0,0 0-1 0 0,1 0 1 0 0,-1 0-1 0 0,1-1 0 0 0,0 1 1 0 0,-2-2-1 0 0,-3-3 165 0 0,1 0-1 0 0,-1-1 0 0 0,-4-9 1 0 0,2 4 336 0 0,-40-58 2262 0 0,-87-119 1185 0 0,119 169-3659 0 0,2 0 0 0 0,-20-35 1 0 0,30 48-338 0 0,1 0 0 0 0,0 1 1 0 0,0-1-1 0 0,1-1 0 0 0,-1 1 1 0 0,2 0-1 0 0,-1 0 0 0 0,1-1 1 0 0,0 1-1 0 0,1-1 0 0 0,-1 0 1 0 0,2 1-1 0 0,0-9 0 0 0,0 12-14 0 0,0 1-1 0 0,0-1 1 0 0,1 0-1 0 0,-1 0 1 0 0,1 1-1 0 0,0-1 1 0 0,0 1 0 0 0,1-1-1 0 0,-1 1 1 0 0,1 0-1 0 0,-1 0 1 0 0,1 0-1 0 0,0 0 1 0 0,0 0-1 0 0,0 1 1 0 0,1-1-1 0 0,-1 1 1 0 0,0 0-1 0 0,1 0 1 0 0,0 0 0 0 0,-1 1-1 0 0,1-1 1 0 0,0 1-1 0 0,7-2 1 0 0,4 0-75 0 0,-1 1 1 0 0,0 0 0 0 0,1 1 0 0 0,-1 1-1 0 0,25 2 1 0 0,-32-2-44 0 0,0 1 1 0 0,0 0-1 0 0,-1 1 0 0 0,1-1 1 0 0,0 1-1 0 0,0 1 0 0 0,-1-1 0 0 0,0 1 1 0 0,1 1-1 0 0,-1-1 0 0 0,10 8 0 0 0,-13-9 31 0 0,0 1-1 0 0,0 0 0 0 0,-1 0 1 0 0,1 0-1 0 0,0 1 0 0 0,-1-1 1 0 0,0 0-1 0 0,0 1 0 0 0,0 0 1 0 0,0-1-1 0 0,0 1 0 0 0,-1 0 0 0 0,0 0 1 0 0,0 0-1 0 0,0 0 0 0 0,0 0 1 0 0,0 0-1 0 0,-1 0 0 0 0,0 0 1 0 0,0 1-1 0 0,-1 4 0 0 0,0 2-35 0 0,-1-1-1 0 0,-1 1 0 0 0,0-1 1 0 0,-1 0-1 0 0,0 0 1 0 0,0 0-1 0 0,-1-1 0 0 0,0 1 1 0 0,-1-1-1 0 0,-11 14 1 0 0,-8 7-705 0 0,-45 42 0 0 0,52-55 569 0 0,-49 45-132 0 0,29-28 1391 0 0,2 1 0 0 0,-60 75-1 0 0,91-102-942 0 0,0-1 0 0 0,1 1 0 0 0,-1 0 0 0 0,1 0 0 0 0,1 0 0 0 0,-4 12 0 0 0,7-19-47 0 0,-1-1 0 0 0,1 1 0 0 0,0 0 0 0 0,0-1 0 0 0,0 1 0 0 0,0 0 0 0 0,0-1-1 0 0,0 1 1 0 0,0 0 0 0 0,0-1 0 0 0,0 1 0 0 0,0 0 0 0 0,0-1 0 0 0,0 1 0 0 0,0 0 0 0 0,0-1-1 0 0,1 1 1 0 0,-1-1 0 0 0,0 1 0 0 0,0 0 0 0 0,1-1 0 0 0,-1 1 0 0 0,1-1 0 0 0,-1 1 0 0 0,0-1 0 0 0,1 1-1 0 0,0 0 1 0 0,0-1 4 0 0,0 1 1 0 0,0 0-1 0 0,1-1 0 0 0,-1 0 0 0 0,0 1 0 0 0,0-1 0 0 0,1 0 0 0 0,-1 0 0 0 0,0 1 0 0 0,1-1 0 0 0,-1 0 1 0 0,0 0-1 0 0,2-1 0 0 0,6 0 38 0 0,-1-1 1 0 0,1 0-1 0 0,9-3 1 0 0,-14 4-39 0 0,30-12 657 0 0,0-1 0 0 0,56-32 0 0 0,58-47 262 0 0,-97 59-628 0 0,-24 14-445 0 0,4-2-485 0 0,-8 10-5151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10135 0 0,'-1'0'30'0'0,"1"0"0"0"0,0 0 0 0 0,0 0 0 0 0,0-1-1 0 0,0 1 1 0 0,-1 0 0 0 0,1 0 0 0 0,0 0 0 0 0,0 0-1 0 0,0-1 1 0 0,0 1 0 0 0,-1 0 0 0 0,1 0-1 0 0,0-1 1 0 0,0 1 0 0 0,0 0 0 0 0,0 0 0 0 0,0 0-1 0 0,0-1 1 0 0,0 1 0 0 0,0 0 0 0 0,0 0 0 0 0,0-1-1 0 0,0 1 1 0 0,0 0 0 0 0,0 0 0 0 0,0-1 0 0 0,0 1-1 0 0,0 0 1 0 0,0 0 0 0 0,0-1 0 0 0,6-10 197 0 0,10-8 371 0 0,-6 8-135 0 0,1 1-1 0 0,0 0 1 0 0,0 1 0 0 0,14-8 0 0 0,-20 14-354 0 0,-1 0 0 0 0,1 1 0 0 0,0-1 1 0 0,-1 1-1 0 0,1 0 0 0 0,0 1 0 0 0,0-1 0 0 0,0 1 1 0 0,1 0-1 0 0,-1 0 0 0 0,0 1 0 0 0,0-1 1 0 0,0 1-1 0 0,1 0 0 0 0,4 1 0 0 0,-7 0-75 0 0,0-1-1 0 0,-1 1 0 0 0,1 0 1 0 0,-1 0-1 0 0,0 0 0 0 0,1 0 1 0 0,-1 0-1 0 0,0 1 0 0 0,0-1 1 0 0,0 1-1 0 0,0 0 1 0 0,0-1-1 0 0,0 1 0 0 0,0 0 1 0 0,0 0-1 0 0,1 2 0 0 0,-1 0 13 0 0,0 0-1 0 0,0-1 1 0 0,0 1 0 0 0,-1 0-1 0 0,0 0 1 0 0,1 0-1 0 0,-1 0 1 0 0,-1 0-1 0 0,2 6 1 0 0,-2 0-26 0 0,0 0 0 0 0,-1 0 0 0 0,0 1 0 0 0,0-1 0 0 0,-1 0 0 0 0,0 0 0 0 0,-6 14 0 0 0,-5 10-364 0 0,-3-1 0 0 0,0-1 0 0 0,-24 35 0 0 0,-70 83-182 0 0,50-70 533 0 0,60-80-7 0 0,-11 15 132 0 0,-17 30-1 0 0,28-45-127 0 0,0 0 1 0 0,0 0-1 0 0,0 0 1 0 0,0 0 0 0 0,0 0-1 0 0,-1 0 1 0 0,1 0-1 0 0,0 0 1 0 0,0 0-1 0 0,0 1 1 0 0,0-1-1 0 0,0 0 1 0 0,0 0-1 0 0,0 0 1 0 0,0 0-1 0 0,0 0 1 0 0,0 0-1 0 0,0 0 1 0 0,0 0-1 0 0,0 0 1 0 0,0 0-1 0 0,0 0 1 0 0,0 0-1 0 0,0 0 1 0 0,0 1-1 0 0,1-1 1 0 0,-1 0-1 0 0,0 0 1 0 0,0 0-1 0 0,0 0 1 0 0,0 0-1 0 0,0 0 1 0 0,0 0-1 0 0,0 0 1 0 0,0 0 0 0 0,0 0-1 0 0,0 0 1 0 0,0 0-1 0 0,0 0 1 0 0,0 0-1 0 0,0 0 1 0 0,0 0-1 0 0,0 0 1 0 0,0 0-1 0 0,0 0 1 0 0,1 0-1 0 0,-1 0 1 0 0,0 0-1 0 0,0 0 1 0 0,0 0-1 0 0,0 0 1 0 0,0 0-1 0 0,0 0 1 0 0,0 0-1 0 0,0 0 1 0 0,0 0-1 0 0,0 0 1 0 0,0 0-1 0 0,0 0 1 0 0,0 0-1 0 0,0 0 1 0 0,1 0-1 0 0,-1 0 1 0 0,0 0 0 0 0,0 0-1 0 0,0 0 1 0 0,0 0-1 0 0,9-3 143 0 0,8-6 4 0 0,17-10 208 0 0,1 2-1 0 0,0 1 1 0 0,48-15-1 0 0,-54 23-1096 0 0,1 1 0 0 0,-1 1 0 0 0,1 2 0 0 0,55-2 0 0 0,-62 6-3927 0 0,-11 0 678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14279 0 0,'37'2'1117'0'0,"63"11"0"0"0,-70-8-769 0 0,78 9 559 0 0,-38-5-495 0 0,120 30-1 0 0,-186-38-410 0 0,0 0-1 0 0,1 1 0 0 0,-1-1 0 0 0,0 1 1 0 0,6 4-1 0 0,-9-6-1 0 0,-1 1 1 0 0,1-1-1 0 0,-1 1 1 0 0,1-1-1 0 0,-1 1 1 0 0,1-1-1 0 0,-1 1 1 0 0,1-1-1 0 0,-1 1 1 0 0,1 0-1 0 0,-1-1 1 0 0,0 1-1 0 0,1 0 1 0 0,-1-1-1 0 0,0 1 1 0 0,0 0-1 0 0,1-1 1 0 0,-1 1-1 0 0,0 0 1 0 0,0 0-1 0 0,0-1 1 0 0,0 1-1 0 0,0 0 1 0 0,0 0-1 0 0,0-1 1 0 0,0 1-1 0 0,0 0 0 0 0,0 0 1 0 0,-1-1-1 0 0,1 1 1 0 0,0 0-1 0 0,0-1 1 0 0,-1 1-1 0 0,1 0 1 0 0,0-1-1 0 0,-1 1 1 0 0,1 0-1 0 0,-1-1 1 0 0,1 1-1 0 0,-1-1 1 0 0,0 2-1 0 0,-4 3-94 0 0,-1 1-1 0 0,0-1 0 0 0,0 0 1 0 0,-12 8-1 0 0,-3 1-68 0 0,-137 88 496 0 0,24-17 274 0 0,113-71-741 0 0,-16 11-297 0 0,34-23 233 0 0,-1 1 0 0 0,1 0 1 0 0,0 0-1 0 0,0 0 1 0 0,1 0-1 0 0,-1 1 1 0 0,-3 5-1 0 0,6-9 186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0,5-1-478 0 0,6-2-545 0 0,15-10-1257 0 0,-11 4 1118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7367 0 0,'2'-4'190'0'0,"1"1"0"0"0,-1 0 0 0 0,1-1 0 0 0,0 1-1 0 0,0 0 1 0 0,1 1 0 0 0,6-6 0 0 0,5-4 302 0 0,-4 2-68 0 0,1 1 0 0 0,1 0 0 0 0,0 0 0 0 0,0 1 0 0 0,28-12 0 0 0,-36 18-187 0 0,0 0 0 0 0,0 0-1 0 0,0 1 1 0 0,0-1 0 0 0,1 1-1 0 0,-1 0 1 0 0,1 1 0 0 0,-1-1-1 0 0,0 1 1 0 0,1 0 0 0 0,-1 1-1 0 0,1-1 1 0 0,-1 1 0 0 0,0 0 0 0 0,1 0-1 0 0,-1 1 1 0 0,0 0 0 0 0,0 0-1 0 0,0 0 1 0 0,7 4 0 0 0,-10-4-232 0 0,0-1 1 0 0,0 1-1 0 0,0 0 1 0 0,0 0-1 0 0,0 1 0 0 0,0-1 1 0 0,0 0-1 0 0,-1 1 1 0 0,1-1-1 0 0,-1 1 1 0 0,0-1-1 0 0,0 1 1 0 0,0 0-1 0 0,0 0 1 0 0,0-1-1 0 0,0 1 1 0 0,-1 0-1 0 0,1 0 1 0 0,-1 0-1 0 0,0 0 1 0 0,0-1-1 0 0,0 1 1 0 0,0 0-1 0 0,-1 3 1 0 0,-1 8-297 0 0,-1-1 1 0 0,-1 1 0 0 0,-8 22 0 0 0,9-27 300 0 0,-8 18-247 0 0,-1-1 0 0 0,-22 37-1 0 0,-39 47-235 0 0,23-35-102 0 0,38-58 448 0 0,1-1 63 0 0,1 0-1 0 0,0 1 1 0 0,1-1 0 0 0,1 2 0 0 0,-8 24 0 0 0,16-41 94 0 0,-1 1 0 0 0,1-1 0 0 0,0 0 0 0 0,-1 1 0 0 0,1-1 0 0 0,0 0 0 0 0,0 1 0 0 0,0-1 0 0 0,0 0 0 0 0,1 1 0 0 0,-1-1 0 0 0,1 2 0 0 0,-1-3-17 0 0,0 0 0 0 0,0 1 1 0 0,0-1-1 0 0,1 1 0 0 0,-1-1 0 0 0,0 1 1 0 0,1-1-1 0 0,-1 0 0 0 0,0 1 0 0 0,1-1 1 0 0,-1 0-1 0 0,1 1 0 0 0,-1-1 0 0 0,0 0 1 0 0,1 0-1 0 0,-1 1 0 0 0,1-1 0 0 0,-1 0 1 0 0,1 0-1 0 0,-1 0 0 0 0,2 0 0 0 0,1 1 41 0 0,1-1-1 0 0,-1-1 0 0 0,1 1 0 0 0,-1-1 0 0 0,1 1 0 0 0,-1-1 0 0 0,5-1 0 0 0,-1 0 35 0 0,109-37 194 0 0,-5 0-486 0 0,-103 38-10 0 0,60-15 476 0 0,-59 15-1062 0 0,0 0 1 0 0,1 0 0 0 0,-1 1 0 0 0,1 0 0 0 0,11 2-1 0 0,-13 0-3084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9671 0 0,'1'-2'63'0'0,"0"0"-1"0"0,0 0 1 0 0,0 0-1 0 0,0-1 0 0 0,0 1 1 0 0,0 0-1 0 0,0 0 1 0 0,1 1-1 0 0,-1-1 1 0 0,1 0-1 0 0,-1 0 0 0 0,1 1 1 0 0,0-1-1 0 0,0 1 1 0 0,-1-1-1 0 0,1 1 0 0 0,3-2 1 0 0,0 1-66 0 0,0 0 1 0 0,1 0 0 0 0,-1 0-1 0 0,1 1 1 0 0,0 0-1 0 0,6-1 1 0 0,-1 1 232 0 0,-1 1 0 0 0,1 0 0 0 0,-1 0 0 0 0,1 1 0 0 0,-1 0 0 0 0,1 1 0 0 0,-1 1 0 0 0,0-1 1 0 0,0 1-1 0 0,0 1 0 0 0,0 0 0 0 0,-1 1 0 0 0,1 0 0 0 0,-1 0 0 0 0,0 0 0 0 0,13 12 0 0 0,-11-8 71 0 0,-1 1 1 0 0,-1-1-1 0 0,1 2 0 0 0,-2-1 1 0 0,1 1-1 0 0,-1 1 0 0 0,-1-1 0 0 0,0 1 1 0 0,-1 0-1 0 0,0 1 0 0 0,-1 0 1 0 0,5 17-1 0 0,-5-7-94 0 0,-2-1 1 0 0,0 0-1 0 0,-1 1 0 0 0,-2-1 1 0 0,0 1-1 0 0,-1 0 1 0 0,-1-1-1 0 0,-2 0 0 0 0,-8 35 1 0 0,-4-5-64 0 0,-2-1-1 0 0,-44 90 1 0 0,3-41-9 0 0,5-10-2 0 0,46-73-124 0 0,0 0 0 0 0,1 0 0 0 0,-8 28 0 0 0,14-40-76 0 0,0-1 0 0 0,0 1 1 0 0,1 0-1 0 0,-1 7 0 0 0,1-10-108 0 0,0 0 0 0 0,0-1 0 0 0,1 1 0 0 0,-1 0 0 0 0,0-1 0 0 0,1 1 0 0 0,-1 0 1 0 0,1-1-1 0 0,0 1 0 0 0,-1-1 0 0 0,1 1 0 0 0,0-1 0 0 0,0 1 0 0 0,0-1 0 0 0,0 0 0 0 0,2 2 0 0 0,6 4-6445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5527 0 0,'0'0'31'0'0,"0"0"1"0"0,-1-1-1 0 0,1 1 0 0 0,0 0 0 0 0,0 0 0 0 0,-1 0 0 0 0,1-1 0 0 0,0 1 0 0 0,-1 0 0 0 0,1 0 0 0 0,0 0 0 0 0,-1 0 0 0 0,1-1 0 0 0,0 1 0 0 0,-1 0 0 0 0,1 0 0 0 0,0 0 0 0 0,-1 0 0 0 0,1 0 0 0 0,0 0 0 0 0,-1 0 0 0 0,1 0 0 0 0,0 0 1 0 0,-1 0-1 0 0,0 9 609 0 0,1-1-270 0 0,9 264 10158 0 0,-3-129-8339 0 0,-5-124-2396 0 0,3 65 63 0 0,4-29-7089 0 0,-6-44 1857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90 455 0 0,'-2'-7'573'0'0,"-1"1"-1"0"0,1-1 1 0 0,-1 1-1 0 0,-1 0 1 0 0,1 0-1 0 0,-1 0 0 0 0,0 1 1 0 0,0-1-1 0 0,-1 1 1 0 0,1 0-1 0 0,-8-5 0 0 0,11 8-432 0 0,-1 1 0 0 0,0-1 0 0 0,1 1 0 0 0,-1 0 0 0 0,0 0 0 0 0,0 0 0 0 0,0 0 0 0 0,0 0 0 0 0,0 1-1 0 0,0-1 1 0 0,0 0 0 0 0,0 1 0 0 0,0-1 0 0 0,0 1 0 0 0,0 0 0 0 0,0 0 0 0 0,-1 0 0 0 0,1 0 0 0 0,0 0 0 0 0,0 0-1 0 0,0 1 1 0 0,0-1 0 0 0,0 1 0 0 0,0-1 0 0 0,0 1 0 0 0,0 0 0 0 0,0 0 0 0 0,0 0 0 0 0,0 0 0 0 0,0 0-1 0 0,0 0 1 0 0,1 0 0 0 0,-1 1 0 0 0,0-1 0 0 0,1 1 0 0 0,-1-1 0 0 0,1 1 0 0 0,0 0 0 0 0,-2 1 0 0 0,-2 5 181 0 0,0-1 0 0 0,0 1 0 0 0,1-1 0 0 0,0 1 0 0 0,1 1 0 0 0,0-1-1 0 0,-3 12 1 0 0,4-16-212 0 0,1 0 0 0 0,0 0 0 0 0,1 1 0 0 0,-1-1 0 0 0,1 0 0 0 0,0 0 0 0 0,0 1 0 0 0,0-1 0 0 0,1 0 0 0 0,-1 1 0 0 0,1-1 0 0 0,0 0 0 0 0,0 0 0 0 0,1 1 0 0 0,-1-1 0 0 0,5 6 0 0 0,-7-10-93 0 0,1-1 0 0 0,0 0 1 0 0,-1 0-1 0 0,1 0 1 0 0,0 1-1 0 0,0-1 0 0 0,0 0 1 0 0,0 0-1 0 0,0 0 1 0 0,0 0-1 0 0,0 1 0 0 0,0-1 1 0 0,0 0-1 0 0,0 0 1 0 0,0 0-1 0 0,1 0 0 0 0,-1 1 1 0 0,0-1-1 0 0,1 0 1 0 0,-1 0-1 0 0,0 0 0 0 0,1 1 1 0 0,-1-1-1 0 0,1 0 1 0 0,-1 1-1 0 0,1-1 0 0 0,-1 0 1 0 0,1 1-1 0 0,0-1 1 0 0,-1 1-1 0 0,1-1 0 0 0,0 1 1 0 0,-1-1-1 0 0,1 1 1 0 0,0 0-1 0 0,0-1 1 0 0,-1 1-1 0 0,1 0 0 0 0,0-1 1 0 0,0 1-1 0 0,0 0 1 0 0,0 0-1 0 0,-1 0 0 0 0,1 0 1 0 0,0 0-1 0 0,0 0 1 0 0,0 0-1 0 0,0 0 0 0 0,-1 0 1 0 0,1 0-1 0 0,0 0 1 0 0,0 0-1 0 0,0 1 0 0 0,-1-1 1 0 0,1 0-1 0 0,0 1 1 0 0,0-1-1 0 0,0 1 0 0 0,-1-1 1 0 0,1 1-1 0 0,0-1 1 0 0,-1 1-1 0 0,1-1 0 0 0,-1 1 1 0 0,2 0-1 0 0,-19-24 62 0 0,13 19-297 0 0,0 0 1 0 0,1-1-1 0 0,0 1 0 0 0,0-1 0 0 0,0 0 1 0 0,0 0-1 0 0,1 0 0 0 0,0 0 1 0 0,-2-8-1 0 0,4 12-118 0 0,0 0 1 0 0,0 0-1 0 0,0 0 1 0 0,0 0-1 0 0,0 0 1 0 0,0 0-1 0 0,0 0 1 0 0,1 0-1 0 0,-1 0 1 0 0,0 0-1 0 0,1-1 1 0 0,-1 2-1 0 0,1-1 1 0 0,-1 0-1 0 0,2-2 1 0 0,5-3-4379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5063 0 0,'-5'0'297'0'0,"1"0"-1"0"0,0 1 0 0 0,-1-1 0 0 0,1 1 0 0 0,0 0 1 0 0,-1 0-1 0 0,1 1 0 0 0,0-1 0 0 0,0 1 1 0 0,0 0-1 0 0,0 0 0 0 0,1 1 0 0 0,-1-1 0 0 0,1 1 1 0 0,-1-1-1 0 0,1 1 0 0 0,0 0 0 0 0,0 0 0 0 0,0 1 1 0 0,0-1-1 0 0,0 1 0 0 0,-1 3 0 0 0,1-3-69 0 0,1 1 0 0 0,0-1 1 0 0,0 1-1 0 0,0-1 0 0 0,1 1 0 0 0,0 0 0 0 0,0-1 0 0 0,0 1 0 0 0,0 0 0 0 0,1 0 0 0 0,0 0 0 0 0,0 0 0 0 0,0 0 0 0 0,0 0 1 0 0,1-1-1 0 0,0 1 0 0 0,0 0 0 0 0,0 0 0 0 0,3 6 0 0 0,-1-4-116 0 0,1 0 0 0 0,0 0 0 0 0,1 0 0 0 0,0 0 0 0 0,0-1 0 0 0,0 0 0 0 0,1 0 0 0 0,-1 0 0 0 0,2-1 0 0 0,-1 0 0 0 0,0 0 0 0 0,1-1 0 0 0,0 1 0 0 0,9 3 1 0 0,-11-5-152 0 0,0-1 0 0 0,1 0 0 0 0,-1 0 0 0 0,0-1 0 0 0,1 1 1 0 0,-1-1-1 0 0,1 0 0 0 0,0 0 0 0 0,-1-1 0 0 0,1 0 0 0 0,0 0 1 0 0,-1 0-1 0 0,1-1 0 0 0,0 0 0 0 0,-1 0 0 0 0,1 0 1 0 0,-1-1-1 0 0,1 1 0 0 0,-1-1 0 0 0,10-6 0 0 0,-14 7 16 0 0,1 0 1 0 0,0 0-1 0 0,-1 0 0 0 0,1 0 0 0 0,-1-1 0 0 0,0 1 1 0 0,1 0-1 0 0,-1-1 0 0 0,0 1 0 0 0,0-1 0 0 0,0 0 1 0 0,0 1-1 0 0,0-1 0 0 0,0 0 0 0 0,-1 0 0 0 0,1 0 1 0 0,0-2-1 0 0,-1 1-46 0 0,1 0 1 0 0,-1-1-1 0 0,0 1 1 0 0,0 0-1 0 0,0-1 1 0 0,-1 1 0 0 0,1 0-1 0 0,-1-1 1 0 0,-1-3-1 0 0,0-1-130 0 0,-2 0 0 0 0,1 1 0 0 0,-1-1 0 0 0,0 1 0 0 0,0-1 0 0 0,-1 1 1 0 0,-6-6-1 0 0,6 7 48 0 0,-1 0 1 0 0,0 1-1 0 0,0 0 1 0 0,0 1-1 0 0,-1-1 1 0 0,0 1-1 0 0,0 0 1 0 0,0 1 0 0 0,-8-4-1 0 0,9 5 439 0 0,-1 0-1 0 0,0 0 0 0 0,1 0 1 0 0,-1 1-1 0 0,0 0 1 0 0,-8 0-1 0 0,315-17 1679 0 0,2 0-1363 0 0,-296 18-599 0 0,-1 0-1 0 0,0 0 1 0 0,1 1 0 0 0,-1 0-1 0 0,1 0 1 0 0,-1 0 0 0 0,8 3-1 0 0,-12-3-6 0 0,1 0 0 0 0,-1-1 1 0 0,1 1-1 0 0,-1 0 0 0 0,0 0 0 0 0,1 0 0 0 0,-1 0 0 0 0,0 1 0 0 0,0-1 0 0 0,1 0 0 0 0,-1 0 0 0 0,0 1 1 0 0,0-1-1 0 0,-1 1 0 0 0,1-1 0 0 0,0 1 0 0 0,0-1 0 0 0,-1 1 0 0 0,1-1 0 0 0,-1 1 0 0 0,1 0 0 0 0,-1-1 0 0 0,0 1 1 0 0,1 0-1 0 0,-1-1 0 0 0,0 1 0 0 0,-1 3 0 0 0,0 6 99 0 0,0 0 1 0 0,-1-1-1 0 0,-1 1 0 0 0,0 0 1 0 0,0-1-1 0 0,-9 18 1 0 0,-35 57 465 0 0,46-83-551 0 0,-26 40 421 0 0,-52 61 1 0 0,-41 30 42 0 0,-27 33-409 0 0,138-156-184 0 0,2-2-103 0 0,1 0 1 0 0,-1 1-1 0 0,1-1 1 0 0,1 1-1 0 0,-1 0 0 0 0,2 1 1 0 0,-6 14-1 0 0,9-24 153 0 0,1 1-1 0 0,0-1 1 0 0,0 1-1 0 0,0-1 1 0 0,0 1-1 0 0,0-1 1 0 0,0 0-1 0 0,-1 1 1 0 0,1-1-1 0 0,0 1 1 0 0,0-1-1 0 0,0 1 1 0 0,1-1-1 0 0,-1 1 1 0 0,0-1-1 0 0,0 0 1 0 0,0 1 0 0 0,0-1-1 0 0,0 1 1 0 0,0-1-1 0 0,1 1 1 0 0,-1-1-1 0 0,0 0 1 0 0,0 1-1 0 0,1-1 1 0 0,-1 0-1 0 0,0 1 1 0 0,0-1-1 0 0,1 0 1 0 0,-1 1-1 0 0,0-1 1 0 0,1 0-1 0 0,-1 1 1 0 0,1-1-1 0 0,-1 0 1 0 0,0 0-1 0 0,1 0 1 0 0,-1 1-1 0 0,1-1 1 0 0,-1 0-1 0 0,1 0 1 0 0,-1 0-1 0 0,0 0 1 0 0,1 0-1 0 0,-1 0 1 0 0,1 0-1 0 0,0 0 1 0 0,2 0-464 0 0,0 0-1 0 0,0-1 1 0 0,-1 1-1 0 0,1-1 1 0 0,0 0-1 0 0,3-1 1 0 0,13-6-3794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162 152 5527 0 0,'-1'-5'296'0'0,"1"0"-1"0"0,0-1 0 0 0,0 1 0 0 0,0 0 1 0 0,0-1-1 0 0,1 1 0 0 0,2-9 1 0 0,14-38 3297 0 0,-9 29-1714 0 0,-7 20-1741 0 0,4-15 1203 0 0,-7 14-621 0 0,-6 8-290 0 0,1 3-156 0 0,0 0 1 0 0,1 0-1 0 0,0 1 0 0 0,0 0 0 0 0,1 0 0 0 0,-7 14 0 0 0,-22 55 695 0 0,30-66-865 0 0,-63 188 1423 0 0,57-159-1287 0 0,2 0 0 0 0,2 1 1 0 0,-2 46-1 0 0,13 117 106 0 0,-1-169-282 0 0,1-1-1 0 0,2 0 1 0 0,21 63-1 0 0,-22-82-74 0 0,0 0 0 0 0,2 0 0 0 0,0-1 0 0 0,1 0-1 0 0,0 0 1 0 0,17 18 0 0 0,-10-15-27 0 0,1 0-1 0 0,0-2 1 0 0,39 27-1 0 0,-42-32-542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80 6911 0 0,'0'0'34'0'0,"-1"0"0"0"0,1 0 0 0 0,0 0 1 0 0,0 0-1 0 0,0 0 0 0 0,0-1 0 0 0,0 1 0 0 0,0 0 0 0 0,0 0 0 0 0,0 0 0 0 0,0 0 0 0 0,0 0 0 0 0,-1 0 0 0 0,1-1 0 0 0,0 1 0 0 0,0 0 0 0 0,0 0 0 0 0,0 0 0 0 0,0 0 0 0 0,0 0 0 0 0,0 0 0 0 0,0-1 0 0 0,0 1 0 0 0,0 0 0 0 0,0 0 0 0 0,0 0 0 0 0,0 0 0 0 0,0 0 0 0 0,0-1 0 0 0,0 1 0 0 0,1 0 0 0 0,-1 0 0 0 0,0 0 0 0 0,0 0 0 0 0,0 0 0 0 0,0 0 0 0 0,0-1 0 0 0,0 1 0 0 0,0 0 0 0 0,0 0 0 0 0,0 0 1 0 0,0 0-1 0 0,1 0 0 0 0,-1 0 0 0 0,0 0 0 0 0,0 0 0 0 0,0 0 0 0 0,0-1 0 0 0,12-7 1950 0 0,13-5 247 0 0,-1 2-1038 0 0,1 1 0 0 0,31-9 1 0 0,-41 15-846 0 0,0 1 1 0 0,0 1-1 0 0,1 0 1 0 0,-1 0-1 0 0,20 2 1 0 0,-32 0-281 0 0,1 1 0 0 0,0-1 0 0 0,-1 1 1 0 0,1-1-1 0 0,-1 1 0 0 0,1 0 1 0 0,-1 1-1 0 0,1-1 0 0 0,-1 1 1 0 0,0-1-1 0 0,0 1 0 0 0,0 0 1 0 0,0 0-1 0 0,3 3 0 0 0,-4-3-45 0 0,0 0 0 0 0,0 0 0 0 0,0 0 0 0 0,-1 1 0 0 0,1-1 0 0 0,-1 1 1 0 0,0-1-1 0 0,0 1 0 0 0,1-1 0 0 0,-2 1 0 0 0,1 0 0 0 0,0-1 0 0 0,-1 1 0 0 0,1 0 0 0 0,-1 0 0 0 0,0 0 0 0 0,0-1 0 0 0,0 6 0 0 0,-1 3-56 0 0,-1-1 0 0 0,0 1 0 0 0,-1-1 0 0 0,0 0 0 0 0,-1 0 0 0 0,0 0 0 0 0,-6 11 0 0 0,-44 66-850 0 0,40-66 532 0 0,-9 16-180 0 0,-41 56-714 0 0,55-81 1012 0 0,-1 0 0 0 0,0-1 0 0 0,-1-1 0 0 0,0 0 0 0 0,-16 12 0 0 0,11-14 56 0 0,13-8 354 0 0,10-7 147 0 0,13-10 27 0 0,0 1-1 0 0,2 0 0 0 0,0 2 1 0 0,34-18-1 0 0,-43 26-324 0 0,1 0 0 0 0,0 1 0 0 0,0 0 0 0 0,0 1 0 0 0,1 1-1 0 0,-1 0 1 0 0,1 1 0 0 0,0 1 0 0 0,22 0 0 0 0,-31 2-139 0 0,0-1 0 0 0,1 1 0 0 0,-1 0 0 0 0,0 1 0 0 0,0-1 1 0 0,0 1-1 0 0,-1 0 0 0 0,1 1 0 0 0,0 0 0 0 0,-1-1 0 0 0,1 2 0 0 0,-1-1 0 0 0,0 1 0 0 0,0-1 1 0 0,8 9-1 0 0,-10-7 22 0 0,1-1 0 0 0,-1 1 0 0 0,0 0 0 0 0,0 0 0 0 0,0 0 0 0 0,-1 0 0 0 0,0 1 0 0 0,0-1 0 0 0,0 1 1 0 0,0-1-1 0 0,-1 1 0 0 0,0 0 0 0 0,0-1 0 0 0,-1 1 0 0 0,0 0 0 0 0,0 0 0 0 0,0 6 0 0 0,-2 1 164 0 0,0-1 0 0 0,-1-1 0 0 0,0 1 0 0 0,-1 0 0 0 0,-1-1 0 0 0,1 0 0 0 0,-2 0 0 0 0,1 0-1 0 0,-2 0 1 0 0,1-1 0 0 0,-1 0 0 0 0,-1-1 0 0 0,-16 18 0 0 0,6-11 184 0 0,-1 0 0 0 0,0-1-1 0 0,0-1 1 0 0,-2-1 0 0 0,0 0 0 0 0,-24 10 0 0 0,5-4 7 0 0,-64 27 574 0 0,85-38-884 0 0,0-2 0 0 0,-1 0 1 0 0,-29 4-1 0 0,40-10-904 0 0,4-1-3323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9671 0 0,'20'-4'2372'0'0,"46"-3"2669"0"0,-34 2-3754 0 0,-1 2 0 0 0,43 1 1 0 0,-36 8-1227 0 0,-36-6-334 0 0,1 1-1 0 0,-1 0 1 0 0,0-1-1 0 0,0 1 1 0 0,1 0-1 0 0,-1 0 1 0 0,0 0-1 0 0,0 1 1 0 0,0-1-1 0 0,0 0 0 0 0,0 1 1 0 0,-1-1-1 0 0,4 4 1 0 0,-5-5 173 0 0,0 0 0 0 0,1 1 0 0 0,-1-1 0 0 0,0 0 1 0 0,0 0-1 0 0,0 1 0 0 0,0-1 0 0 0,0 0 0 0 0,0 0 0 0 0,0 1 0 0 0,0-1 0 0 0,0 0 1 0 0,0 0-1 0 0,0 1 0 0 0,0-1 0 0 0,0 0 0 0 0,0 0 0 0 0,0 1 0 0 0,0-1 1 0 0,0 0-1 0 0,0 0 0 0 0,0 1 0 0 0,0-1 0 0 0,0 0 0 0 0,0 0 0 0 0,0 1 0 0 0,-1-1 1 0 0,1 0-1 0 0,0 0 0 0 0,0 1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5983 0 0,'24'-10'6539'0'0,"-1"-1"-4380"0"0,-10 7-1349 0 0,0 0 1 0 0,1 1 0 0 0,-1 0-1 0 0,1 1 1 0 0,18 0 0 0 0,68 5-3450 0 0,-62 0-1156 0 0,-24-3-1173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13359 0 0,'69'-14'1019'0'0,"-32"8"-200"0"0,1 1 0 0 0,0 2 0 0 0,63 3 0 0 0,-92 1-1145 0 0,0 0 0 0 0,14 5 1 0 0,2 4-5561 0 0,-17-6 1222 0 0</inkml:trace>
  <inkml:trace contextRef="#ctx0" brushRef="#br0" timeOffset="1">69 301 13823 0 0,'0'0'32'0'0,"0"0"0"0"0,-1 0-1 0 0,1 0 1 0 0,0 0 0 0 0,-1-1-1 0 0,1 1 1 0 0,0 0 0 0 0,-1 0 0 0 0,1 0-1 0 0,0 0 1 0 0,0-1 0 0 0,-1 1-1 0 0,1 0 1 0 0,0 0 0 0 0,0 0-1 0 0,-1-1 1 0 0,1 1 0 0 0,0 0-1 0 0,0 0 1 0 0,-1-1 0 0 0,1 1 0 0 0,0 0-1 0 0,0-1 1 0 0,0 1 0 0 0,0 0-1 0 0,0-1 1 0 0,0 1 0 0 0,-1 0-1 0 0,1-1 1 0 0,0 1 0 0 0,0 0-1 0 0,0-1 1 0 0,0 1 0 0 0,0 0 0 0 0,0-1-1 0 0,0 1 1 0 0,0 0 0 0 0,1-1-1 0 0,-1 1 1 0 0,0 0 0 0 0,0-1-1 0 0,0 1 1 0 0,0 0 0 0 0,0 0-1 0 0,0-1 1 0 0,1 1 0 0 0,-1 0 0 0 0,0-1-1 0 0,0 1 1 0 0,0 0 0 0 0,1 0-1 0 0,-1-1 1 0 0,0 1 0 0 0,0 0-1 0 0,1 0 1 0 0,-1-1 0 0 0,20-15 134 0 0,-15 13 71 0 0,6-5 391 0 0,1 0 0 0 0,0 1 0 0 0,1 1 0 0 0,-1 0 0 0 0,27-8 0 0 0,-13 7-150 0 0,1 0 0 0 0,29-2 0 0 0,-39 7-684 0 0,0 1 1 0 0,1 1-1 0 0,18 2 0 0 0,1 3-6629 0 0,-24-3 977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16 120 10135 0 0,'-13'-9'521'0'0,"12"9"-488"0"0,1 0 1 0 0,0-1-1 0 0,0 1 1 0 0,0-1-1 0 0,-1 1 1 0 0,1 0-1 0 0,0-1 1 0 0,0 1 0 0 0,0-1-1 0 0,0 1 1 0 0,-1 0-1 0 0,1-1 1 0 0,0 1-1 0 0,0-1 1 0 0,0 1-1 0 0,0-1 1 0 0,0 1-1 0 0,0 0 1 0 0,0-1-1 0 0,1 0 1 0 0,0-1 184 0 0,0-1 1 0 0,0 1 0 0 0,1 0 0 0 0,-1 0 0 0 0,1 0 0 0 0,-1 0 0 0 0,1 1-1 0 0,3-4 1 0 0,1-1 397 0 0,2-1-123 0 0,0-1 1 0 0,1 2-1 0 0,-1-1 1 0 0,1 1-1 0 0,1 0 1 0 0,-1 1-1 0 0,1 0 1 0 0,0 0-1 0 0,0 1 1 0 0,0 1-1 0 0,1-1 1 0 0,-1 2-1 0 0,1-1 1 0 0,13 0-1 0 0,-22 3-452 0 0,1 0-1 0 0,0 0 1 0 0,-1 0-1 0 0,1 0 1 0 0,-1 0-1 0 0,1 1 1 0 0,-1-1-1 0 0,1 1 1 0 0,-1 0-1 0 0,1 0 1 0 0,-1 0-1 0 0,1 0 1 0 0,-1 0 0 0 0,0 0-1 0 0,0 1 1 0 0,0-1-1 0 0,1 1 1 0 0,-2-1-1 0 0,1 1 1 0 0,0 0-1 0 0,0 0 1 0 0,0 0-1 0 0,-1 0 1 0 0,1 0-1 0 0,-1 0 1 0 0,1 0-1 0 0,-1 1 1 0 0,0-1-1 0 0,0 0 1 0 0,0 1-1 0 0,0-1 1 0 0,-1 1-1 0 0,1 3 1 0 0,1 4-39 0 0,-1 1 0 0 0,0-1 0 0 0,-1 1-1 0 0,0-1 1 0 0,-1 1 0 0 0,-3 19 0 0 0,-2-3-97 0 0,-1 0 0 0 0,-2-1 1 0 0,0 0-1 0 0,-1 0 0 0 0,-28 46 1 0 0,5-19-1579 0 0,-60 73 1 0 0,102-133 1598 0 0,-1 0 1 0 0,1 0-1 0 0,1 1 1 0 0,15-8-1 0 0,-10 5 84 0 0,-1 1-21 0 0,0 1 0 0 0,1 1 0 0 0,0 0 0 0 0,0 0 0 0 0,23-4 0 0 0,-30 8 12 0 0,-1 1 0 0 0,1 0 1 0 0,-1 0-1 0 0,1 1 0 0 0,0 0 0 0 0,-1 0 0 0 0,1 1 1 0 0,-1 0-1 0 0,1 0 0 0 0,-1 1 0 0 0,1 0 0 0 0,-1 0 1 0 0,11 6-1 0 0,-15-6 2 0 0,0-1-1 0 0,0 1 1 0 0,0 0-1 0 0,0 0 1 0 0,-1 0 0 0 0,1 1-1 0 0,-1-1 1 0 0,1 1 0 0 0,-1-1-1 0 0,0 1 1 0 0,0 0-1 0 0,0 0 1 0 0,0 0 0 0 0,-1 0-1 0 0,3 5 1 0 0,-3-3-9 0 0,0 0 0 0 0,0 0 0 0 0,0 0 0 0 0,0 0 0 0 0,-1 0 0 0 0,0 0 0 0 0,0 0 0 0 0,0 0 0 0 0,-2 8 0 0 0,-2 1 27 0 0,1-1-1 0 0,-2 0 1 0 0,0 0 0 0 0,0 0-1 0 0,-1-1 1 0 0,-15 23 0 0 0,9-17 44 0 0,-2 0 0 0 0,0-1 0 0 0,-1 0 0 0 0,0-1 1 0 0,-2-1-1 0 0,1-1 0 0 0,-2 0 0 0 0,0-1 1 0 0,-1-1-1 0 0,0-1 0 0 0,-24 11 0 0 0,36-19-163 0 0,1-1 1 0 0,-1 0-1 0 0,1 0 0 0 0,-1-1 0 0 0,1 0 0 0 0,-1 0 0 0 0,0-1 0 0 0,-7 0 1 0 0,12 0-7 0 0,1 0 0 0 0,-1 0 0 0 0,0 0 1 0 0,1-1-1 0 0,-1 1 0 0 0,0 0 1 0 0,1-1-1 0 0,-1 0 0 0 0,1 1 1 0 0,-1-1-1 0 0,1 0 0 0 0,-1 0 1 0 0,1 0-1 0 0,-1 0 0 0 0,1 0 0 0 0,0 0 1 0 0,0 0-1 0 0,-1 0 0 0 0,1-1 1 0 0,0 1-1 0 0,0 0 0 0 0,0-1 1 0 0,1 1-1 0 0,-1-1 0 0 0,0 1 1 0 0,0-1-1 0 0,1 1 0 0 0,-1-1 0 0 0,1 0 1 0 0,-1 1-1 0 0,1-1 0 0 0,0 0 1 0 0,0 1-1 0 0,0-1 0 0 0,0 0 1 0 0,0-2-1 0 0,1-9-6171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6911 0 0,'-1'0'47'0'0,"0"0"-1"0"0,0 0 0 0 0,0 0 1 0 0,0 1-1 0 0,0-1 0 0 0,0 0 0 0 0,0 0 1 0 0,0 1-1 0 0,0-1 0 0 0,0 0 0 0 0,0 1 1 0 0,0-1-1 0 0,0 1 0 0 0,0-1 1 0 0,1 1-1 0 0,-1 0 0 0 0,0-1 0 0 0,0 1 1 0 0,0 0-1 0 0,0 1 0 0 0,-1 0 107 0 0,1 0 0 0 0,1 0 0 0 0,-1-1 0 0 0,0 1 0 0 0,0 0 0 0 0,1 0 0 0 0,-1 0 0 0 0,1 1 0 0 0,-1-1 0 0 0,1 2 0 0 0,0 6 608 0 0,0 1-1 0 0,1 0 1 0 0,2 14-1 0 0,-1-17-553 0 0,4 35 1352 0 0,24 80 0 0 0,-30-121-1527 0 0,1 0 0 0 0,0 0 0 0 0,-1 0 1 0 0,1 0-1 0 0,0 0 0 0 0,0 0 1 0 0,0 0-1 0 0,0 0 0 0 0,1-1 0 0 0,-1 1 1 0 0,0 0-1 0 0,1-1 0 0 0,-1 1 0 0 0,1-1 1 0 0,-1 0-1 0 0,1 1 0 0 0,0-1 1 0 0,0 0-1 0 0,-1 0 0 0 0,4 1 0 0 0,-2-2-6 0 0,0 1-1 0 0,0-1 1 0 0,0 0-1 0 0,0 1 1 0 0,0-2-1 0 0,0 1 1 0 0,0 0-1 0 0,0-1 1 0 0,0 1-1 0 0,0-1 1 0 0,0 0-1 0 0,0 0 1 0 0,4-2-1 0 0,39-15 160 0 0,-16 5-373 0 0,1 1 1 0 0,1 2-1 0 0,-1 0 1 0 0,35-4-1 0 0,147-7-43 0 0,-180 16-109 0 0,0-1 1 0 0,40-13-1 0 0,62-28-1354 0 0,-77 25-14 0 0,107-24 0 0 0,-118 39 1560 0 0,0 3 1 0 0,89 4-1 0 0,23-2 1143 0 0,-76-5 491 0 0,10-2-1212 0 0,142 6-1 0 0,142 37-2354 0 0,-162 12 3636 0 0,-120-22-385 0 0,-93-24-1151 0 0,21 6 325 0 0,33 3 1 0 0,-49-9-288 0 0,-1 1 1 0 0,1-1 0 0 0,-1-1 0 0 0,1 1-1 0 0,-1-1 1 0 0,1 0 0 0 0,-1 0 0 0 0,0-1-1 0 0,1 0 1 0 0,7-3 0 0 0,-11 3 36 0 0,-1 0 1 0 0,1 0-1 0 0,0 0 1 0 0,-1-1-1 0 0,0 1 1 0 0,1-1-1 0 0,-1 1 1 0 0,0-1-1 0 0,0 0 1 0 0,0 0-1 0 0,-1 0 1 0 0,1 0-1 0 0,-1 0 1 0 0,0 0-1 0 0,1-1 1 0 0,-2 1-1 0 0,2-5 0 0 0,1-6 447 0 0,-1 0 0 0 0,1-25 0 0 0,-2 31-454 0 0,-1-1 0 0 0,-1 1-1 0 0,0 0 1 0 0,0 0 0 0 0,-1-1 0 0 0,0 1 0 0 0,0 0 0 0 0,-1 1 0 0 0,-3-9 0 0 0,-14-19-5503 0 0,9 21-267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0,'0'0'23'0'0,"0"0"0"0"0,0 0-1 0 0,0 0 1 0 0,0 0-1 0 0,0 0 1 0 0,0 0 0 0 0,1 1-1 0 0,-1-1 1 0 0,0 0 0 0 0,0 0-1 0 0,0 0 1 0 0,0 0-1 0 0,0 0 1 0 0,0 0 0 0 0,0 0-1 0 0,0 0 1 0 0,0 0 0 0 0,0 0-1 0 0,0 0 1 0 0,0 0-1 0 0,0 0 1 0 0,0 0 0 0 0,0 0-1 0 0,0 0 1 0 0,0 0-1 0 0,0 0 1 0 0,0 0 0 0 0,0 0-1 0 0,0 0 1 0 0,0 0 0 0 0,1 0-1 0 0,-1 0 1 0 0,0 0-1 0 0,0 0 1 0 0,0 0 0 0 0,0 0-1 0 0,0 0 1 0 0,0 0 0 0 0,0 0-1 0 0,0 0 1 0 0,0 0-1 0 0,0 0 1 0 0,0 0 0 0 0,0 0-1 0 0,0-1 1 0 0,0 1 0 0 0,0 0-1 0 0,0 0 1 0 0,0 0-1 0 0,0 0 1 0 0,0 0 0 0 0,0 0-1 0 0,0 0 1 0 0,0 0-1 0 0,0 0 1 0 0,0 0 0 0 0,0 0-1 0 0,5 7 651 0 0,4 12 572 0 0,-3 0-314 0 0,-1 0 1 0 0,0 1-1 0 0,-2 0 1 0 0,3 32-1 0 0,-6 85 738 0 0,-1-66-769 0 0,1-59-1128 0 0,3 83 1907 0 0,4-49-2540 0 0,7 0-4454 0 0,-11-35-912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4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87 6911 0 0,'-3'-5'78'0'0,"0"-1"0"0"0,1 1-1 0 0,-1 0 1 0 0,-2-9 0 0 0,5 10-128 0 0,-1 1 1 0 0,0-1-1 0 0,-1 1 1 0 0,1 0-1 0 0,0 0 1 0 0,-1-1-1 0 0,0 1 1 0 0,0 0-1 0 0,0 0 0 0 0,0 1 1 0 0,0-1-1 0 0,0 0 1 0 0,-1 1-1 0 0,-5-5 1 0 0,7 7 71 0 0,0-1 0 0 0,0 1 0 0 0,0 0 0 0 0,0 0 1 0 0,0 0-1 0 0,0-1 0 0 0,0 1 0 0 0,-1 0 0 0 0,1 0 0 0 0,0 1 1 0 0,0-1-1 0 0,0 0 0 0 0,0 0 0 0 0,0 0 0 0 0,0 1 0 0 0,0-1 0 0 0,0 1 1 0 0,0-1-1 0 0,0 1 0 0 0,0-1 0 0 0,0 1 0 0 0,0-1 0 0 0,0 1 1 0 0,0 0-1 0 0,1-1 0 0 0,-1 1 0 0 0,0 0 0 0 0,0 0 0 0 0,1 0 1 0 0,-1 0-1 0 0,1 0 0 0 0,-2 1 0 0 0,-2 4 378 0 0,0 0 0 0 0,1 1 0 0 0,-4 9 0 0 0,6-14-279 0 0,-2 5 471 0 0,0 0 1 0 0,0 1-1 0 0,1-1 1 0 0,1 1-1 0 0,-1-1 1 0 0,0 14 0 0 0,2-18-416 0 0,0 1 1 0 0,0-1 0 0 0,0 0 0 0 0,1 1-1 0 0,-1-1 1 0 0,1 0 0 0 0,0 0 0 0 0,0 0-1 0 0,0 0 1 0 0,0 0 0 0 0,1 0 0 0 0,-1 0-1 0 0,1 0 1 0 0,0 0 0 0 0,0 0 0 0 0,0-1-1 0 0,0 1 1 0 0,4 3 0 0 0,-5-5-184 0 0,1 0-1 0 0,-1 0 1 0 0,0 0 0 0 0,1 0 0 0 0,-1 0 0 0 0,1-1-1 0 0,0 1 1 0 0,-1 0 0 0 0,1-1 0 0 0,0 1 0 0 0,-1-1-1 0 0,1 1 1 0 0,0-1 0 0 0,-1 0 0 0 0,1 0 0 0 0,0 0-1 0 0,0 0 1 0 0,-1 0 0 0 0,1 0 0 0 0,0 0-1 0 0,0-1 1 0 0,-1 1 0 0 0,1 0 0 0 0,0-1 0 0 0,-1 0-1 0 0,1 1 1 0 0,2-3 0 0 0,-3 2 5 0 0,1 1 0 0 0,-1-1 0 0 0,0 0 0 0 0,0 0 0 0 0,0 0 0 0 0,0 0 0 0 0,0-1 0 0 0,0 1 0 0 0,-1 0 0 0 0,1 0 0 0 0,0 0 0 0 0,-1-1 0 0 0,1 1 1 0 0,0 0-1 0 0,-1-1 0 0 0,0 1 0 0 0,1-1 0 0 0,-1 1 0 0 0,0 0 0 0 0,0-1 0 0 0,1 1 0 0 0,-1-1 0 0 0,0 1 0 0 0,-1-1 0 0 0,1 1 0 0 0,0-1 0 0 0,0 1 0 0 0,-1 0 0 0 0,1-1 0 0 0,0 1 0 0 0,-1-1 0 0 0,1 1 0 0 0,-2-2 0 0 0,-7-11 41 0 0,0 0 0 0 0,-15-16 0 0 0,32 30-584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 7831 0 0,'0'0'-10'0'0,"0"-1"0"0"0,-1 0 0 0 0,1 1 0 0 0,0-1 0 0 0,0 1 0 0 0,-1-1 0 0 0,1 1 0 0 0,-1-1 0 0 0,1 1 0 0 0,0 0 0 0 0,-1-1 0 0 0,1 1 0 0 0,-1-1 0 0 0,1 1 0 0 0,-1 0 0 0 0,1-1 0 0 0,-1 1-1 0 0,1 0 1 0 0,-1 0 0 0 0,1-1 0 0 0,-1 1 0 0 0,0 0 0 0 0,1 0 0 0 0,-1 0 0 0 0,1 0 0 0 0,-1 0 0 0 0,0 0 0 0 0,0 0 0 0 0,-1 0 53 0 0,1 0-1 0 0,-1 1 1 0 0,1-1 0 0 0,0 1-1 0 0,-1 0 1 0 0,1-1 0 0 0,0 1-1 0 0,-1 0 1 0 0,1 0 0 0 0,0 0-1 0 0,-1 1 1 0 0,-4 4 294 0 0,1 0-1 0 0,0 0 1 0 0,-6 8-1 0 0,-10 22 1439 0 0,1 0-1 0 0,-17 47 1 0 0,27-57-967 0 0,1 1 1 0 0,1 0-1 0 0,2 1 0 0 0,-6 51 1 0 0,9-33-342 0 0,1-1 0 0 0,7 58 1 0 0,-2-72-285 0 0,3 0-1 0 0,0 0 1 0 0,17 47 0 0 0,43 84 207 0 0,-48-118-318 0 0,-13-28-208 0 0,2 0-1 0 0,16 29 1 0 0,-23-44 69 0 0,1 0 0 0 0,0 0 0 0 0,0 0 0 0 0,0 0 0 0 0,0 0 0 0 0,0 0 0 0 0,0 0 0 0 0,0 0 0 0 0,0 0 0 0 0,0 0 0 0 0,3 0 0 0 0,-4 0 3 0 0,1-1-1 0 0,-1 0 1 0 0,1 0-1 0 0,-1 0 1 0 0,1 0-1 0 0,-1 0 1 0 0,1 0-1 0 0,-1 0 1 0 0,0 0-1 0 0,1 0 1 0 0,-1 0-1 0 0,1 0 0 0 0,-1 0 1 0 0,1 0-1 0 0,-1 0 1 0 0,1 0-1 0 0,-1 0 1 0 0,0-1-1 0 0,1 1 1 0 0,-1 0-1 0 0,1 0 1 0 0,-1-1-1 0 0,0 1 0 0 0,1 0 1 0 0,-1 0-1 0 0,1-1 1 0 0,-1 1-1 0 0,0 0 1 0 0,0-1-1 0 0,1 1 1 0 0,-1-1-1 0 0,0 1 1 0 0,0 0-1 0 0,1-1 1 0 0,-1 1-1 0 0,0-1 0 0 0,0 0 1 0 0,2-5-1063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2759 0 0,'-3'1'120'0'0,"0"1"0"0"0,0 0-1 0 0,1 1 1 0 0,-1-1-1 0 0,1 0 1 0 0,-1 1-1 0 0,1 0 1 0 0,-3 4 0 0 0,-17 27 2150 0 0,12-17-1314 0 0,-2 3 1376 0 0,-17 34 1 0 0,26-48-1998 0 0,1 0 0 0 0,-1 1-1 0 0,2-1 1 0 0,-1 0 0 0 0,1 0 0 0 0,-1 1 0 0 0,2-1 0 0 0,-1 1 0 0 0,1-1 0 0 0,0 1 0 0 0,1 6 0 0 0,-1-11-229 0 0,1 1 0 0 0,-1-1 0 0 0,1 0 0 0 0,0 1 1 0 0,0-1-1 0 0,-1 0 0 0 0,2 0 0 0 0,-1 0 0 0 0,0 0 0 0 0,0 0 0 0 0,1 0 1 0 0,-1 0-1 0 0,1 0 0 0 0,-1 0 0 0 0,1-1 0 0 0,0 1 0 0 0,4 2 0 0 0,-3-2-26 0 0,0 0-1 0 0,1-1 0 0 0,-1 0 0 0 0,1 1 0 0 0,0-1 0 0 0,-1 0 1 0 0,1-1-1 0 0,0 1 0 0 0,-1-1 0 0 0,7 0 0 0 0,0 0-74 0 0,1-1 0 0 0,0 0 1 0 0,0-1-1 0 0,-1-1 0 0 0,0 1 0 0 0,1-2 0 0 0,10-4 1 0 0,-6 1-154 0 0,-1 0 1 0 0,1-1 0 0 0,16-14 0 0 0,-26 19 25 0 0,0-1 0 0 0,0-1 0 0 0,0 1 1 0 0,-1-1-1 0 0,0 1 0 0 0,0-1 0 0 0,0-1 0 0 0,0 1 0 0 0,-1 0 1 0 0,0-1-1 0 0,4-9 0 0 0,-6 13 41 0 0,0 0 1 0 0,-1-1-1 0 0,1 1 1 0 0,-1-1-1 0 0,0 1 0 0 0,1-1 1 0 0,-1 1-1 0 0,0-1 1 0 0,-1 1-1 0 0,1 0 0 0 0,0-1 1 0 0,-1 1-1 0 0,1-1 1 0 0,-1 1-1 0 0,0-1 0 0 0,0 1 1 0 0,0 0-1 0 0,-1-3 1 0 0,0 1-23 0 0,-1 1 1 0 0,1 0 0 0 0,-1 0 0 0 0,0 1 0 0 0,0-1 0 0 0,0 1 0 0 0,0-1 0 0 0,0 1 0 0 0,0 0 0 0 0,-7-3 0 0 0,-1 0 54 0 0,-2 0 0 0 0,1 1 0 0 0,0 1 0 0 0,-1 0 1 0 0,-25-2-1 0 0,15 2 482 0 0,-1 2 1 0 0,0 1 0 0 0,1 0 0 0 0,-1 2 0 0 0,1 1 0 0 0,-1 1-1 0 0,-22 7 1 0 0,45-11-399 0 0,0 0 1 0 0,0 0-1 0 0,1 0 0 0 0,-1 0 0 0 0,0 1 0 0 0,0-1 1 0 0,1 0-1 0 0,-1 1 0 0 0,0-1 0 0 0,0 0 0 0 0,1 1 1 0 0,-1-1-1 0 0,0 1 0 0 0,1-1 0 0 0,-1 1 0 0 0,1 0 0 0 0,-2 0 1 0 0,3-1-40 0 0,-1 1 0 0 0,1-1 0 0 0,-1 0 0 0 0,0 1 0 0 0,1-1 0 0 0,-1 0 0 0 0,1 0 0 0 0,-1 1 0 0 0,1-1 0 0 0,-1 0 1 0 0,1 0-1 0 0,-1 0 0 0 0,1 0 0 0 0,-1 0 0 0 0,1 0 0 0 0,0 0 0 0 0,-1 0 0 0 0,1 0 0 0 0,35 0-1502 0 0,-10-2-344 0 0,3-2-3457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23 108 10135 0 0,'-3'0'187'0'0,"-14"-1"562"0"0,17 1-738 0 0,-1 0 0 0 0,1 0 0 0 0,0 0 0 0 0,0-1 0 0 0,0 1 0 0 0,0 0 1 0 0,0 0-1 0 0,0 0 0 0 0,0 0 0 0 0,0 0 0 0 0,0 0 0 0 0,-1 0 0 0 0,1 0 0 0 0,0 0 0 0 0,0 0 0 0 0,0 0 0 0 0,0-1 1 0 0,0 1-1 0 0,0 0 0 0 0,0 0 0 0 0,0 0 0 0 0,0 0 0 0 0,0 0 0 0 0,0 0 0 0 0,0 0 0 0 0,0 0 0 0 0,0-1 1 0 0,0 1-1 0 0,0 0 0 0 0,0 0 0 0 0,0 0 0 0 0,0 0 0 0 0,0 0 0 0 0,0 0 0 0 0,0 0 0 0 0,0-1 0 0 0,0 1 1 0 0,0 0-1 0 0,0 0 0 0 0,0 0 0 0 0,8-8 712 0 0,8-2-151 0 0,0 0 1 0 0,1 1 0 0 0,0 0-1 0 0,1 2 1 0 0,0 0 0 0 0,0 1-1 0 0,1 0 1 0 0,21-2 0 0 0,21-1-236 0 0,74-1 0 0 0,-82 7-580 0 0,-30 3-2029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0,'-2'4'205'0'0,"1"1"0"0"0,1 0 0 0 0,-1 0 0 0 0,1-1 1 0 0,-1 1-1 0 0,2 0 0 0 0,-1 0 0 0 0,0 0 0 0 0,2 5 0 0 0,0 9 424 0 0,56 361 7546 0 0,-51-345-7615 0 0,33 199 772 0 0,-31-198-1571 0 0,3-15-3229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7831 0 0,'-1'2'142'0'0,"0"-1"-1"0"0,0 0 1 0 0,0 1-1 0 0,1-1 0 0 0,-1 1 1 0 0,1-1-1 0 0,-1 1 1 0 0,1-1-1 0 0,-1 1 1 0 0,1 0-1 0 0,0-1 0 0 0,0 1 1 0 0,0-1-1 0 0,0 1 1 0 0,0 0-1 0 0,0 2 0 0 0,9 26 1897 0 0,-2-10-1568 0 0,17 82 1353 0 0,-14-50-969 0 0,3 0-1 0 0,37 94 1 0 0,-50-146-863 0 0,0 1 0 0 0,0-1 0 0 0,0 0 0 0 0,0 1 0 0 0,0-1 1 0 0,1 1-1 0 0,-1-1 0 0 0,0 1 0 0 0,0-1 0 0 0,0 0 0 0 0,1 1 0 0 0,-1-1 0 0 0,0 1 0 0 0,1-1 0 0 0,-1 0 0 0 0,0 1 0 0 0,1-1 0 0 0,-1 0 0 0 0,0 0 0 0 0,1 1 0 0 0,-1-1 0 0 0,0 0 0 0 0,1 0 0 0 0,-1 1 0 0 0,1-1 1 0 0,-1 0-1 0 0,1 0 0 0 0,-1 0 0 0 0,0 0 0 0 0,2 0 0 0 0,-2 0-19 0 0,1-1 0 0 0,-1 1 0 0 0,1-1 0 0 0,0 0 0 0 0,-1 1 0 0 0,0-1 0 0 0,1 0 0 0 0,-1 1 0 0 0,1-1 0 0 0,-1 0 0 0 0,0 0 0 0 0,0 1 0 0 0,1-1 0 0 0,-1 0 0 0 0,0-1 0 0 0,5-33-447 0 0,-3-48 450 0 0,-2 35 507 0 0,13-89-1 0 0,-10 122-447 0 0,0 0 0 0 0,2 0-1 0 0,-1 1 1 0 0,2 0-1 0 0,-1 0 1 0 0,2 0 0 0 0,0 1-1 0 0,1 0 1 0 0,0 0 0 0 0,12-14-1 0 0,-16 22-96 0 0,0 1 0 0 0,1-1 0 0 0,-1 1 0 0 0,1 0-1 0 0,0 0 1 0 0,0 1 0 0 0,0 0 0 0 0,9-5 0 0 0,-11 7-118 0 0,0 0 1 0 0,0 0 0 0 0,0 0-1 0 0,-1 1 1 0 0,1-1 0 0 0,0 1-1 0 0,0 0 1 0 0,0-1 0 0 0,0 1-1 0 0,0 1 1 0 0,0-1-1 0 0,0 0 1 0 0,0 1 0 0 0,-1 0-1 0 0,1-1 1 0 0,0 1 0 0 0,0 0-1 0 0,0 0 1 0 0,-1 1 0 0 0,4 1-1 0 0,6 5-1099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10 198 6447 0 0,'-1'3'165'0'0,"-1"-1"0"0"0,2 1-1 0 0,-1 0 1 0 0,0 0 0 0 0,1-1-1 0 0,-1 1 1 0 0,1 0 0 0 0,0 0-1 0 0,0 0 1 0 0,0 4 0 0 0,0 4 226 0 0,-3 21 847 0 0,3 0-1 0 0,0-1 1 0 0,6 33 0 0 0,-4-48-733 0 0,1-1 0 0 0,0 1 0 0 0,2-1 0 0 0,0 0 0 0 0,0 0 1 0 0,1-1-1 0 0,16 28 0 0 0,-20-39-478 0 0,0-1-1 0 0,-1 0 1 0 0,1 1 0 0 0,0-1 0 0 0,0 0-1 0 0,0 0 1 0 0,0 0 0 0 0,1 0-1 0 0,-1 0 1 0 0,0-1 0 0 0,1 1 0 0 0,0-1-1 0 0,-1 1 1 0 0,1-1 0 0 0,5 2-1 0 0,-5-3-37 0 0,-1 0 0 0 0,1 1 0 0 0,0-1 0 0 0,-1 0 0 0 0,1-1 0 0 0,-1 1 0 0 0,1 0 0 0 0,0-1 0 0 0,-1 0 0 0 0,1 1 0 0 0,-1-1 0 0 0,1 0 0 0 0,-1 0 0 0 0,0 0 0 0 0,1-1 0 0 0,-1 1 0 0 0,4-3 0 0 0,4-5-44 0 0,1 0-1 0 0,-2-1 1 0 0,1 0 0 0 0,-1 0-1 0 0,-1-1 1 0 0,0 0-1 0 0,0-1 1 0 0,8-18-1 0 0,41-105-1056 0 0,-55 128 999 0 0,-1 4 75 0 0,2-4-137 0 0,0-1-1 0 0,0 0 0 0 0,-1 1 0 0 0,0-1 0 0 0,0 0 1 0 0,-1-1-1 0 0,0 1 0 0 0,0 0 0 0 0,-2-11 0 0 0,1 19 176 0 0,0 0-1 0 0,0 0 0 0 0,0 0 0 0 0,0 0 0 0 0,0 0 1 0 0,0 0-1 0 0,0 0 0 0 0,0 0 0 0 0,0 0 1 0 0,0 0-1 0 0,0 0 0 0 0,0 0 0 0 0,-1 0 1 0 0,1 0-1 0 0,0 0 0 0 0,0 0 0 0 0,0 0 1 0 0,0 0-1 0 0,0 0 0 0 0,0 0 0 0 0,0 0 0 0 0,0 0 1 0 0,0 0-1 0 0,0 0 0 0 0,0 0 0 0 0,0 0 1 0 0,-1 0-1 0 0,1 0 0 0 0,0 0 0 0 0,0 0 1 0 0,0 0-1 0 0,0 0 0 0 0,0 0 0 0 0,0 0 1 0 0,0 0-1 0 0,0 0 0 0 0,0-1 0 0 0,0 1 0 0 0,0 0 1 0 0,0 0-1 0 0,0 0 0 0 0,0 0 0 0 0,0 0 1 0 0,0 0-1 0 0,0 0 0 0 0,0 0 0 0 0,-2 7 19 0 0,4 29 254 0 0,10 58 0 0 0,-3-39 780 0 0,-5-24-488 0 0,-3-12-24 0 0,2 1 0 0 0,0-1 1 0 0,1 0-1 0 0,1 0 0 0 0,9 21 0 0 0,-14-39-514 0 0,1 1 0 0 0,0 0 1 0 0,-1-1-1 0 0,1 1 0 0 0,0-1 1 0 0,0 1-1 0 0,0-1 0 0 0,0 1 1 0 0,0-1-1 0 0,0 0 0 0 0,0 0 0 0 0,1 1 1 0 0,-1-1-1 0 0,0 0 0 0 0,1 0 1 0 0,-1 0-1 0 0,1 0 0 0 0,-1-1 1 0 0,1 1-1 0 0,0 0 0 0 0,-1-1 1 0 0,1 1-1 0 0,0-1 0 0 0,-1 1 0 0 0,1-1 1 0 0,0 0-1 0 0,-1 1 0 0 0,1-1 1 0 0,0 0-1 0 0,0 0 0 0 0,-1-1 1 0 0,1 1-1 0 0,0 0 0 0 0,0 0 0 0 0,-1-1 1 0 0,1 1-1 0 0,0-1 0 0 0,-1 0 1 0 0,1 1-1 0 0,-1-1 0 0 0,3-1 1 0 0,4-3-11 0 0,-1 0 1 0 0,0 0-1 0 0,-1-1 1 0 0,1 0-1 0 0,-1 0 1 0 0,0 0 0 0 0,5-8-1 0 0,13-19 62 0 0,-2-1-1 0 0,35-71 1 0 0,17-81-511 0 0,-66 161 144 0 0,7-31-1 0 0,-13 47 64 0 0,-1-1-1 0 0,1 0 0 0 0,-2 0 1 0 0,0 0-1 0 0,0 0 1 0 0,-2-13-1 0 0,2 22 208 0 0,0-1-1 0 0,0 1 1 0 0,0 0 0 0 0,-1-1-1 0 0,1 1 1 0 0,0 0 0 0 0,-1 0 0 0 0,1-1-1 0 0,-1 1 1 0 0,1 0 0 0 0,-1 0-1 0 0,0 0 1 0 0,1 0 0 0 0,-1 0 0 0 0,0 0-1 0 0,0 0 1 0 0,0 0 0 0 0,0 0-1 0 0,0 0 1 0 0,0 0 0 0 0,0 0 0 0 0,0 0-1 0 0,0 1 1 0 0,0-1 0 0 0,0 1-1 0 0,-3-2 1 0 0,2 2 39 0 0,1 0 0 0 0,-1 0-1 0 0,1 1 1 0 0,-1-1 0 0 0,1 0-1 0 0,-1 1 1 0 0,1-1 0 0 0,-1 1-1 0 0,1-1 1 0 0,0 1 0 0 0,-1 0-1 0 0,1-1 1 0 0,-1 1 0 0 0,1 0-1 0 0,0 0 1 0 0,0 0 0 0 0,0 0-1 0 0,0 0 1 0 0,0 0 0 0 0,0 1 0 0 0,0-1-1 0 0,-2 2 1 0 0,-3 7 153 0 0,0 0-1 0 0,0 0 1 0 0,1 0 0 0 0,1 1 0 0 0,0 0 0 0 0,-4 15-1 0 0,-11 69 288 0 0,14-56 55 0 0,-1 68-1 0 0,7-88-321 0 0,0 0-1 0 0,1-1 0 0 0,1 1 0 0 0,1-1 1 0 0,11 32-1 0 0,-14-46-162 0 0,1 0 0 0 0,-1 0 0 0 0,1 0 0 0 0,0-1 0 0 0,1 1 0 0 0,-1-1 0 0 0,0 0 0 0 0,1 1 0 0 0,0-1 0 0 0,0 0 0 0 0,0-1 0 0 0,0 1 0 0 0,4 2 0 0 0,-4-3-21 0 0,0 0-1 0 0,1-1 1 0 0,-1 0 0 0 0,0 0 0 0 0,0 0 0 0 0,0 0-1 0 0,1 0 1 0 0,-1-1 0 0 0,0 0 0 0 0,1 1-1 0 0,-1-1 1 0 0,1 0 0 0 0,-1-1 0 0 0,0 1 0 0 0,1-1-1 0 0,4-1 1 0 0,5-1 13 0 0,0-2 0 0 0,0 0 0 0 0,0 0-1 0 0,-1-1 1 0 0,0-1 0 0 0,16-11 0 0 0,61-55-1003 0 0,-48 37-976 0 0,-12 13-5362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415 558 10591 0 0,'-1'1'123'0'0,"0"-1"0"0"0,0 0 0 0 0,0 0 0 0 0,1 1 0 0 0,-1-1 0 0 0,0 0 0 0 0,0 0 0 0 0,0 0 0 0 0,0 0 0 0 0,0 0 0 0 0,1 0 0 0 0,-1 0 0 0 0,0 0 0 0 0,0-1 0 0 0,0 1 0 0 0,0 0 0 0 0,0 0 1 0 0,1-1-1 0 0,-1 1 0 0 0,0-1 0 0 0,0 1 0 0 0,1 0 0 0 0,-2-2 0 0 0,-24-14 811 0 0,18 11-553 0 0,-38-24 125 0 0,15 11 245 0 0,-50-39 0 0 0,72 49-538 0 0,0 0-1 0 0,1 0 1 0 0,0-1-1 0 0,1 0 0 0 0,-1 0 1 0 0,2-1-1 0 0,0 0 0 0 0,0 0 1 0 0,-7-18-1 0 0,7 11-154 0 0,0 0 0 0 0,1-1-1 0 0,2 0 1 0 0,-4-27 0 0 0,6 33-140 0 0,1 0 0 0 0,0 0 1 0 0,0 0-1 0 0,2 0 1 0 0,-1 0-1 0 0,2 0 1 0 0,6-21-1 0 0,-6 26 75 0 0,0 1 0 0 0,0 0 1 0 0,1 0-1 0 0,0 0 0 0 0,0 0 0 0 0,1 1 0 0 0,-1 0 0 0 0,1 0 0 0 0,0 0 1 0 0,9-6-1 0 0,-12 9-1 0 0,1-1 0 0 0,0 1 0 0 0,0 0 1 0 0,0 1-1 0 0,0-1 0 0 0,0 1 0 0 0,1-1 0 0 0,-1 1 1 0 0,0 0-1 0 0,1 0 0 0 0,-1 0 0 0 0,1 0 0 0 0,-1 1 1 0 0,1 0-1 0 0,-1-1 0 0 0,1 1 0 0 0,-1 0 0 0 0,1 1 1 0 0,-1-1-1 0 0,1 1 0 0 0,-1-1 0 0 0,5 3 1 0 0,-5-1-67 0 0,0-1 1 0 0,0 1 0 0 0,0 1-1 0 0,-1-1 1 0 0,1 0 0 0 0,-1 1 0 0 0,0-1-1 0 0,1 1 1 0 0,-1 0 0 0 0,0 0-1 0 0,-1 0 1 0 0,1 0 0 0 0,0 0 0 0 0,-1 0-1 0 0,2 5 1 0 0,0 1-20 0 0,0 0 0 0 0,-1 0 0 0 0,0 0 0 0 0,1 15 0 0 0,-3-11 1 0 0,0 0 0 0 0,-1 0 0 0 0,-1 1 0 0 0,0-1 0 0 0,-1-1 0 0 0,0 1 0 0 0,-1 0 0 0 0,0-1 0 0 0,-12 24 0 0 0,-6 4-334 0 0,-40 56 1 0 0,49-77 451 0 0,5-7-31 0 0,-27 38-80 0 0,-33 66 0 0 0,60-99 54 0 0,0-1-1 0 0,2 1 1 0 0,-1 1 0 0 0,2-1-1 0 0,1 1 1 0 0,0 0-1 0 0,1 0 1 0 0,-1 29 0 0 0,4-46 41 0 0,0 1 1 0 0,0-1 0 0 0,0 0 0 0 0,0 1-1 0 0,0-1 1 0 0,0 0 0 0 0,0 0 0 0 0,0 0-1 0 0,1 1 1 0 0,-1-1 0 0 0,1 0 0 0 0,-1 0 0 0 0,1 0-1 0 0,-1 0 1 0 0,1 1 0 0 0,-1-1 0 0 0,1 0-1 0 0,0 0 1 0 0,0 0 0 0 0,0 0 0 0 0,1 1-1 0 0,0-2 45 0 0,-1 1-1 0 0,0-1 0 0 0,0 0 1 0 0,1 1-1 0 0,-1-1 0 0 0,0 0 1 0 0,1 0-1 0 0,-1 0 0 0 0,0 0 0 0 0,1 0 1 0 0,-1 0-1 0 0,0-1 0 0 0,1 1 1 0 0,-1 0-1 0 0,0-1 0 0 0,1 1 1 0 0,-1-1-1 0 0,0 1 0 0 0,0-1 1 0 0,2-1-1 0 0,12-7 670 0 0,0 0 0 0 0,-1-1 1 0 0,18-16-1 0 0,37-41 227 0 0,-33 31-548 0 0,196-220 475 0 0,-224 245-990 0 0,5-7-170 0 0,-12 17 191 0 0,-1 0 1 0 0,1 1 0 0 0,-1-1-1 0 0,1 0 1 0 0,0 1-1 0 0,-1-1 1 0 0,1 0-1 0 0,0 1 1 0 0,0-1 0 0 0,0 1-1 0 0,-1-1 1 0 0,1 1-1 0 0,0 0 1 0 0,0-1-1 0 0,2 1 1 0 0,-3 0-18 0 0,0 0-1 0 0,1 1 1 0 0,-1-1 0 0 0,0 0-1 0 0,1 1 1 0 0,-1-1 0 0 0,0 1-1 0 0,0-1 1 0 0,0 1 0 0 0,1-1 0 0 0,-1 1-1 0 0,0-1 1 0 0,0 1 0 0 0,0-1-1 0 0,0 1 1 0 0,0-1 0 0 0,0 1-1 0 0,0-1 1 0 0,0 1 0 0 0,0-1-1 0 0,0 1 1 0 0,0 0 0 0 0,-1 13-1262 0 0,1-13 1327 0 0,-1 9-1189 0 0,1 2-159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388 599 5063 0 0,'-1'0'38'0'0,"1"0"0"0"0,0 0 0 0 0,-1 0 0 0 0,1 0 0 0 0,-1 0-1 0 0,1 0 1 0 0,0 0 0 0 0,-1 0 0 0 0,1 0 0 0 0,-1 0 0 0 0,1-1-1 0 0,0 1 1 0 0,-1 0 0 0 0,1 0 0 0 0,-1 0 0 0 0,1-1-1 0 0,0 1 1 0 0,-1 0 0 0 0,1-1 0 0 0,0 1 0 0 0,0 0 0 0 0,-1 0-1 0 0,1-1 1 0 0,0 1 0 0 0,0-1 0 0 0,-1 0 0 0 0,-8-14 944 0 0,5 8-630 0 0,-25-31 1669 0 0,-1 1-1 0 0,-1 1 0 0 0,-60-51 1 0 0,69 66-1552 0 0,1-1 1 0 0,2 0 0 0 0,0-2 0 0 0,1 0-1 0 0,-29-54 1 0 0,37 61-358 0 0,5 10-211 0 0,1 0 1 0 0,0-1-1 0 0,0 1 1 0 0,1-1-1 0 0,-3-9 1 0 0,6 15 77 0 0,-1 0 1 0 0,1 1-1 0 0,0-1 0 0 0,-1 0 1 0 0,1 0-1 0 0,0 0 1 0 0,0 0-1 0 0,1 0 0 0 0,-1 0 1 0 0,0 1-1 0 0,1-1 1 0 0,-1 0-1 0 0,1 0 0 0 0,-1 0 1 0 0,1 0-1 0 0,0 1 1 0 0,0-1-1 0 0,0 0 1 0 0,0 1-1 0 0,0-1 0 0 0,0 1 1 0 0,0-1-1 0 0,0 1 1 0 0,1 0-1 0 0,-1-1 0 0 0,1 1 1 0 0,2-2-1 0 0,8-5-40 0 0,0 0 1 0 0,1 1-1 0 0,0 0 0 0 0,0 1 0 0 0,1 1 1 0 0,0 0-1 0 0,0 0 0 0 0,0 2 0 0 0,19-3 1 0 0,-27 5-50 0 0,1 1 0 0 0,-1-1 0 0 0,1 2 0 0 0,-1-1 0 0 0,1 1 0 0 0,-1 0 0 0 0,0 0 0 0 0,1 1 0 0 0,11 4 0 0 0,-13-3 27 0 0,0-1-1 0 0,-1 1 1 0 0,1 0-1 0 0,-1 0 0 0 0,0 1 1 0 0,0-1-1 0 0,0 1 1 0 0,-1 0-1 0 0,1 0 0 0 0,-1 0 1 0 0,0 0-1 0 0,0 1 1 0 0,4 7-1 0 0,-3-3 24 0 0,0 0 0 0 0,0 0 0 0 0,-1 0 0 0 0,0 1 0 0 0,-1-1 1 0 0,0 1-1 0 0,-1 0 0 0 0,1-1 0 0 0,-2 17 0 0 0,-1-11-72 0 0,0-1 0 0 0,-1 1 1 0 0,-1-1-1 0 0,-1 0 0 0 0,-8 25 0 0 0,-5-2 76 0 0,-1 0-1 0 0,-2-2 1 0 0,-41 55-1 0 0,-3-5 491 0 0,32-46 144 0 0,-36 60 1 0 0,66-96-482 0 0,0 0 1 0 0,1 0 0 0 0,-1 0-1 0 0,1 1 1 0 0,0-1 0 0 0,-1 4-1 0 0,2-7-71 0 0,0 1-1 0 0,0-1 0 0 0,0 0 1 0 0,0 1-1 0 0,0-1 0 0 0,0 1 0 0 0,0-1 1 0 0,0 1-1 0 0,0-1 0 0 0,0 0 0 0 0,0 1 1 0 0,0-1-1 0 0,0 0 0 0 0,1 1 1 0 0,-1-1-1 0 0,0 1 0 0 0,0-1 0 0 0,0 0 1 0 0,1 1-1 0 0,-1-1 0 0 0,0 0 1 0 0,1 1-1 0 0,-1-1 6 0 0,1 1 1 0 0,0-1-1 0 0,0 0 0 0 0,-1 0 1 0 0,1 1-1 0 0,0-1 0 0 0,0 0 1 0 0,-1 0-1 0 0,1 0 1 0 0,0 0-1 0 0,0 0 0 0 0,-1 0 1 0 0,1 0-1 0 0,0 0 1 0 0,0 0-1 0 0,1-1 0 0 0,6-1 199 0 0,0 0-1 0 0,0-1 1 0 0,0 0-1 0 0,-1 0 1 0 0,14-8-1 0 0,36-28 425 0 0,-39 26-534 0 0,288-236 1038 0 0,-275 221-1195 0 0,-8 10-612 0 0,-8 6-4758 0 0,-7 7-361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8 149 7831 0 0,'-1'0'46'0'0,"1"0"-1"0"0,0 0 0 0 0,0 0 1 0 0,0 0-1 0 0,-1 0 1 0 0,1 0-1 0 0,0 0 0 0 0,0 0 1 0 0,0 0-1 0 0,-1-1 0 0 0,1 1 1 0 0,0 0-1 0 0,0 0 0 0 0,0 0 1 0 0,-1 0-1 0 0,1 0 0 0 0,0 0 1 0 0,0 0-1 0 0,0 0 1 0 0,0-1-1 0 0,-1 1 0 0 0,1 0 1 0 0,0 0-1 0 0,0 0 0 0 0,0 0 1 0 0,0 0-1 0 0,0-1 0 0 0,-1 1 1 0 0,1 0-1 0 0,0 0 1 0 0,0 0-1 0 0,0-1 0 0 0,0 1 1 0 0,0 0-1 0 0,0 0 0 0 0,0 0 1 0 0,0-1-1 0 0,0 1 0 0 0,-2-15 823 0 0,2 11-757 0 0,1-1 0 0 0,-1 1 1 0 0,1-1-1 0 0,0 1 0 0 0,1-6 0 0 0,2 3 202 0 0,-1 1-1 0 0,1-1 0 0 0,0 1 1 0 0,0 0-1 0 0,0 1 0 0 0,1-1 0 0 0,0 0 1 0 0,0 1-1 0 0,1 0 0 0 0,-1 1 1 0 0,1-1-1 0 0,0 1 0 0 0,0 0 0 0 0,1 0 1 0 0,13-5-1 0 0,-16 8-251 0 0,1-1-1 0 0,-1 1 1 0 0,1 0 0 0 0,-1 0-1 0 0,1 0 1 0 0,0 1-1 0 0,0-1 1 0 0,0 1 0 0 0,-1 0-1 0 0,1 1 1 0 0,0-1 0 0 0,0 1-1 0 0,-1 0 1 0 0,1 0 0 0 0,-1 1-1 0 0,1-1 1 0 0,-1 1-1 0 0,1 0 1 0 0,-1 0 0 0 0,0 0-1 0 0,0 1 1 0 0,0-1 0 0 0,0 1-1 0 0,0 0 1 0 0,4 5 0 0 0,-3-3-58 0 0,0 1 1 0 0,0 0-1 0 0,-1 0 1 0 0,0 0-1 0 0,0 0 1 0 0,0 1-1 0 0,-1-1 1 0 0,0 1 0 0 0,0 0-1 0 0,0 0 1 0 0,-1 0-1 0 0,0 1 1 0 0,-1-1-1 0 0,2 15 1 0 0,-3-11-84 0 0,0 1 1 0 0,-1-1 0 0 0,0 0-1 0 0,-1-1 1 0 0,0 1-1 0 0,-1 0 1 0 0,0 0-1 0 0,-1-1 1 0 0,-8 17-1 0 0,-10 12-230 0 0,-1-1 0 0 0,-2-1 0 0 0,-34 37 0 0 0,29-35 80 0 0,25-33 222 0 0,-18 25-138 0 0,22-29 149 0 0,-1 1 0 0 0,1-1-1 0 0,-1 1 1 0 0,1 0 0 0 0,0-1-1 0 0,0 1 1 0 0,0 0 0 0 0,1 0-1 0 0,-2 5 1 0 0,2-7 14 0 0,0-1 0 0 0,1 1 0 0 0,-1-1 0 0 0,0 0 0 0 0,0 1 0 0 0,0-1 0 0 0,1 1 0 0 0,-1-1 0 0 0,0 0 0 0 0,1 1 0 0 0,-1-1 0 0 0,0 0 0 0 0,1 0 0 0 0,-1 1 0 0 0,0-1 0 0 0,1 0 0 0 0,-1 0 0 0 0,0 1 0 0 0,1-1 0 0 0,-1 0 0 0 0,1 0 0 0 0,-1 0 0 0 0,1 0 0 0 0,-1 0 0 0 0,0 1 0 0 0,1-1 0 0 0,-1 0 0 0 0,1 0 0 0 0,-1 0 0 0 0,1 0 0 0 0,-1 0 0 0 0,1-1 0 0 0,20 0 415 0 0,-15 1-257 0 0,32-1-67 0 0,0-2-1 0 0,0-1 1 0 0,-1-2 0 0 0,1-2 0 0 0,43-15 0 0 0,-34 8-2619 0 0,-38 12 1484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0,'35'0'3448'0'0,"-22"1"-3088"0"0,-1 1-1 0 0,1 0 1 0 0,-1 1-1 0 0,0 0 1 0 0,0 1-1 0 0,20 9 1 0 0,64 40 1646 0 0,-74-39-1618 0 0,0-1 0 0 0,1-1 1 0 0,0-1-1 0 0,37 12 0 0 0,-37-18-385 0 0,40 4 1 0 0,-22-4-671 0 0,-41-5 650 0 0,0 0-1 0 0,0 0 0 0 0,0 0 1 0 0,0 0-1 0 0,0 0 0 0 0,0 0 1 0 0,0 0-1 0 0,0 0 1 0 0,1 0-1 0 0,-1 0 0 0 0,0 0 1 0 0,0 0-1 0 0,0 0 1 0 0,0 0-1 0 0,0 0 0 0 0,0 0 1 0 0,0 0-1 0 0,0 0 0 0 0,0 0 1 0 0,1 0-1 0 0,-1 0 1 0 0,0 0-1 0 0,0 0 0 0 0,0 0 1 0 0,0 0-1 0 0,0 0 0 0 0,0 1 1 0 0,0-1-1 0 0,0 0 1 0 0,0 0-1 0 0,0 0 0 0 0,0 0 1 0 0,0 0-1 0 0,1 0 1 0 0,-1 0-1 0 0,0 0 0 0 0,0 0 1 0 0,0 0-1 0 0,0 1 0 0 0,0-1 1 0 0,0 0-1 0 0,0 0 1 0 0,0 0-1 0 0,0 0 0 0 0,0 0 1 0 0,0 0-1 0 0,0 0 1 0 0,0 0-1 0 0,0 1 0 0 0,0-1 1 0 0,0 0-1 0 0,0 0 0 0 0,-7 5-442 0 0,-14 5 98 0 0,17-8 200 0 0,-79 41-1276 0 0,-44 18 1941 0 0,83-41-940 0 0,-17 6-3717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22 111 3223 0 0,'-1'-1'51'0'0,"0"1"-1"0"0,-1 0 0 0 0,1-1 0 0 0,0 1 0 0 0,0-1 0 0 0,0 1 0 0 0,-1-1 0 0 0,1 1 0 0 0,0-1 0 0 0,0 0 0 0 0,0 0 0 0 0,0 0 0 0 0,0 1 0 0 0,-1-3 0 0 0,1 2 214 0 0,1 0 1 0 0,0 0-1 0 0,0 1 0 0 0,0-1 0 0 0,0 0 0 0 0,-1 0 0 0 0,1 0 1 0 0,0 0-1 0 0,1 0 0 0 0,-1 0 0 0 0,0 1 0 0 0,0-1 0 0 0,0 0 1 0 0,0 0-1 0 0,1 0 0 0 0,-1 0 0 0 0,0 0 0 0 0,1 1 0 0 0,-1-1 1 0 0,1 0-1 0 0,-1 0 0 0 0,2 0 0 0 0,2-6-119 0 0,0 2 0 0 0,1-1 0 0 0,0 0 1 0 0,1 1-1 0 0,-1 0 0 0 0,1 0 0 0 0,0 0 0 0 0,0 1 0 0 0,0 0 0 0 0,1 0 1 0 0,-1 0-1 0 0,1 1 0 0 0,0 0 0 0 0,0 1 0 0 0,0-1 0 0 0,0 1 0 0 0,9-1 1 0 0,-9 2-80 0 0,1 0 0 0 0,-1 0 0 0 0,0 1 0 0 0,0 0 0 0 0,0 0 0 0 0,1 0 0 0 0,-1 1 0 0 0,0 0 0 0 0,0 1 0 0 0,0 0 0 0 0,0 0 0 0 0,0 0 0 0 0,-1 1 1 0 0,1 0-1 0 0,-1 0 0 0 0,1 1 0 0 0,-1-1 0 0 0,7 7 0 0 0,-9-7-76 0 0,0 1 1 0 0,-1-1-1 0 0,0 1 0 0 0,1 0 1 0 0,-1 0-1 0 0,-1 0 1 0 0,1 1-1 0 0,-1-1 0 0 0,1 1 1 0 0,-1-1-1 0 0,0 1 0 0 0,2 9 1 0 0,-3-7-34 0 0,0 1 0 0 0,0-1 0 0 0,-1 0 0 0 0,0 1 0 0 0,0-1 0 0 0,-1 0 0 0 0,0 0 0 0 0,-2 8 0 0 0,-3 7-77 0 0,-2 0 0 0 0,0-1 1 0 0,-1 1-1 0 0,-20 30 0 0 0,4-7 465 0 0,-41 51 0 0 0,52-78-198 0 0,-1 0-1 0 0,0-2 0 0 0,-2 0 1 0 0,0 0-1 0 0,-25 17 0 0 0,40-32-27 0 0,-1 0 0 0 0,1 0-1 0 0,0 0 1 0 0,0 0 0 0 0,0-1 0 0 0,-1 1-1 0 0,-2 0 1 0 0,-2-3 855 0 0,7 1-920 0 0,-1 1-1 0 0,1-1 0 0 0,0 1 0 0 0,0 0 0 0 0,0-1 0 0 0,0 1 0 0 0,0-1 0 0 0,0 1 0 0 0,0-1 0 0 0,0 1 1 0 0,0 0-1 0 0,0-1 0 0 0,0 1 0 0 0,1-1 0 0 0,-1 1 0 0 0,0-1 0 0 0,0 1 0 0 0,0 0 0 0 0,0-1 0 0 0,1 1 1 0 0,-1 0-1 0 0,0-1 0 0 0,1 1 0 0 0,0-3 72 0 0,1 1 0 0 0,0 0 0 0 0,0 1-1 0 0,0-1 1 0 0,0 0 0 0 0,0 0 0 0 0,0 1 0 0 0,0 0 0 0 0,5-3 0 0 0,25-10 165 0 0,-20 10-109 0 0,9-4-73 0 0,1 0 1 0 0,0 2 0 0 0,0 1-1 0 0,1 1 1 0 0,-1 1-1 0 0,37-1 1 0 0,136 14-2835 0 0,-195-10 2701 0 0,11 1-509 0 0,-3 0 73 0 0,0 0 0 0 0,-1-1 0 0 0,1 0 1 0 0,-1 0-1 0 0,1 0 0 0 0,8-3 0 0 0,-8 2-827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10591 0 0,'1'-1'62'0'0,"0"0"-1"0"0,0-1 1 0 0,0 1-1 0 0,0 0 1 0 0,0 0-1 0 0,0 0 0 0 0,1 0 1 0 0,-1 0-1 0 0,0 0 1 0 0,1 1-1 0 0,-1-1 1 0 0,1 0-1 0 0,-1 1 1 0 0,1-1-1 0 0,-1 0 0 0 0,1 1 1 0 0,-1 0-1 0 0,1-1 1 0 0,-1 1-1 0 0,3 0 1 0 0,3 0-41 0 0,0 1 0 0 0,-1-1 0 0 0,12 4 0 0 0,-3-1 180 0 0,9 1 303 0 0,0 2 0 0 0,-1 0 0 0 0,0 1 0 0 0,0 2 0 0 0,-1 0 0 0 0,0 2 0 0 0,0 0 0 0 0,-2 2 0 0 0,27 19 0 0 0,-34-22-226 0 0,-1 0-1 0 0,0 1 0 0 0,-1 0 1 0 0,0 1-1 0 0,-1 0 1 0 0,0 1-1 0 0,-1 0 1 0 0,0 0-1 0 0,-1 1 0 0 0,-1 0 1 0 0,0 1-1 0 0,-1 0 1 0 0,0 0-1 0 0,-1 0 0 0 0,3 19 1 0 0,-5-8-178 0 0,-1 0 0 0 0,-1 0 0 0 0,-1 0 1 0 0,-2 0-1 0 0,0 0 0 0 0,-8 31 0 0 0,-2-9-90 0 0,-1 0-1 0 0,-26 60 0 0 0,-23 19-28 0 0,32-76-6308 0 0,20-35-567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22 134 3679 0 0,'-4'-1'-56'0'0,"-12"-4"1102"0"0,16 5-1007 0 0,0 0 0 0 0,0 0 0 0 0,0 0-1 0 0,0 0 1 0 0,0 0 0 0 0,0 0 0 0 0,0-1 0 0 0,-1 1 0 0 0,1 0 0 0 0,0 0 0 0 0,0 0 0 0 0,0 0-1 0 0,0 0 1 0 0,0 0 0 0 0,0 0 0 0 0,0 0 0 0 0,0 0 0 0 0,0 0 0 0 0,0 0 0 0 0,0 0 0 0 0,0-1-1 0 0,0 1 1 0 0,0 0 0 0 0,0 0 0 0 0,0 0 0 0 0,0 0 0 0 0,0 0 0 0 0,0 0 0 0 0,0 0 0 0 0,0 0-1 0 0,0 0 1 0 0,0-1 0 0 0,0 1 0 0 0,0 0 0 0 0,0 0 0 0 0,0 0 0 0 0,0 0 0 0 0,0 0 0 0 0,0 0-1 0 0,0 0 1 0 0,0 0 0 0 0,0 0 0 0 0,0 0 0 0 0,0 0 0 0 0,0 0 0 0 0,1-1 0 0 0,-1 1 0 0 0,10-4 3123 0 0,63-17-564 0 0,107-24 1955 0 0,-115 33-3553 0 0,120-19 810 0 0,-139 25-1643 0 0,0 3 0 0 0,48 2-1 0 0,-86 1-171 0 0,-1 1-1 0 0,1 0 1 0 0,0 0-1 0 0,0 1 1 0 0,0 0 0 0 0,-1 0-1 0 0,1 1 1 0 0,10 4-1 0 0,-16-5-6 0 0,0-1 0 0 0,0 0-1 0 0,0 1 1 0 0,0-1 0 0 0,-1 1 0 0 0,1-1-1 0 0,0 1 1 0 0,-1 0 0 0 0,1 0-1 0 0,-1 0 1 0 0,1 0 0 0 0,-1 0 0 0 0,0 0-1 0 0,0 0 1 0 0,0 0 0 0 0,0 1 0 0 0,0-1-1 0 0,0 0 1 0 0,-1 1 0 0 0,1-1 0 0 0,-1 1-1 0 0,0-1 1 0 0,0 0 0 0 0,0 1-1 0 0,0-1 1 0 0,0 1 0 0 0,0-1 0 0 0,0 0-1 0 0,-1 1 1 0 0,-1 4 0 0 0,-6 21 144 0 0,-2-1-1 0 0,-17 36 1 0 0,-34 51 294 0 0,-2 6-182 0 0,37-63-329 0 0,3 1 0 0 0,2 1 0 0 0,-24 112 0 0 0,43-151-205 0 0,2-16-102 0 0,0 0 0 0 0,0 0 1 0 0,-1 0-1 0 0,1 0 0 0 0,-1 0 1 0 0,-2 4-1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 3679 0 0,'-1'-1'121'0'0,"-1"-1"-1"0"0,1 1 1 0 0,0 0-1 0 0,0-1 0 0 0,0 1 1 0 0,0-1-1 0 0,1 1 0 0 0,-1-1 1 0 0,0 0-1 0 0,1 1 0 0 0,-1-1 1 0 0,0-2-1 0 0,1 3-22 0 0,0 1 1 0 0,0-1-1 0 0,0 1 0 0 0,0 0 0 0 0,0-1 0 0 0,0 1 1 0 0,0-1-1 0 0,0 1 0 0 0,1-1 0 0 0,-1 1 0 0 0,0-1 1 0 0,0 1-1 0 0,0 0 0 0 0,0-1 0 0 0,1 1 0 0 0,-1 0 1 0 0,0-1-1 0 0,0 1 0 0 0,1-1 0 0 0,-1 1 0 0 0,1-1 1 0 0,-1 1 66 0 0,1 0 0 0 0,0-1 0 0 0,0 1 0 0 0,-1 0 0 0 0,1-1 1 0 0,0 1-1 0 0,0 0 0 0 0,0 0 0 0 0,0 0 0 0 0,-1 0 1 0 0,1 0-1 0 0,0-1 0 0 0,0 2 0 0 0,0-1 0 0 0,1 0 0 0 0,1 1 86 0 0,0-1 0 0 0,0 1 0 0 0,0 1-1 0 0,0-1 1 0 0,0 0 0 0 0,0 1 0 0 0,-1-1 0 0 0,1 1-1 0 0,-1 0 1 0 0,1 0 0 0 0,-1 0 0 0 0,1 0-1 0 0,-1 0 1 0 0,0 1 0 0 0,3 3 0 0 0,3 5 530 0 0,15 25 1 0 0,-23-36-767 0 0,8 16 380 0 0,0 0 0 0 0,-1 1 0 0 0,-1 0 0 0 0,0 0 0 0 0,3 20 0 0 0,9 88 626 0 0,-12-75-1077 0 0,-6-49 43 0 0,0 0 1 0 0,0 0 0 0 0,0 0 0 0 0,0-1 0 0 0,0 1 0 0 0,0 0-1 0 0,0 0 1 0 0,1 0 0 0 0,-1 0 0 0 0,0 0 0 0 0,1 0 0 0 0,-1-1-1 0 0,0 1 1 0 0,1 0 0 0 0,-1 0 0 0 0,1 0 0 0 0,-1-1 0 0 0,1 1-1 0 0,0 0 1 0 0,-1-1 0 0 0,1 1 0 0 0,0 0 0 0 0,-1-1 0 0 0,1 1-1 0 0,0-1 1 0 0,0 1 0 0 0,-1-1 0 0 0,1 0 0 0 0,0 1 0 0 0,0-1-1 0 0,1 1 1 0 0,1-1-25 0 0,-1-1 0 0 0,0 1 0 0 0,0-1 0 0 0,0 1 0 0 0,0-1 0 0 0,0 0 0 0 0,1 1 0 0 0,-1-1 0 0 0,-1 0 0 0 0,1-1 0 0 0,0 1 0 0 0,3-2 0 0 0,6-5-16 0 0,63-42-92 0 0,-62 43 143 0 0,0 1-1 0 0,1 1 1 0 0,-1 0 0 0 0,22-6 0 0 0,135-20-125 0 0,-68 15 128 0 0,301-30 247 0 0,-335 43-149 0 0,1 3-1 0 0,-1 3 0 0 0,67 12 0 0 0,197 48 512 0 0,-238-43-517 0 0,-81-17 7 0 0,1 0 0 0 0,1-1 0 0 0,-1-1 0 0 0,0 0 0 0 0,21-2 0 0 0,-33 1-47 0 0,-1 0 1 0 0,1-1-1 0 0,0 1 0 0 0,-1 0 0 0 0,1-1 1 0 0,0 1-1 0 0,-1-1 0 0 0,1 1 0 0 0,0-1 0 0 0,-1 0 1 0 0,1 1-1 0 0,-1-1 0 0 0,1 0 0 0 0,-1 1 1 0 0,1-1-1 0 0,-1 0 0 0 0,1 1 0 0 0,-1-1 1 0 0,0 0-1 0 0,0 0 0 0 0,1 0 0 0 0,-1 1 0 0 0,0-1 1 0 0,0 0-1 0 0,0 0 0 0 0,0 0 0 0 0,0 1 1 0 0,0-1-1 0 0,0 0 0 0 0,0 0 0 0 0,0-1 1 0 0,-4-33 694 0 0,3 27-661 0 0,-3-16 31 0 0,-1-23-37 0 0,-3 1 0 0 0,-1 0 0 0 0,-22-62 0 0 0,24 93 9 0 0,4 9-1479 0 0,0-2-3659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241 209 7367 0 0,'0'0'30'0'0,"0"0"0"0"0,0 0-1 0 0,0 0 1 0 0,0 0-1 0 0,0 0 1 0 0,0 0 0 0 0,0 0-1 0 0,0 0 1 0 0,0 0-1 0 0,0 0 1 0 0,-1 0-1 0 0,1 0 1 0 0,0 0 0 0 0,0 0-1 0 0,0 0 1 0 0,0 0-1 0 0,0 0 1 0 0,0 0 0 0 0,0 0-1 0 0,0 0 1 0 0,0 0-1 0 0,0 0 1 0 0,0 0 0 0 0,0 0-1 0 0,0 0 1 0 0,0 0-1 0 0,-1 0 1 0 0,1 0 0 0 0,0 0-1 0 0,0 0 1 0 0,0 0-1 0 0,0 0 1 0 0,0 0-1 0 0,0 0 1 0 0,0 0 0 0 0,0 0-1 0 0,0 0 1 0 0,0 1-1 0 0,0-1 1 0 0,0 0 0 0 0,0 0-1 0 0,0 0 1 0 0,0 0-1 0 0,0 0 1 0 0,0 0 0 0 0,0 0-1 0 0,0 0 1 0 0,0 0-1 0 0,0 0 1 0 0,0 0 0 0 0,0 0-1 0 0,0 0 1 0 0,0 1-1 0 0,0-1 1 0 0,0 0-1 0 0,0 0 1 0 0,0 0 0 0 0,0 0-1 0 0,0 0 1 0 0,0 0-1 0 0,0 0 1 0 0,-2-4 1653 0 0,2 3-1625 0 0,-1 0 0 0 0,1-1 0 0 0,0 1 0 0 0,-1 0 0 0 0,1 0 0 0 0,-1 0 0 0 0,1-1 0 0 0,-1 1 0 0 0,1 0-1 0 0,-1 0 1 0 0,-1-2 0 0 0,-1-1 73 0 0,-10-26 855 0 0,9 20-744 0 0,-1-1 0 0 0,0 1 1 0 0,-1 0-1 0 0,0 0 1 0 0,-12-15-1 0 0,11 17-292 0 0,0-1 1 0 0,-1 2-1 0 0,0-1 0 0 0,0 1 0 0 0,-1 0 0 0 0,0 1 0 0 0,0 0 0 0 0,0 0 0 0 0,-20-8 1 0 0,28 13-9 0 0,-1 1 0 0 0,0 0 0 0 0,0-1 1 0 0,1 1-1 0 0,-1 0 0 0 0,0 0 0 0 0,1 0 1 0 0,-1 0-1 0 0,0 0 0 0 0,0 0 0 0 0,1 0 1 0 0,-1 1-1 0 0,0-1 0 0 0,0 1 0 0 0,1-1 1 0 0,-1 1-1 0 0,1 0 0 0 0,-1-1 0 0 0,1 1 1 0 0,-1 0-1 0 0,1 0 0 0 0,-1 0 0 0 0,1 0 1 0 0,0 0-1 0 0,-1 1 0 0 0,1-1 0 0 0,0 0 1 0 0,0 1-1 0 0,0-1 0 0 0,0 0 0 0 0,0 1 1 0 0,0 0-1 0 0,0-1 0 0 0,0 3 0 0 0,-2 4 53 0 0,0-1 0 0 0,1 0 0 0 0,0 1 0 0 0,0-1 0 0 0,0 1-1 0 0,0 12 1 0 0,2-2 271 0 0,1 1 0 0 0,0-1-1 0 0,1 0 1 0 0,5 22 0 0 0,24 73 704 0 0,-13-50-503 0 0,8 40 325 0 0,20 190 0 0 0,-31 110 582 0 0,-16-375-1730 0 0,0 0 0 0 0,-9 44 0 0 0,10-71 201 0 0,0 0 0 0 0,-1 1 0 0 0,1-1 0 0 0,-1 0 0 0 0,1 0 0 0 0,-1 1-1 0 0,1-1 1 0 0,-1 0 0 0 0,0 0 0 0 0,1 0 0 0 0,-3 2 0 0 0,-2-3-1568 0 0,-2-8 287 0 0,-6-21-1570 0 0,5 8-196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 9215 0 0,'-2'2'141'0'0,"-11"8"1068"0"0,13-10-1185 0 0,0 0-1 0 0,0 1 0 0 0,0-1 0 0 0,0 0 0 0 0,0 0 0 0 0,0 0 1 0 0,0 0-1 0 0,0 0 0 0 0,-1 0 0 0 0,1 0 0 0 0,0 0 1 0 0,0 0-1 0 0,0 0 0 0 0,0 0 0 0 0,0 0 0 0 0,0 0 1 0 0,0 1-1 0 0,0-1 0 0 0,0 0 0 0 0,0 0 0 0 0,0 0 1 0 0,0 0-1 0 0,0 0 0 0 0,0 0 0 0 0,0 0 0 0 0,0 0 1 0 0,0 0-1 0 0,0 0 0 0 0,0 0 0 0 0,0 1 0 0 0,0-1 1 0 0,0 0-1 0 0,0 0 0 0 0,0 0 0 0 0,0 0 0 0 0,1 0 1 0 0,-1 0-1 0 0,0 0 0 0 0,0 0 0 0 0,0 0 0 0 0,0 0 0 0 0,0 0 1 0 0,0 0-1 0 0,0 0 0 0 0,0 0 0 0 0,0 1 0 0 0,0-1 1 0 0,0 0-1 0 0,0 0 0 0 0,11-1 1655 0 0,42-10 1533 0 0,101-35 0 0 0,-85 23-1837 0 0,1 0-683 0 0,196-54-1303 0 0,-239 71-1439 0 0,0-2-4977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130 467 9215 0 0,'3'-8'308'0'0,"0"0"0"0"0,0 0 0 0 0,-1 0 0 0 0,0 0 0 0 0,1-9 0 0 0,1-5 412 0 0,1-37 0 0 0,-5 55-714 0 0,0 1 1 0 0,0-1-1 0 0,0 0 0 0 0,-1 1 0 0 0,0-1 0 0 0,0 1 0 0 0,0-1 1 0 0,0 1-1 0 0,-1 0 0 0 0,-2-6 0 0 0,3 8-3 0 0,1 0 0 0 0,-1 1 0 0 0,0-1-1 0 0,1 0 1 0 0,-1 0 0 0 0,0 1 0 0 0,0-1 0 0 0,1 0 0 0 0,-1 1 0 0 0,0-1 0 0 0,0 1-1 0 0,0-1 1 0 0,0 1 0 0 0,0-1 0 0 0,0 1 0 0 0,0 0 0 0 0,0 0 0 0 0,0-1 0 0 0,0 1-1 0 0,0 0 1 0 0,0 0 0 0 0,0 0 0 0 0,0 0 0 0 0,0 0 0 0 0,0 0 0 0 0,0 0-1 0 0,0 1 1 0 0,0-1 0 0 0,0 0 0 0 0,0 0 0 0 0,0 1 0 0 0,0-1 0 0 0,0 1 0 0 0,0-1-1 0 0,0 1 1 0 0,0-1 0 0 0,1 1 0 0 0,-1 0 0 0 0,0-1 0 0 0,-1 2 0 0 0,-3 2 56 0 0,1 0 0 0 0,0 1 0 0 0,0-1 0 0 0,0 1 0 0 0,1 0 0 0 0,-1-1 0 0 0,-4 11 0 0 0,-15 39 341 0 0,13-28-564 0 0,1 0 0 0 0,2 1 1 0 0,0 0-1 0 0,2 0 0 0 0,1 1 0 0 0,1-1 1 0 0,2 1-1 0 0,2 40 0 0 0,-1-62 207 0 0,1-1 0 0 0,0 1 0 0 0,0-1 0 0 0,1 0-1 0 0,-1 1 1 0 0,1-1 0 0 0,0 0 0 0 0,0 0 0 0 0,6 8-1 0 0,-6-11 7 0 0,-1-1 0 0 0,0 1 0 0 0,1-1 0 0 0,-1 1 0 0 0,0-1 0 0 0,1 0 0 0 0,0 0 0 0 0,-1 0 0 0 0,1 0 0 0 0,0 0 0 0 0,-1 0 0 0 0,1 0 0 0 0,0-1 0 0 0,0 1 0 0 0,0 0 0 0 0,0-1-1 0 0,0 0 1 0 0,0 1 0 0 0,-1-1 0 0 0,1 0 0 0 0,0 0 0 0 0,0 0 0 0 0,0 0 0 0 0,0-1 0 0 0,0 1 0 0 0,0 0 0 0 0,0-1 0 0 0,0 1 0 0 0,0-1 0 0 0,2-1 0 0 0,3-1 22 0 0,0-1 1 0 0,0 0 0 0 0,0 0 0 0 0,0-1 0 0 0,-1 0 0 0 0,0 0-1 0 0,0 0 1 0 0,0-1 0 0 0,-1 0 0 0 0,0 0 0 0 0,0 0 0 0 0,0-1-1 0 0,-1 0 1 0 0,0 0 0 0 0,5-10 0 0 0,3-12-671 0 0,-1 0 0 0 0,11-48 0 0 0,-18 61 427 0 0,11-56-1084 0 0,-8 40 384 0 0,9-32 1 0 0,-13 103 1280 0 0,-3-20-281 0 0,0 1 0 0 0,2 0 0 0 0,0-1 0 0 0,1 0 0 0 0,1 0 0 0 0,1 0 0 0 0,0 0 0 0 0,2 0 0 0 0,0-1 0 0 0,10 19 0 0 0,-16-35-76 0 0,1 1 1 0 0,0 0-1 0 0,-1-1 0 0 0,1 0 0 0 0,0 1 0 0 0,0-1 0 0 0,0 0 0 0 0,0 0 1 0 0,0 0-1 0 0,1 0 0 0 0,-1 0 0 0 0,1-1 0 0 0,-1 1 0 0 0,1-1 0 0 0,0 1 0 0 0,-1-1 1 0 0,1 0-1 0 0,0 0 0 0 0,0 0 0 0 0,0-1 0 0 0,0 1 0 0 0,0-1 0 0 0,0 0 1 0 0,0 1-1 0 0,0-1 0 0 0,0 0 0 0 0,0-1 0 0 0,0 1 0 0 0,0-1 0 0 0,0 1 1 0 0,0-1-1 0 0,-1 0 0 0 0,1 0 0 0 0,0 0 0 0 0,0 0 0 0 0,-1-1 0 0 0,1 1 0 0 0,4-3 1 0 0,8-7 21 0 0,0 0 0 0 0,-1-1 0 0 0,0-1 1 0 0,-1 0-1 0 0,0 0 0 0 0,-1-2 1 0 0,-1 1-1 0 0,0-2 0 0 0,-1 1 0 0 0,-1-1 1 0 0,0-1-1 0 0,-1 0 0 0 0,-1 0 0 0 0,0 0 1 0 0,-2-1-1 0 0,5-19 0 0 0,17-110-922 0 0,-25 122 484 0 0,0-1 1 0 0,-1 1 0 0 0,-6-48 0 0 0,5 70 240 0 0,-1 0 0 0 0,1 1 0 0 0,-1-1 0 0 0,0 0 0 0 0,1 1 0 0 0,-1-1 0 0 0,0 0 0 0 0,-1 1 0 0 0,1-1 0 0 0,0 1 0 0 0,-1 0 0 0 0,1-1 0 0 0,-1 1 0 0 0,-4-4 0 0 0,5 5 130 0 0,0 0 0 0 0,-1 1 0 0 0,1-1 0 0 0,-1 0 0 0 0,1 1-1 0 0,-1-1 1 0 0,1 1 0 0 0,-1-1 0 0 0,1 1 0 0 0,-1 0 0 0 0,0 0 0 0 0,1-1 0 0 0,-1 1 0 0 0,0 0 0 0 0,1 1 0 0 0,-1-1 0 0 0,1 0 0 0 0,-1 0 0 0 0,0 1 0 0 0,1-1 0 0 0,-1 1 0 0 0,1-1 0 0 0,-1 1 0 0 0,1 0 0 0 0,-1-1 0 0 0,0 2 0 0 0,-4 2 169 0 0,1-1 0 0 0,0 1 1 0 0,0 0-1 0 0,0 0 0 0 0,0 1 1 0 0,1 0-1 0 0,0-1 0 0 0,0 2 1 0 0,0-1-1 0 0,1 0 0 0 0,-1 1 1 0 0,1-1-1 0 0,1 1 0 0 0,-1 0 1 0 0,1 0-1 0 0,0 0 0 0 0,-2 9 1 0 0,-1 10 144 0 0,1 1 1 0 0,-1 50-1 0 0,8 97 228 0 0,0-142-316 0 0,1-1 0 0 0,2 1-1 0 0,14 46 1 0 0,-17-69-139 0 0,0 0-1 0 0,0 0 1 0 0,1 0 0 0 0,0-1-1 0 0,1 0 1 0 0,0 1-1 0 0,7 8 1 0 0,-10-14-60 0 0,1 0 0 0 0,-1 1 0 0 0,0-1 0 0 0,1 0 0 0 0,0 0 0 0 0,-1 0 0 0 0,1-1 0 0 0,0 1 0 0 0,0 0 0 0 0,0-1 0 0 0,0 0 0 0 0,0 0 0 0 0,0 0 0 0 0,0 0 0 0 0,0 0 0 0 0,1-1 0 0 0,-1 1 0 0 0,0-1 0 0 0,0 0 0 0 0,1 0 0 0 0,-1 0 0 0 0,4-1 0 0 0,2-2-1 0 0,0 0 1 0 0,0 0-1 0 0,0 0 0 0 0,0-1 1 0 0,-1-1-1 0 0,0 1 0 0 0,0-2 0 0 0,0 1 1 0 0,0-1-1 0 0,7-7 0 0 0,10-12-42 0 0,30-36 0 0 0,-42 46-16 0 0,-10 11 0 0 0,108-136-752 0 0,-98 122 567 0 0,-2-1 0 0 0,0 0 0 0 0,-1-1 0 0 0,-1 0 0 0 0,-1-1 0 0 0,5-23 0 0 0,-1 4-477 0 0,-11 45 722 0 0,-1 0 0 0 0,1 0 0 0 0,0 0 0 0 0,1 0 1 0 0,-1 0-1 0 0,4 6 0 0 0,-3-5 12 0 0,11 26 809 0 0,30 53 0 0 0,-28-57-707 0 0,0 1 1 0 0,14 41-1 0 0,-27-64-150 0 0,0 1 0 0 0,-1 0-1 0 0,1 1 1 0 0,-1-1 0 0 0,-1 0 0 0 0,1 0-1 0 0,-2 13 1 0 0,1-18-47 0 0,-1 1-1 0 0,1 0 1 0 0,-1 0-1 0 0,1-1 1 0 0,-1 1 0 0 0,0 0-1 0 0,0-1 1 0 0,-1 1-1 0 0,1-1 1 0 0,0 1-1 0 0,-1-1 1 0 0,0 0 0 0 0,1 1-1 0 0,-1-1 1 0 0,0 0-1 0 0,0 0 1 0 0,0 0-1 0 0,0-1 1 0 0,-1 1 0 0 0,1 0-1 0 0,0-1 1 0 0,-4 2-1 0 0,1-1-116 0 0,1 0 0 0 0,-1 0 0 0 0,0-1 0 0 0,0 0 0 0 0,0 0-1 0 0,1 0 1 0 0,-1 0 0 0 0,0-1 0 0 0,0 0 0 0 0,0 0 0 0 0,0 0-1 0 0,-6-2 1 0 0,-3-1-184 0 0,-1-1 0 0 0,-23-9 0 0 0,22 6 92 0 0,-27-6 1 0 0,38 12 198 0 0,0 0 0 0 0,-1 1 0 0 0,1-1 0 0 0,-1 1 0 0 0,1 0 0 0 0,-1 0 0 0 0,1 1 0 0 0,0 0 1 0 0,-8 1-1 0 0,12-2 92 0 0,1 1 0 0 0,-1-1-1 0 0,0 0 1 0 0,0 0 0 0 0,0 0 0 0 0,1 1 0 0 0,-1-1 0 0 0,0 0 0 0 0,0 1 0 0 0,1-1 0 0 0,-1 1 0 0 0,0-1 0 0 0,1 1 0 0 0,-1-1 0 0 0,0 1 0 0 0,1-1 0 0 0,-1 1 0 0 0,1 0 0 0 0,-1-1 0 0 0,0 2 0 0 0,1-1 16 0 0,0-1 1 0 0,0 1-1 0 0,0-1 0 0 0,0 1 1 0 0,0-1-1 0 0,1 1 1 0 0,-1-1-1 0 0,0 1 1 0 0,0-1-1 0 0,0 1 1 0 0,1-1-1 0 0,-1 1 0 0 0,0-1 1 0 0,0 0-1 0 0,1 1 1 0 0,-1-1-1 0 0,0 1 1 0 0,1-1-1 0 0,-1 0 1 0 0,1 1-1 0 0,-1-1 0 0 0,0 0 1 0 0,1 1-1 0 0,4 2 258 0 0,-1-1-1 0 0,1 1 0 0 0,-1-1 0 0 0,1 0 0 0 0,6 2 0 0 0,9 1-195 0 0,1 0 0 0 0,0-2 1 0 0,0-1-1 0 0,1 0 0 0 0,-1-1 0 0 0,0-2 0 0 0,0 0 0 0 0,1-1 0 0 0,28-7 0 0 0,-17 1 31 0 0,0-1 1 0 0,-1-2-1 0 0,-1-1 0 0 0,0-2 0 0 0,37-21 0 0 0,-47 22-515 0 0,0-1 0 0 0,-1-2 1 0 0,0 0-1 0 0,24-25 0 0 0,-31 27 73 0 0,-1-1-1 0 0,0 0 1 0 0,0-1 0 0 0,-2 0-1 0 0,0-1 1 0 0,10-23 0 0 0,-17 31 150 0 0,0 1 1 0 0,0-1 0 0 0,-1 1-1 0 0,-1-1 1 0 0,2-14 0 0 0,-3 21 148 0 0,1-1 0 0 0,-1 1 1 0 0,0-1-1 0 0,0 1 0 0 0,0-1 1 0 0,-1 1-1 0 0,1-1 0 0 0,-1 1 1 0 0,1 0-1 0 0,-1-1 0 0 0,0 1 1 0 0,0 0-1 0 0,0-1 1 0 0,0 1-1 0 0,0 0 0 0 0,0 0 1 0 0,-1 0-1 0 0,1 0 0 0 0,-1 0 1 0 0,0 0-1 0 0,1 1 0 0 0,-1-1 1 0 0,0 0-1 0 0,-4-2 0 0 0,4 3 34 0 0,0 1 0 0 0,0-1 0 0 0,0 0 0 0 0,-1 1 0 0 0,1-1-1 0 0,0 1 1 0 0,0 0 0 0 0,-1 0 0 0 0,1 0 0 0 0,0 0 0 0 0,0 0 0 0 0,-1 0 0 0 0,1 1-1 0 0,0-1 1 0 0,0 1 0 0 0,-1 0 0 0 0,1-1 0 0 0,0 1 0 0 0,0 0 0 0 0,0 0-1 0 0,0 0 1 0 0,0 1 0 0 0,0-1 0 0 0,1 0 0 0 0,-1 1 0 0 0,0-1 0 0 0,1 1 0 0 0,-1 0-1 0 0,-1 2 1 0 0,-2 1 128 0 0,0 1-1 0 0,1 1 1 0 0,0-1-1 0 0,0 1 1 0 0,0-1-1 0 0,1 1 1 0 0,-4 11-1 0 0,3-3 70 0 0,1 0-1 0 0,1 0 1 0 0,0 0 0 0 0,1 0-1 0 0,0 0 1 0 0,1 0-1 0 0,4 23 1 0 0,-1-17 60 0 0,1 0 0 0 0,1 0 0 0 0,1 0 0 0 0,14 32 0 0 0,-16-44-212 0 0,0-1-1 0 0,0 0 1 0 0,1 0-1 0 0,1 0 1 0 0,-1 0 0 0 0,1-1-1 0 0,0 0 1 0 0,1 0-1 0 0,8 6 1 0 0,-11-10-60 0 0,0 0 0 0 0,0 0 0 0 0,1 0 0 0 0,-1-1 0 0 0,1 0 0 0 0,0 0 0 0 0,-1 0 0 0 0,1 0 0 0 0,0-1 0 0 0,0 0 1 0 0,0 0-1 0 0,1 0 0 0 0,-1-1 0 0 0,0 0 0 0 0,0 0 0 0 0,0 0 0 0 0,0 0 0 0 0,6-2 0 0 0,-1 0-60 0 0,1-1 0 0 0,-1-1 0 0 0,17-7 0 0 0,4-5-251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7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10591 0 0,'-1'0'107'0'0,"1"0"-1"0"0,-1 0 1 0 0,0-1 0 0 0,1 1-1 0 0,-1 0 1 0 0,0-1-1 0 0,1 1 1 0 0,-1 0 0 0 0,1-1-1 0 0,-1 1 1 0 0,1-1-1 0 0,-1 1 1 0 0,0-1-1 0 0,1 1 1 0 0,0-1 0 0 0,-1 1-1 0 0,1-1 1 0 0,-1 1-1 0 0,1-1 1 0 0,0 0-1 0 0,-1 1 1 0 0,1-1 0 0 0,0 0-1 0 0,0 1 1 0 0,-1-1-1 0 0,1 0 1 0 0,0 1-1 0 0,0-1 1 0 0,0-1 0 0 0,0 1-32 0 0,0 0 0 0 0,1 1 0 0 0,-1-1 0 0 0,0 1 1 0 0,1-1-1 0 0,-1 0 0 0 0,0 1 0 0 0,1-1 1 0 0,-1 1-1 0 0,1-1 0 0 0,-1 1 0 0 0,1-1 0 0 0,-1 1 1 0 0,1 0-1 0 0,-1-1 0 0 0,1 1 0 0 0,-1 0 0 0 0,1-1 1 0 0,0 1-1 0 0,-1 0 0 0 0,1-1 0 0 0,-1 1 1 0 0,1 0-1 0 0,0 0 0 0 0,-1 0 0 0 0,1 0 0 0 0,0 0 1 0 0,-1 0-1 0 0,1 0 0 0 0,0 0 0 0 0,-1 0 0 0 0,1 0 1 0 0,1 0-1 0 0,4 1 224 0 0,1 0 1 0 0,0 0-1 0 0,-1 1 0 0 0,1 0 1 0 0,-1 0-1 0 0,0 1 0 0 0,0-1 1 0 0,11 8-1 0 0,3 3 259 0 0,20 17-1 0 0,-39-29-542 0 0,22 18 198 0 0,-2 1 0 0 0,0 0 0 0 0,-2 2 1 0 0,28 39-1 0 0,-22-24-60 0 0,-2 2 0 0 0,25 53 0 0 0,-33-54-77 0 0,-1 0 0 0 0,-2 0 0 0 0,-1 1 0 0 0,5 42-1 0 0,-8-28 21 0 0,-4 1-1 0 0,-2 84 1 0 0,-9-50-274 0 0,-3 0 0 0 0,-4 0 1 0 0,-39 130-1 0 0,48-202-1 0 0,-20 63-705 0 0,21-69 553 0 0,-1 1 0 0 0,1-1-1 0 0,-2 0 1 0 0,0-1 0 0 0,-7 11-1 0 0,3-11-508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346 555 7367 0 0,'5'3'8179'0'0,"-12"-14"-6609"0"0,-17-19-1424 0 0,-14-5 889 0 0,4 5-104 0 0,-41-48 0 0 0,48 44-912 0 0,1-2 0 0 0,2 0 0 0 0,2-1 0 0 0,1-2 0 0 0,-25-64 0 0 0,45 100-30 0 0,-1-1 0 0 0,1 1 1 0 0,0-1-1 0 0,1 1 0 0 0,-1-1 1 0 0,1 1-1 0 0,-1-1 0 0 0,1 1 1 0 0,0-1-1 0 0,0 1 0 0 0,2-8 1 0 0,-2 9 9 0 0,1 0-1 0 0,0 0 1 0 0,0 0 0 0 0,0 1 0 0 0,0-1 0 0 0,0 0 0 0 0,0 0-1 0 0,1 1 1 0 0,-1-1 0 0 0,0 1 0 0 0,1-1 0 0 0,-1 1 0 0 0,1-1 0 0 0,0 1-1 0 0,0 0 1 0 0,-1 0 0 0 0,1 0 0 0 0,0 0 0 0 0,0 0 0 0 0,0 0-1 0 0,2 0 1 0 0,2-1 0 0 0,-1 1-1 0 0,1-1 1 0 0,0 1-1 0 0,-1 0 1 0 0,1 1-1 0 0,0-1 1 0 0,0 1-1 0 0,0 0 1 0 0,-1 1-1 0 0,1 0 1 0 0,0-1-1 0 0,0 2 1 0 0,6 1-1 0 0,-5 0-67 0 0,1 0-1 0 0,-1 0 0 0 0,0 1 0 0 0,0 0 0 0 0,0 1 0 0 0,0-1 0 0 0,-1 1 0 0 0,12 11 0 0 0,-12-9-15 0 0,1 0 0 0 0,-1 1 0 0 0,-1-1 0 0 0,1 1-1 0 0,-1 0 1 0 0,-1 1 0 0 0,1-1 0 0 0,-2 1 0 0 0,1-1 0 0 0,-1 1 0 0 0,0 1 0 0 0,-1-1-1 0 0,0 0 1 0 0,-1 0 0 0 0,1 1 0 0 0,-2 17 0 0 0,-2-11-149 0 0,0 0 0 0 0,-2-1 0 0 0,0 1 0 0 0,-1-1 0 0 0,-13 28 0 0 0,-44 71-2274 0 0,40-77 1931 0 0,-72 124 77 0 0,89-152 648 0 0,1 1 1 0 0,-1-1-1 0 0,2 1 1 0 0,-5 15-1 0 0,8-25-137 0 0,0 0-1 0 0,0 0 0 0 0,0 1 0 0 0,-1-1 1 0 0,1 0-1 0 0,0 0 0 0 0,0 0 0 0 0,0 0 1 0 0,0 0-1 0 0,0 1 0 0 0,0-1 1 0 0,0 0-1 0 0,0 0 0 0 0,0 0 0 0 0,0 0 1 0 0,0 0-1 0 0,0 1 0 0 0,0-1 0 0 0,0 0 1 0 0,0 0-1 0 0,0 0 0 0 0,0 0 1 0 0,0 0-1 0 0,0 1 0 0 0,1-1 0 0 0,-1 0 1 0 0,0 0-1 0 0,0 0 0 0 0,0 0 1 0 0,0 0-1 0 0,0 0 0 0 0,0 0 0 0 0,0 1 1 0 0,0-1-1 0 0,0 0 0 0 0,1 0 0 0 0,-1 0 1 0 0,0 0-1 0 0,0 0 0 0 0,0 0 1 0 0,0 0-1 0 0,0 0 0 0 0,0 0 0 0 0,1 0 1 0 0,-1 0-1 0 0,0 0 0 0 0,0 0 0 0 0,0 0 1 0 0,10-4 304 0 0,7-10 136 0 0,14-18 660 0 0,-1 0 0 0 0,31-45 0 0 0,44-79-826 0 0,-54 78-375 0 0,-45 68-68 0 0,-2 4-61 0 0,0-1-1 0 0,0 1 0 0 0,1 0 1 0 0,0 1-1 0 0,0-1 1 0 0,8-6-1 0 0,-13 12 131 0 0,1-1-1 0 0,-1 1 1 0 0,0 0 0 0 0,1 0-1 0 0,-1-1 1 0 0,1 1 0 0 0,-1 0-1 0 0,1 0 1 0 0,-1-1 0 0 0,1 1-1 0 0,-1 0 1 0 0,1 0 0 0 0,-1 0-1 0 0,1 0 1 0 0,-1 0 0 0 0,1 0-1 0 0,-1 0 1 0 0,1 0 0 0 0,-1 0-1 0 0,1 0 1 0 0,-1 0 0 0 0,1 0-1 0 0,-1 0 1 0 0,1 0 0 0 0,-1 0 0 0 0,1 0-1 0 0,-1 1 1 0 0,1-1 0 0 0,-1 0-1 0 0,1 0 1 0 0,-1 1 0 0 0,0-1-1 0 0,1 0 1 0 0,0 1 0 0 0,8 16-2921 0 0,-4-7 1275 0 0,0-1-1737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286 479 7367 0 0,'2'3'725'0'0,"-2"-5"-468"0"0,-2-7 41 0 0,-4 1 150 0 0,-1-1-1 0 0,0 1 1 0 0,0 0-1 0 0,0 1 1 0 0,-17-13-1 0 0,-3-3 228 0 0,18 15-351 0 0,-94-99 3114 0 0,93 95-3192 0 0,1 0 1 0 0,0 0 0 0 0,1-1-1 0 0,0 0 1 0 0,1-1 0 0 0,1 0-1 0 0,-8-23 1 0 0,13 33-222 0 0,0 0 1 0 0,0 0 0 0 0,1 0-1 0 0,-1 0 1 0 0,1 0-1 0 0,0-1 1 0 0,0 1-1 0 0,1 0 1 0 0,-1 0 0 0 0,1 0-1 0 0,0 0 1 0 0,0 0-1 0 0,0 1 1 0 0,0-1-1 0 0,1 0 1 0 0,0 0 0 0 0,0 1-1 0 0,0-1 1 0 0,0 1-1 0 0,0-1 1 0 0,1 1-1 0 0,4-5 1 0 0,-1 2-59 0 0,1 1 0 0 0,-1 0 0 0 0,1 0 0 0 0,0 0 0 0 0,0 1 0 0 0,0 0 0 0 0,0 1 0 0 0,1 0 0 0 0,0 0 0 0 0,12-3 0 0 0,-17 5-55 0 0,-1 1 0 0 0,1-1 0 0 0,1 1 0 0 0,-1-1-1 0 0,0 1 1 0 0,0 0 0 0 0,0 0 0 0 0,0 0 0 0 0,0 1-1 0 0,0-1 1 0 0,0 1 0 0 0,0-1 0 0 0,0 1 0 0 0,0 0 0 0 0,-1 0-1 0 0,1 0 1 0 0,0 1 0 0 0,0-1 0 0 0,-1 1 0 0 0,1-1-1 0 0,-1 1 1 0 0,1 0 0 0 0,-1 0 0 0 0,0 0 0 0 0,0 0 0 0 0,0 1-1 0 0,0-1 1 0 0,0 1 0 0 0,0-1 0 0 0,-1 1 0 0 0,1-1-1 0 0,1 4 1 0 0,-1 1 1 0 0,1 0 0 0 0,-1-1 0 0 0,0 1-1 0 0,0 0 1 0 0,-1 0 0 0 0,0 0 0 0 0,0 1-1 0 0,-1-1 1 0 0,0 0 0 0 0,0 0 0 0 0,-1 0 0 0 0,-2 13-1 0 0,-4 8 53 0 0,-2 0 0 0 0,-22 48-1 0 0,-35 49-106 0 0,1 0 16 0 0,53-99 108 0 0,1 1 0 0 0,-13 52 0 0 0,23-78 87 0 0,1 1 0 0 0,-1 0 0 0 0,1-1 0 0 0,0 1 0 0 0,0 0 0 0 0,0 0 0 0 0,0-1 0 0 0,0 1 0 0 0,0 0 0 0 0,0 0 0 0 0,1 2 0 0 0,-1-4-40 0 0,0 1-1 0 0,1-1 1 0 0,-1 0 0 0 0,0 1-1 0 0,0-1 1 0 0,1 0-1 0 0,-1 0 1 0 0,0 1-1 0 0,0-1 1 0 0,1 0-1 0 0,-1 0 1 0 0,0 0 0 0 0,0 1-1 0 0,1-1 1 0 0,-1 0-1 0 0,0 0 1 0 0,1 0-1 0 0,-1 0 1 0 0,0 0 0 0 0,1 0-1 0 0,-1 1 1 0 0,1-1-1 0 0,13-4 455 0 0,-5 0-2 0 0,1-1-1 0 0,-1-1 1 0 0,0 0 0 0 0,15-13-1 0 0,31-34 390 0 0,-25 24-401 0 0,30-30 54 0 0,100-94-2621 0 0,-117 110-2859 0 0,-35 35 243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10591 0 0,'19'-2'1600'0'0,"107"-21"1273"0"0,150-48 0 0 0,-207 47-2651 0 0,13-3-581 0 0,-27 15-3298 0 0,-45 12-36 0 0,-4 3-838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6911 0 0,'0'-1'60'0'0,"-1"1"-1"0"0,1 0 1 0 0,-1 0-1 0 0,1 0 1 0 0,-1 0-1 0 0,1-1 1 0 0,-1 1-1 0 0,1 0 1 0 0,0-1-1 0 0,-1 1 1 0 0,1 0-1 0 0,0-1 1 0 0,-1 1-1 0 0,1 0 1 0 0,0-1-1 0 0,-1 1 1 0 0,1 0-1 0 0,0-1 1 0 0,0 1-1 0 0,-1-2 1 0 0,3 2 787 0 0,3 6-400 0 0,14 20 167 0 0,-2 2-1 0 0,-1 1 1 0 0,-1 0-1 0 0,-2 0 1 0 0,0 2 0 0 0,-3-1-1 0 0,0 2 1 0 0,9 58-1 0 0,-6 6 614 0 0,0 161-1 0 0,-13-227-1211 0 0,-1-15-2 0 0,1 1 1 0 0,1-1-1 0 0,0 0 0 0 0,6 28 0 0 0,-7-43-30 0 0,1 1 0 0 0,-1 0 0 0 0,0-1 0 0 0,0 1 0 0 0,0 0 1 0 0,0-1-1 0 0,1 1 0 0 0,-1 0 0 0 0,0-1 0 0 0,1 1 0 0 0,-1-1 0 0 0,0 1 0 0 0,1-1 0 0 0,-1 1 0 0 0,1-1 0 0 0,-1 1 0 0 0,1-1 0 0 0,-1 1 0 0 0,1-1 0 0 0,-1 1 0 0 0,1-1 0 0 0,-1 0 0 0 0,1 1 0 0 0,-1-1 0 0 0,1 0 0 0 0,1 1 0 0 0,-1-1-56 0 0,-1-1 0 0 0,1 1 0 0 0,0 0-1 0 0,0-1 1 0 0,0 1 0 0 0,-1 0-1 0 0,1-1 1 0 0,0 1 0 0 0,-1-1 0 0 0,1 1-1 0 0,0-1 1 0 0,-1 1 0 0 0,1-1-1 0 0,0 0 1 0 0,-1 1 0 0 0,1-1 0 0 0,0-1-1 0 0,3-5-1292 0 0,0 0 0 0 0,0-1-1 0 0,2-7 1 0 0,3-7-3080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3223 0 0,'0'1'144'0'0,"-1"0"0"0"0,1 0 0 0 0,0 0-1 0 0,-1 0 1 0 0,1 1 0 0 0,0-1 0 0 0,0 0-1 0 0,0 0 1 0 0,0 0 0 0 0,0 1 0 0 0,0-1-1 0 0,0 0 1 0 0,0 0 0 0 0,0 0 0 0 0,0 1-1 0 0,1-1 1 0 0,-1 0 0 0 0,1 2 0 0 0,14 20 6653 0 0,-5-7-6270 0 0,9 19 440 0 0,-2 1 0 0 0,20 56 0 0 0,-30-69-695 0 0,0 2 0 0 0,-2-1-1 0 0,0 1 1 0 0,-2-1-1 0 0,1 30 1 0 0,-4-44-145 0 0,-1 0 0 0 0,-2 13 0 0 0,3-23-127 0 0,0 0 1 0 0,0 0-1 0 0,0 0 0 0 0,0 0 0 0 0,0 0 1 0 0,0 0-1 0 0,0 0 0 0 0,-1-1 0 0 0,1 1 0 0 0,0 0 1 0 0,0 0-1 0 0,0 0 0 0 0,0 0 0 0 0,0 0 0 0 0,0 0 1 0 0,0 0-1 0 0,0 0 0 0 0,0 0 0 0 0,0 0 1 0 0,0 0-1 0 0,0 0 0 0 0,0 0 0 0 0,0 0 0 0 0,0 0 1 0 0,0 0-1 0 0,0 0 0 0 0,0 0 0 0 0,0 0 0 0 0,0 0 1 0 0,0 0-1 0 0,0 0 0 0 0,0-1 0 0 0,-1 1 1 0 0,1 0-1 0 0,0 0 0 0 0,0 0 0 0 0,0 0 0 0 0,0 0 1 0 0,0 0-1 0 0,0 0 0 0 0,0 0 0 0 0,0 0 0 0 0,0 0 1 0 0,0 0-1 0 0,0 0 0 0 0,0 1 0 0 0,0-1 1 0 0,0 0-1 0 0,0 0 0 0 0,-1 0 0 0 0,1 0 0 0 0,0 0 1 0 0,0 0-1 0 0,0 0 0 0 0,0 0 0 0 0,0 0 0 0 0,0 0 1 0 0,0 0-1 0 0,0 0 0 0 0,0 0 0 0 0,0 0 1 0 0,0 0-1 0 0,0 0 0 0 0,0 0 0 0 0,0 0 0 0 0,0 0 1 0 0,0 0-1 0 0,0 0 0 0 0,0 1 0 0 0,-5-10 3 0 0,-3-10-5 0 0,3-2 4 0 0,1-1-1 0 0,0-1 1 0 0,2 1-1 0 0,0 0 0 0 0,3-39 1 0 0,1 42 46 0 0,0 1 1 0 0,1 0 0 0 0,1-1-1 0 0,1 1 1 0 0,0 1-1 0 0,1-1 1 0 0,11-21 0 0 0,-13 32 35 0 0,0 0-1 0 0,0 0 1 0 0,1 0 0 0 0,0 1 0 0 0,0-1 0 0 0,10-8 0 0 0,-12 13-50 0 0,0-1-1 0 0,0 1 1 0 0,1 0-1 0 0,-1-1 1 0 0,1 2-1 0 0,0-1 1 0 0,0 0 0 0 0,-1 1-1 0 0,1 0 1 0 0,0-1-1 0 0,0 2 1 0 0,0-1-1 0 0,0 0 1 0 0,8 1-1 0 0,11 0-542 0 0,40-1-1109 0 0,-20-4-4797 0 0,-31 3 1597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10591 0 0,'0'-1'22'0'0,"1"0"-1"0"0,-1 1 0 0 0,0-1 1 0 0,0 0-1 0 0,1 0 0 0 0,-1 1 1 0 0,0-1-1 0 0,1 0 0 0 0,-1 1 1 0 0,1-1-1 0 0,-1 0 0 0 0,1 1 1 0 0,-1-1-1 0 0,1 1 0 0 0,0-1 1 0 0,-1 1-1 0 0,1-1 0 0 0,0 1 1 0 0,-1-1-1 0 0,1 1 0 0 0,0 0 1 0 0,0-1-1 0 0,-1 1 0 0 0,3-1 1 0 0,24-6 498 0 0,-15 4-422 0 0,430-123 7974 0 0,-429 122-7848 0 0,90-21-1432 0 0,-91 23-5584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4143 0 0,'3'0'120'0'0,"0"1"-1"0"0,1-1 0 0 0,-1 1 0 0 0,0 0 0 0 0,0 0 0 0 0,0 1 0 0 0,1-1 0 0 0,-1 0 0 0 0,0 1 0 0 0,-1 0 0 0 0,1 0 0 0 0,0 0 0 0 0,0 0 1 0 0,-1 0-1 0 0,0 0 0 0 0,1 1 0 0 0,-1-1 0 0 0,0 1 0 0 0,3 4 0 0 0,1 2 401 0 0,0 1 0 0 0,-1-1 0 0 0,0 1 0 0 0,6 18 0 0 0,-1 7 801 0 0,7 48 0 0 0,-12-50 351 0 0,20 60 0 0 0,-24-90-1559 0 0,0 1 1 0 0,0-1-1 0 0,1 0 0 0 0,-1 0 0 0 0,1 0 1 0 0,0 0-1 0 0,0 0 0 0 0,0 0 0 0 0,3 2 0 0 0,-4-4-82 0 0,0 0 0 0 0,0-1 0 0 0,0 1-1 0 0,0 0 1 0 0,0-1 0 0 0,0 1-1 0 0,0-1 1 0 0,1 0 0 0 0,-1 1-1 0 0,0-1 1 0 0,0 0 0 0 0,0 0 0 0 0,0 1-1 0 0,1-1 1 0 0,-1 0 0 0 0,0 0-1 0 0,0 0 1 0 0,0-1 0 0 0,1 1 0 0 0,-1 0-1 0 0,0 0 1 0 0,0-1 0 0 0,0 1-1 0 0,0 0 1 0 0,1-1 0 0 0,-1 1-1 0 0,0-1 1 0 0,0 0 0 0 0,1 0 0 0 0,9-6-72 0 0,-1-1 0 0 0,0 0 0 0 0,0 0 0 0 0,-1-1 0 0 0,11-13 0 0 0,-3 1-296 0 0,20-35 0 0 0,-27 40 47 0 0,-2 0 0 0 0,0 0 1 0 0,-1-1-1 0 0,-1 0 0 0 0,0-1 1 0 0,-1 1-1 0 0,-1-1 1 0 0,1-20-1 0 0,-4 30-97 0 0,0-6-217 0 0,7 25 1014 0 0,-3-2-277 0 0,-1-1 1 0 0,0 1-1 0 0,0 0 1 0 0,-1 0-1 0 0,2 11 1 0 0,8 50 608 0 0,-10-53-487 0 0,2 23 170 0 0,7 34 140 0 0,-10-65-461 0 0,0 0 1 0 0,1 0-1 0 0,0 0 1 0 0,1-1-1 0 0,7 15 0 0 0,-10-22-85 0 0,-1 0 0 0 0,1 0 0 0 0,0 0 0 0 0,-1 0 0 0 0,1 0 0 0 0,0 0 0 0 0,0 0-1 0 0,0 0 1 0 0,0 0 0 0 0,0 0 0 0 0,0-1 0 0 0,0 1 0 0 0,0 0 0 0 0,0-1 0 0 0,0 1 0 0 0,0-1 0 0 0,0 1 0 0 0,0-1-1 0 0,1 1 1 0 0,-1-1 0 0 0,0 0 0 0 0,0 0 0 0 0,3 0 0 0 0,-2 0 0 0 0,0 0-1 0 0,0-1 1 0 0,0 1-1 0 0,0-1 1 0 0,0 0 0 0 0,0 0-1 0 0,-1 0 1 0 0,1 0-1 0 0,0 0 1 0 0,0 0 0 0 0,-1 0-1 0 0,4-4 1 0 0,3-3 75 0 0,0-1 1 0 0,-1 0-1 0 0,12-20 1 0 0,-18 28-70 0 0,211-353 1300 0 0,-209 348-1298 0 0,25-49 12 0 0,-25 48-119 0 0,-1 1 0 0 0,0 0 0 0 0,0-1 1 0 0,0 1-1 0 0,-1-1 0 0 0,1-12 0 0 0,-2 18 53 0 0,0 0 0 0 0,0 1-1 0 0,0-1 1 0 0,0 0 0 0 0,0 1 0 0 0,0-1 0 0 0,0 0-1 0 0,0 1 1 0 0,0-1 0 0 0,0 1 0 0 0,-1-1 0 0 0,1 0-1 0 0,0 1 1 0 0,0-1 0 0 0,-1 1 0 0 0,1-1 0 0 0,-1 1 0 0 0,1-1-1 0 0,0 1 1 0 0,-1-1 0 0 0,1 1 0 0 0,-1-1 0 0 0,1 1-1 0 0,-1-1 1 0 0,0 1 0 0 0,0-1 11 0 0,0 1 1 0 0,0 0-1 0 0,0-1 0 0 0,0 1 1 0 0,0 0-1 0 0,-1 0 0 0 0,1 0 1 0 0,0 0-1 0 0,0 0 0 0 0,0 0 1 0 0,0 0-1 0 0,0 1 0 0 0,-2-1 0 0 0,-1 2 40 0 0,0-1 0 0 0,0 1 0 0 0,0 0 0 0 0,0 0-1 0 0,0 0 1 0 0,-5 4 0 0 0,3-1 71 0 0,1 0-1 0 0,0 1 1 0 0,0 0 0 0 0,1 0 0 0 0,0 0-1 0 0,0 0 1 0 0,0 1 0 0 0,1 0 0 0 0,0 0-1 0 0,0 0 1 0 0,0 0 0 0 0,1 0 0 0 0,0 0-1 0 0,1 1 1 0 0,0-1 0 0 0,-1 9 0 0 0,1 7 149 0 0,0 0 1 0 0,2 0 0 0 0,6 46-1 0 0,-2-42-8 0 0,0 0-1 0 0,2 0 0 0 0,1-1 1 0 0,1 0-1 0 0,1 0 1 0 0,26 45-1 0 0,-33-66-219 0 0,1 0 0 0 0,-1 0 0 0 0,1-1 0 0 0,0 0 1 0 0,0 0-1 0 0,0 0 0 0 0,0 0 0 0 0,1 0 0 0 0,6 3 0 0 0,-8-5-15 0 0,0-1 1 0 0,0 1-1 0 0,0-1 0 0 0,0 0 1 0 0,0 0-1 0 0,0-1 0 0 0,0 1 1 0 0,0-1-1 0 0,0 1 1 0 0,0-1-1 0 0,1 0 0 0 0,-1 0 1 0 0,0-1-1 0 0,0 1 0 0 0,0-1 1 0 0,0 1-1 0 0,0-1 0 0 0,5-2 1 0 0,4-2-26 0 0,-1 0 1 0 0,0-1 0 0 0,0-1-1 0 0,-1 0 1 0 0,1 0 0 0 0,12-14-1 0 0,1-2-957 0 0,25-33-1 0 0,-24 26-6174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232 133 7831 0 0,'0'-8'115'0'0,"0"1"0"0"0,0-1 0 0 0,1 1 0 0 0,0-1 0 0 0,1 1-1 0 0,0-1 1 0 0,0 1 0 0 0,0 0 0 0 0,1 0 0 0 0,6-12 0 0 0,4-10 471 0 0,-11 19 144 0 0,-8 15 588 0 0,-9 17 475 0 0,-16 39 505 0 0,-39 104 1 0 0,53-121-1780 0 0,-17 46 529 0 0,-34 137 1 0 0,59-187-835 0 0,2 0 1 0 0,1 1 0 0 0,3 0 0 0 0,1 0-1 0 0,2 0 1 0 0,6 46 0 0 0,-3-67-175 0 0,0 0 0 0 0,2-1 0 0 0,0 1 0 0 0,2-1 1 0 0,0-1-1 0 0,1 1 0 0 0,0-1 0 0 0,2-1 0 0 0,14 22 0 0 0,-16-29-20 0 0,0 0-1 0 0,1 0 1 0 0,0-1-1 0 0,0 0 1 0 0,1 0-1 0 0,0-1 1 0 0,0 0-1 0 0,1-1 1 0 0,0 0-1 0 0,0-1 1 0 0,1 0-1 0 0,0-1 1 0 0,0 0-1 0 0,0-1 1 0 0,17 3-1 0 0,-12-4-459 0 0,0 0 0 0 0,0-2 0 0 0,22 0 0 0 0,-22-2-820 0 0,1-1 0 0 0,-1 0 0 0 0,19-6 0 0 0,-17 3-5684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 4111 0 0,'-11'-10'163'0'0,"9"8"-50"0"0,1 0 0 0 0,-1 0 0 0 0,0 1-1 0 0,0-1 1 0 0,0 1 0 0 0,-1-1 0 0 0,1 1 0 0 0,0 0 0 0 0,0 0 0 0 0,-3-1-1 0 0,4 2-53 0 0,1-1-1 0 0,0 1 0 0 0,0 0 0 0 0,0 0 0 0 0,-1 0 0 0 0,1 1 0 0 0,0-1 1 0 0,0 0-1 0 0,-1 0 0 0 0,1 0 0 0 0,0 0 0 0 0,0 0 0 0 0,-1 0 0 0 0,1 0 0 0 0,0 0 1 0 0,0 0-1 0 0,0 0 0 0 0,-1 1 0 0 0,1-1 0 0 0,0 0 0 0 0,0 0 0 0 0,0 0 1 0 0,0 0-1 0 0,-1 1 0 0 0,1-1 0 0 0,0 0 0 0 0,0 0 0 0 0,0 0 0 0 0,0 1 1 0 0,0-1-1 0 0,0 0 0 0 0,0 0 0 0 0,-1 1 0 0 0,0 11 1132 0 0,6 15 340 0 0,-5-25-1364 0 0,22 89 3709 0 0,30 158 282 0 0,-27 105-2569 0 0,-25-351-1610 0 0,3 43 178 0 0,-2-42-269 0 0,0 0 1 0 0,0 0-1 0 0,0 0 0 0 0,0 0 0 0 0,0 0 1 0 0,1 0-1 0 0,0-1 0 0 0,0 1 0 0 0,3 4 1 0 0,0-2-886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149 141 1839 0 0,'10'-20'1032'0'0,"-9"14"-810"0"0,1 0-1 0 0,-1 0 0 0 0,-1 0 0 0 0,1 0 0 0 0,-1 0 0 0 0,0 0 0 0 0,0-1 0 0 0,-3-8 1 0 0,3 12-72 0 0,0 0 1 0 0,-1 1 0 0 0,1-1-1 0 0,-1 1 1 0 0,0-1 0 0 0,1 1-1 0 0,-1 0 1 0 0,-1-1 0 0 0,1 1-1 0 0,0 0 1 0 0,0-1 0 0 0,-1 1-1 0 0,0 0 1 0 0,1 0 0 0 0,-1 0 0 0 0,0 1-1 0 0,0-1 1 0 0,0 0 0 0 0,0 1-1 0 0,0-1 1 0 0,0 1 0 0 0,-4-2-1 0 0,4 2-84 0 0,0 1 1 0 0,0 0-1 0 0,0 0 0 0 0,0 0 0 0 0,0 0 0 0 0,0 0 0 0 0,0 0 0 0 0,0 1 0 0 0,0-1 0 0 0,0 1 0 0 0,0-1 0 0 0,0 1 1 0 0,0 0-1 0 0,0-1 0 0 0,0 1 0 0 0,1 0 0 0 0,-1 1 0 0 0,-3 1 0 0 0,-3 3 180 0 0,1 1 0 0 0,-11 11-1 0 0,15-16-102 0 0,-28 36 1203 0 0,28-34-1069 0 0,1 0-1 0 0,-1 0 1 0 0,1 1 0 0 0,0-1 0 0 0,0 1 0 0 0,0 0-1 0 0,-2 8 1 0 0,4-11-184 0 0,1 0-1 0 0,-1 0 1 0 0,0 0-1 0 0,1 0 1 0 0,-1 0-1 0 0,1 0 1 0 0,-1 0-1 0 0,1 0 1 0 0,0 0-1 0 0,0 0 1 0 0,0 0-1 0 0,0-1 1 0 0,0 1-1 0 0,0 0 1 0 0,1-1-1 0 0,-1 1 1 0 0,0-1-1 0 0,1 1 1 0 0,1 0-1 0 0,6 6 131 0 0,19 13 0 0 0,-25-19-199 0 0,0 0 19 0 0,0 0 0 0 0,0 0 0 0 0,0-1 0 0 0,0 1 0 0 0,1-1 1 0 0,-1 0-1 0 0,0 0 0 0 0,1 0 0 0 0,-1 0 0 0 0,6 0 0 0 0,-8-1-25 0 0,0 0 0 0 0,1 0 0 0 0,-1 0 0 0 0,0 0 0 0 0,1-1 0 0 0,-1 1 0 0 0,0 0 0 0 0,0-1 0 0 0,1 1 1 0 0,-1 0-1 0 0,0-1 0 0 0,0 0 0 0 0,0 1 0 0 0,1-1 0 0 0,-1 0 0 0 0,0 1 0 0 0,0-1 0 0 0,0 0 0 0 0,0 0 0 0 0,0 0 0 0 0,0 0 1 0 0,-1 0-1 0 0,1 0 0 0 0,0 0 0 0 0,0 0 0 0 0,-1 0 0 0 0,1-1 0 0 0,-1 1 0 0 0,2-3 0 0 0,1-9-83 0 0,0-1 0 0 0,-1 1-1 0 0,0-1 1 0 0,-1 0 0 0 0,-1 0-1 0 0,0 0 1 0 0,-1 0 0 0 0,0 0-1 0 0,-1 1 1 0 0,-1-1 0 0 0,-4-14-1 0 0,7 27-14 0 0,0 1 29 0 0,0-1-1 0 0,0 1 1 0 0,0-1 0 0 0,0 1 0 0 0,0-1 0 0 0,-1 1 0 0 0,1-1 0 0 0,0 1-1 0 0,0-1 1 0 0,0 1 0 0 0,-1-1 0 0 0,1 1 0 0 0,0-1 0 0 0,0 1 0 0 0,-1-1 0 0 0,1 1-1 0 0,0 0 1 0 0,-1-1 0 0 0,1 1 0 0 0,0 0 0 0 0,-1-1 0 0 0,1 1 0 0 0,-1 0-1 0 0,1-1 1 0 0,-1 1 0 0 0,1 0 0 0 0,-1 0 0 0 0,1 0 0 0 0,-1-1 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0,'12'30'2988'0'0,"2"1"-2011"0"0,-1 1 0 0 0,-1 0-1 0 0,-2 0 1 0 0,9 57 0 0 0,7 140 326 0 0,-1 2-358 0 0,-21-203-1389 0 0,3 12-762 0 0,1-15-3810 0 0,-4-15-46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128 173 1375 0 0,'2'-56'1576'0'0,"0"33"-165"0"0,-3-42 0 0 0,1 64-1335 0 0,-1 0 1 0 0,1-1-1 0 0,0 1 1 0 0,-1 0-1 0 0,1-1 1 0 0,0 1-1 0 0,-1 0 1 0 0,1 0-1 0 0,-1 0 1 0 0,0 0-1 0 0,1-1 1 0 0,-1 1-1 0 0,0 0 1 0 0,0 0-1 0 0,0 0 1 0 0,0 0-1 0 0,0 1 1 0 0,0-1-1 0 0,0 0 1 0 0,0 0-1 0 0,0 0 1 0 0,0 1-1 0 0,0-1 0 0 0,-1 1 1 0 0,1-1-1 0 0,0 1 1 0 0,0-1-1 0 0,0 1 1 0 0,-3-1-1 0 0,1 1 249 0 0,0 0-1 0 0,0 0 1 0 0,0 0-1 0 0,0 0 1 0 0,-1 0-1 0 0,1 0 0 0 0,0 1 1 0 0,0-1-1 0 0,0 1 1 0 0,0 0-1 0 0,-4 2 1 0 0,-15 2 1382 0 0,3-1-434 0 0,19-4-1256 0 0,-1 1 1 0 0,0-1 0 0 0,0 1 0 0 0,1-1-1 0 0,-1 1 1 0 0,0 0 0 0 0,1-1 0 0 0,-1 1-1 0 0,0 0 1 0 0,1-1 0 0 0,-1 1-1 0 0,1 0 1 0 0,-1 0 0 0 0,1 0 0 0 0,0 0-1 0 0,-1-1 1 0 0,1 1 0 0 0,0 0 0 0 0,-1 2-1 0 0,0 7-60 0 0,-1-1-1 0 0,2 1 0 0 0,-1 0 1 0 0,2 0-1 0 0,1 12 0 0 0,11 48-820 0 0,-10-60 706 0 0,0 1 1 0 0,7 15 0 0 0,-9-23 138 0 0,0-1 0 0 0,0 0 1 0 0,0 1-1 0 0,1-1 0 0 0,-1 0 0 0 0,1 0 1 0 0,-1 0-1 0 0,1 0 0 0 0,0 0 0 0 0,0 0 1 0 0,-1-1-1 0 0,1 1 0 0 0,1-1 0 0 0,-1 1 1 0 0,0-1-1 0 0,0 1 0 0 0,4 0 0 0 0,-4-2 44 0 0,0 0 1 0 0,0 0-1 0 0,0 0 0 0 0,0-1 0 0 0,0 1 0 0 0,0-1 0 0 0,0 1 0 0 0,0-1 0 0 0,0 0 0 0 0,0 0 1 0 0,0 0-1 0 0,-1 0 0 0 0,1 0 0 0 0,0 0 0 0 0,-1 0 0 0 0,1-1 0 0 0,-1 1 0 0 0,1 0 0 0 0,-1-1 1 0 0,1 0-1 0 0,-1 1 0 0 0,0-1 0 0 0,1-2 0 0 0,0 2 20 0 0,-1-1 1 0 0,1 1 0 0 0,-1 0-1 0 0,0-1 1 0 0,0 1-1 0 0,0-1 1 0 0,0 1-1 0 0,0-5 1 0 0,-1 6-37 0 0,0 0-1 0 0,0 0 1 0 0,0 0 0 0 0,0 0 0 0 0,0 0 0 0 0,0 0 0 0 0,0-1 0 0 0,0 1-1 0 0,0 0 1 0 0,-1 0 0 0 0,1 0 0 0 0,0 0 0 0 0,-1 0 0 0 0,1 0-1 0 0,-1 0 1 0 0,1 0 0 0 0,-1 0 0 0 0,0 0 0 0 0,0-1 0 0 0,-3 0-25 0 0,1 0 0 0 0,-1 0-1 0 0,0 0 1 0 0,0 1 0 0 0,1 0 0 0 0,-1-1 0 0 0,0 1 0 0 0,-5 0 0 0 0,-2-2 81 0 0,-6-1 27 0 0,9 2 116 0 0,1 1 0 0 0,0-2 0 0 0,0 1 1 0 0,-12-6-1 0 0,19 8-189 0 0,-1-1 0 0 0,1 1 0 0 0,0 0 0 0 0,-1-1 0 0 0,1 1 0 0 0,0 0 0 0 0,0-1 0 0 0,-1 1 0 0 0,1-1 0 0 0,0 1 0 0 0,0 0 0 0 0,0-1 0 0 0,-1 1 0 0 0,1-1 0 0 0,0 1 0 0 0,0-1 0 0 0,0 1 0 0 0,0-1 0 0 0,0 1 0 0 0,0-1 0 0 0,0 1 0 0 0,0 0 0 0 0,0-1-1 0 0,0 1 1 0 0,0-1 0 0 0,0 1 0 0 0,0-1 0 0 0,1 1 0 0 0,-1-1 0 0 0,0 1 0 0 0,0 0 0 0 0,0-1 0 0 0,1 1 0 0 0,-1-1 0 0 0,0 1 0 0 0,1-1 0 0 0,11-13-581 0 0,1 5 251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89 5063 0 0,'1'-29'961'0'0,"0"20"-179"0"0,0 0 0 0 0,-1 0 0 0 0,-2-16 1 0 0,-1 18 845 0 0,-2 12-552 0 0,-2 14 59 0 0,7-17-1046 0 0,-11 36 1470 0 0,-9 76 0 0 0,6 42 467 0 0,12-123-1562 0 0,-2 35 232 0 0,4-1 1 0 0,8 77-1 0 0,-3-99-568 0 0,3 0 1 0 0,1-1-1 0 0,3 0 0 0 0,18 48 0 0 0,-20-69-94 0 0,0-1-1 0 0,21 33 0 0 0,-27-48-62 0 0,1 0-1 0 0,0 0 0 0 0,0 0 1 0 0,1-1-1 0 0,0 0 0 0 0,0 0 1 0 0,0-1-1 0 0,1 0 0 0 0,0 0 1 0 0,0 0-1 0 0,8 4 0 0 0,-13-9-134 0 0,0 1 0 0 0,0 0 0 0 0,0-1 0 0 0,0 1 0 0 0,-1-1 0 0 0,1 1 0 0 0,0-1 0 0 0,0 0 0 0 0,0 0 0 0 0,0 0 0 0 0,0 0 0 0 0,0 0 0 0 0,2-1 0 0 0,10-3-6680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225 206 6447 0 0,'-1'-1'69'0'0,"-1"-1"1"0"0,1 1-1 0 0,0 0 0 0 0,0 0 0 0 0,-1 0 0 0 0,1 0 0 0 0,0-1 0 0 0,0 1 0 0 0,0-1 0 0 0,1 1 0 0 0,-1-1 0 0 0,0 1 0 0 0,0-1 0 0 0,1 1 0 0 0,-1-1 0 0 0,1 0 0 0 0,-1-2 0 0 0,-4-35 819 0 0,3 19-763 0 0,-2-4 77 0 0,3 13 32 0 0,-1 1 1 0 0,0-1-1 0 0,0 1 1 0 0,-1-1-1 0 0,-6-13 0 0 0,8 23-166 0 0,0 0 0 0 0,1 0-1 0 0,-1-1 1 0 0,0 1 0 0 0,0 0-1 0 0,0 0 1 0 0,0 0-1 0 0,0 0 1 0 0,0 0 0 0 0,0 1-1 0 0,0-1 1 0 0,0 0 0 0 0,0 0-1 0 0,0 1 1 0 0,-1-1 0 0 0,1 1-1 0 0,0-1 1 0 0,-1 1 0 0 0,1-1-1 0 0,-3 1 1 0 0,1-1 77 0 0,0 1 0 0 0,0 1 0 0 0,0-1 0 0 0,0 0 0 0 0,0 1 0 0 0,0-1 0 0 0,0 1 1 0 0,0 0-1 0 0,-3 1 0 0 0,-5 3 489 0 0,0 1-1 0 0,0 0 1 0 0,-14 11 0 0 0,25-17-629 0 0,-5 4 190 0 0,0-1-1 0 0,1 1 1 0 0,0 0 0 0 0,0 0-1 0 0,0 0 1 0 0,1 1-1 0 0,0 0 1 0 0,-1-1 0 0 0,1 1-1 0 0,-3 8 1 0 0,3-4-100 0 0,0 0 0 0 0,0 0 0 0 0,1 0 0 0 0,0 0 0 0 0,-1 17 0 0 0,2-2-87 0 0,2-1-1 0 0,0 0 0 0 0,2 0 1 0 0,7 30-1 0 0,70 222 537 0 0,-4-17-276 0 0,-53-153-1827 0 0,15 205 0 0 0,-37-306 1080 0 0,-1-1 1 0 0,0 1 0 0 0,0 0 0 0 0,0-1 0 0 0,-1 1 0 0 0,1 0-1 0 0,-1-1 1 0 0,0 1 0 0 0,0-1 0 0 0,-3 7 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15287 0 0,'32'1'2015'0'0,"-18"0"-1025"0"0,-1-1-1 0 0,26-2 1 0 0,-14-4-401 0 0,1-1 0 0 0,-1-1 0 0 0,31-14-1 0 0,-27 10-812 0 0,56-16 0 0 0,-79 27-249 0 0,0 0 0 0 0,-1 1 0 0 0,1-1 1 0 0,11 1-1 0 0,1 3-6710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151 592 7367 0 0,'7'-18'596'0'0,"0"0"-1"0"0,-2-1 0 0 0,-1 0 0 0 0,0 1 0 0 0,-1-1 1 0 0,-1-1-1 0 0,-1 1 0 0 0,0 0 0 0 0,-4-32 0 0 0,2 49-544 0 0,1 0 0 0 0,0 0 0 0 0,-1-1 0 0 0,0 1-1 0 0,1 0 1 0 0,-1 0 0 0 0,0 0 0 0 0,0 1 0 0 0,0-1-1 0 0,0 0 1 0 0,0 0 0 0 0,0 0 0 0 0,-1 1 0 0 0,1-1-1 0 0,-1 1 1 0 0,-1-3 0 0 0,2 4-18 0 0,0-1 1 0 0,-1 1-1 0 0,1-1 1 0 0,0 1-1 0 0,0-1 1 0 0,0 1-1 0 0,-1 0 0 0 0,1 0 1 0 0,0 0-1 0 0,0-1 1 0 0,-1 1-1 0 0,1 0 1 0 0,0 1-1 0 0,0-1 0 0 0,-1 0 1 0 0,1 0-1 0 0,0 0 1 0 0,0 1-1 0 0,-1-1 1 0 0,1 1-1 0 0,0-1 1 0 0,0 1-1 0 0,0-1 0 0 0,0 1 1 0 0,0 0-1 0 0,0-1 1 0 0,0 1-1 0 0,-2 1 1 0 0,-3 4-125 0 0,-1 1 0 0 0,0-1 0 0 0,1 1 0 0 0,0 0 0 0 0,1 1 1 0 0,-6 10-1 0 0,-25 51-3 0 0,28-52 173 0 0,1 1 0 0 0,0 0-1 0 0,2 1 1 0 0,0 0 0 0 0,-4 36-1 0 0,8-44-35 0 0,0 1 0 0 0,1 0 0 0 0,0 0 0 0 0,1 0 0 0 0,1-1 0 0 0,0 1 0 0 0,0 0 0 0 0,1-1-1 0 0,1 0 1 0 0,8 20 0 0 0,-11-30-34 0 0,-1 1 0 0 0,1-1 0 0 0,0 1-1 0 0,-1-1 1 0 0,1 0 0 0 0,0 1 0 0 0,0-1-1 0 0,0 0 1 0 0,0 1 0 0 0,0-1 0 0 0,1 0-1 0 0,-1 0 1 0 0,0 0 0 0 0,0 0 0 0 0,1 0 0 0 0,-1-1-1 0 0,1 1 1 0 0,-1 0 0 0 0,1 0 0 0 0,-1-1-1 0 0,1 1 1 0 0,-1-1 0 0 0,1 0 0 0 0,-1 1-1 0 0,4-1 1 0 0,-3 0 13 0 0,1-1 1 0 0,0 0-1 0 0,0 1 0 0 0,-1-1 0 0 0,1 0 0 0 0,-1 0 0 0 0,1-1 0 0 0,-1 1 0 0 0,1 0 1 0 0,-1-1-1 0 0,0 0 0 0 0,1 0 0 0 0,-1 1 0 0 0,2-4 0 0 0,7-7 260 0 0,-1-1 0 0 0,-1 0-1 0 0,0 0 1 0 0,0-1 0 0 0,-2-1-1 0 0,8-18 1 0 0,0 3-160 0 0,-6 13-48 0 0,-3 5-201 0 0,0 0 0 0 0,0 0 0 0 0,-1-1 1 0 0,3-15-1 0 0,-7 28 118 0 0,-1 0 1 0 0,0 0 0 0 0,0-1 0 0 0,0 1-1 0 0,0 0 1 0 0,0-1 0 0 0,1 1 0 0 0,-1 0 0 0 0,0-1-1 0 0,0 1 1 0 0,0 0 0 0 0,0-1 0 0 0,0 1-1 0 0,0-1 1 0 0,0 1 0 0 0,0 0 0 0 0,0-1-1 0 0,0 1 1 0 0,0 0 0 0 0,-1-1 0 0 0,1 1 0 0 0,0 0-1 0 0,0-1 1 0 0,0 1 0 0 0,0 0 0 0 0,0 0-1 0 0,-1-1 1 0 0,1 1 0 0 0,0 0 0 0 0,0-1 0 0 0,-1 1-1 0 0,1 0 1 0 0,0 0 0 0 0,0-1 0 0 0,-1 1-1 0 0,1 0 1 0 0,0 0 0 0 0,-1 0 0 0 0,1 0 0 0 0,0-1-1 0 0,0 1 1 0 0,-1 0 0 0 0,1 0 0 0 0,0 0-1 0 0,-2 0 1 0 0,2 0 6 0 0,0 0 1 0 0,-1 0-1 0 0,1 0 0 0 0,0-1 0 0 0,-1 1 1 0 0,1 0-1 0 0,-1 0 0 0 0,1 0 0 0 0,0 0 1 0 0,-1-1-1 0 0,1 1 0 0 0,0 0 0 0 0,-1 0 1 0 0,1-1-1 0 0,0 1 0 0 0,0 0 0 0 0,-1 0 1 0 0,1-1-1 0 0,-1 0 0 0 0,7 14 81 0 0,6 24 0 0 0,4 9 51 0 0,-13-38-130 0 0,5 9 0 0 0,0 1 0 0 0,1-2 0 0 0,14 22 0 0 0,-21-35 0 0 0,1 1 0 0 0,-1-1 0 0 0,1 0 0 0 0,-1 0 0 0 0,1 0 0 0 0,0 0 0 0 0,0-1 0 0 0,1 1 0 0 0,-1-1 0 0 0,0 0 0 0 0,1 0 0 0 0,0 0 0 0 0,-1 0 0 0 0,1-1 0 0 0,0 1 0 0 0,0-1 0 0 0,0 0 0 0 0,0 0 0 0 0,0 0 0 0 0,0-1 0 0 0,8 1 0 0 0,-8-2 0 0 0,-1 0 0 0 0,1 0 0 0 0,0 0 0 0 0,-1 0 0 0 0,1-1 0 0 0,-1 1 0 0 0,1-1 0 0 0,-1 0 0 0 0,1 0 0 0 0,-1 0 0 0 0,0-1 0 0 0,5-4 0 0 0,3-5 0 0 0,18-22 0 0 0,-17 20 0 0 0,2-4-262 0 0,0 0-1 0 0,-2 0 1 0 0,0-1 0 0 0,-1-1-1 0 0,-1 0 1 0 0,0-1-1 0 0,-2 1 1 0 0,0-2 0 0 0,-2 1-1 0 0,0-1 1 0 0,-2 0-1 0 0,0 0 1 0 0,-1-1 0 0 0,-1-31-1 0 0,-1-14 365 0 0,1 16 163 0 0,-11-99 0 0 0,9 149-265 0 0,-7-28-20 0 0,7 28 18 0 0,-1 1 0 0 0,1 0 0 0 0,-1-1 0 0 0,1 1 0 0 0,-1-1 0 0 0,0 1 0 0 0,1 0 0 0 0,-1 0 1 0 0,0-1-1 0 0,0 1 0 0 0,0 0 0 0 0,0 0 0 0 0,0 0 0 0 0,0 0 0 0 0,0 0 0 0 0,-2-1 0 0 0,2 2 4 0 0,0 0-1 0 0,0 0 1 0 0,1 0-1 0 0,-1 0 1 0 0,0 0 0 0 0,0 0-1 0 0,1 0 1 0 0,-1 0 0 0 0,0 0-1 0 0,0 0 1 0 0,1 1-1 0 0,-1-1 1 0 0,0 0 0 0 0,1 1-1 0 0,-1-1 1 0 0,0 0 0 0 0,1 1-1 0 0,-1-1 1 0 0,1 1-1 0 0,-1-1 1 0 0,0 1 0 0 0,1-1-1 0 0,-1 1 1 0 0,1 0-1 0 0,0-1 1 0 0,-1 1 0 0 0,0 0-1 0 0,-12 20 427 0 0,13-20-390 0 0,-9 17 309 0 0,1 0 0 0 0,1 1 0 0 0,1-1 0 0 0,0 1 0 0 0,-3 24 0 0 0,-8 99 502 0 0,16-134-872 0 0,1 0 12 0 0,-12 198 597 0 0,12-174-492 0 0,1 0 0 0 0,2 0 1 0 0,2 0-1 0 0,11 44 0 0 0,-14-70-81 0 0,0 1 1 0 0,0-1-1 0 0,1 1 0 0 0,0-1 0 0 0,0 0 1 0 0,0 0-1 0 0,1 0 0 0 0,5 6 0 0 0,-7-10-53 0 0,1 1 0 0 0,0-1 0 0 0,-1 1 0 0 0,1-1 1 0 0,0 0-1 0 0,0 0 0 0 0,0 0 0 0 0,1-1 0 0 0,-1 1 0 0 0,0-1 0 0 0,0 0 0 0 0,1 0 0 0 0,-1 0 0 0 0,1 0 0 0 0,-1 0 0 0 0,1-1 0 0 0,4 1 0 0 0,12-2-668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2759 0 0,'1'-5'115'0'0,"0"0"0"0"0,1 0 0 0 0,-1 0 0 0 0,1 0 0 0 0,0 0 0 0 0,0 0 0 0 0,1 1 0 0 0,0-1 0 0 0,-1 1-1 0 0,2 0 1 0 0,-1-1 0 0 0,0 1 0 0 0,1 1 0 0 0,0-1 0 0 0,-1 1 0 0 0,7-5 0 0 0,-4 3 347 0 0,0 0 1 0 0,1 0 0 0 0,-1 1-1 0 0,1 0 1 0 0,-1 0-1 0 0,1 1 1 0 0,9-3 0 0 0,-14 5-294 0 0,1 0 1 0 0,-1 1 0 0 0,1-1 0 0 0,-1 1-1 0 0,1 0 1 0 0,-1 0 0 0 0,1-1 0 0 0,-1 2-1 0 0,1-1 1 0 0,-1 0 0 0 0,1 1 0 0 0,-1-1-1 0 0,1 1 1 0 0,-1-1 0 0 0,0 1-1 0 0,1 0 1 0 0,-1 0 0 0 0,0 1 0 0 0,0-1-1 0 0,0 0 1 0 0,0 1 0 0 0,0-1 0 0 0,0 1-1 0 0,0-1 1 0 0,0 1 0 0 0,2 2 0 0 0,1 3 55 0 0,-1 0 1 0 0,1 0 0 0 0,-1 0 0 0 0,0 1 0 0 0,-1 0 0 0 0,1-1 0 0 0,-2 1-1 0 0,1 0 1 0 0,-1 1 0 0 0,0-1 0 0 0,-1 0 0 0 0,1 12 0 0 0,-1 12 387 0 0,-5 60 0 0 0,4-84-542 0 0,-4 36 177 0 0,0-5 4 0 0,3 76 1 0 0,1-114-271 0 0,0 0-1 0 0,0 0 1 0 0,0 0 0 0 0,0 0-1 0 0,0 0 1 0 0,1 0-1 0 0,-1 0 1 0 0,0 0-1 0 0,1 0 1 0 0,-1 0 0 0 0,1 0-1 0 0,-1-1 1 0 0,1 1-1 0 0,-1 0 1 0 0,1 0-1 0 0,0 0 1 0 0,-1-1 0 0 0,1 1-1 0 0,0 0 1 0 0,-1-1-1 0 0,1 1 1 0 0,1 0-1 0 0,0 0-54 0 0,0-1 0 0 0,-1 1 0 0 0,1-1-1 0 0,0 1 1 0 0,0-1 0 0 0,0 0 0 0 0,-1 0-1 0 0,1 1 1 0 0,0-1 0 0 0,0-1-1 0 0,2 1 1 0 0,6-2-191 0 0,-1 0 0 0 0,1-1 0 0 0,14-6-1 0 0,-18 7 393 0 0,109-47-218 0 0,-62 25-147 0 0,0 3 1 0 0,69-18-1 0 0,66 0 155 0 0,-120 25 76 0 0,209-22 291 0 0,4 23 266 0 0,17-2-179 0 0,92-9-2921 0 0,-47 3 1778 0 0,448-16 3037 0 0,-529 28-1858 0 0,443-55 1606 0 0,-603 55-1963 0 0,0 3 0 0 0,136 11 1 0 0,-92 17 318 0 0,-33-2-291 0 0,-108-19-13 0 0,-1-1-1 0 0,0 0 1 0 0,0 0 0 0 0,1 0-1 0 0,-1 0 1 0 0,0-1 0 0 0,8-1-1 0 0,-11 2-33 0 0,0-1-1 0 0,1 1 1 0 0,-1-1 0 0 0,0 0-1 0 0,0 1 1 0 0,0-1-1 0 0,1 0 1 0 0,-1 0 0 0 0,0 0-1 0 0,0 0 1 0 0,0 0-1 0 0,0 0 1 0 0,-1 0 0 0 0,1 0-1 0 0,0 0 1 0 0,0 0 0 0 0,0-1-1 0 0,-1 1 1 0 0,1 0-1 0 0,-1 0 1 0 0,1-1 0 0 0,-1 1-1 0 0,0 0 1 0 0,1-1-1 0 0,-1 1 1 0 0,0-3 0 0 0,6-133 198 0 0,-4 54-234 0 0,-2 64-886 0 0,0 0 1 0 0,-5-28-1 0 0,4 38-481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47 7367 0 0,'-13'-18'533'0'0,"12"16"-461"0"0,0 0 0 0 0,0 0 0 0 0,-1-1 0 0 0,1 1 0 0 0,-1 1 0 0 0,1-1 0 0 0,-1 0 0 0 0,0 0 0 0 0,0 1 1 0 0,0-1-1 0 0,0 1 0 0 0,0-1 0 0 0,-3-1 0 0 0,4 3 25 0 0,-1-1 0 0 0,1 1 1 0 0,0 0-1 0 0,-1 0 0 0 0,1-1 1 0 0,-1 1-1 0 0,1 0 1 0 0,0 0-1 0 0,-1 0 0 0 0,1 0 1 0 0,-1 1-1 0 0,1-1 0 0 0,0 0 1 0 0,-1 1-1 0 0,1-1 0 0 0,0 0 1 0 0,-1 1-1 0 0,1 0 0 0 0,0-1 1 0 0,0 1-1 0 0,-1 0 0 0 0,1 0 1 0 0,0-1-1 0 0,0 1 1 0 0,0 0-1 0 0,0 0 0 0 0,0 0 1 0 0,0 0-1 0 0,-1 2 0 0 0,-3 4 256 0 0,0 1-1 0 0,0 0 1 0 0,-5 13 0 0 0,4-9 36 0 0,-3 4-20 0 0,-4 7 385 0 0,1 0 1 0 0,-16 49-1 0 0,26-65-691 0 0,0-1-1 0 0,0 0 1 0 0,1 1 0 0 0,0-1 0 0 0,0 1 0 0 0,1-1-1 0 0,0 1 1 0 0,0-1 0 0 0,1 1 0 0 0,-1-1 0 0 0,1 1-1 0 0,1-1 1 0 0,-1 0 0 0 0,1 1 0 0 0,0-1 0 0 0,1 0-1 0 0,4 8 1 0 0,3 0-59 0 0,0 0 0 0 0,2-1 0 0 0,-1 0 0 0 0,15 12 0 0 0,-11-11-5 0 0,0 1 0 0 0,17 23-1 0 0,-21-24-115 0 0,-1 0-1 0 0,-1 1 0 0 0,0 0 0 0 0,-1 1 1 0 0,-1 0-1 0 0,8 24 0 0 0,-15-40 92 0 0,1 0 1 0 0,-1 1-1 0 0,0-1 0 0 0,0 1 0 0 0,0-1 1 0 0,0 0-1 0 0,0 1 0 0 0,0-1 0 0 0,0 1 1 0 0,0-1-1 0 0,0 0 0 0 0,-1 1 0 0 0,1-1 1 0 0,0 0-1 0 0,0 1 0 0 0,0-1 0 0 0,0 0 1 0 0,0 1-1 0 0,-1-1 0 0 0,1 0 0 0 0,0 1 1 0 0,0-1-1 0 0,-1 0 0 0 0,1 1 0 0 0,0-1 0 0 0,0 0 1 0 0,-1 0-1 0 0,1 0 0 0 0,0 1 0 0 0,-1-1 1 0 0,1 0-1 0 0,0 0 0 0 0,-1 0 0 0 0,1 1 1 0 0,0-1-1 0 0,-1 0 0 0 0,1 0 0 0 0,0 0 1 0 0,-1 0-1 0 0,1 0 0 0 0,-1 0 0 0 0,1 0 1 0 0,-1 0-1 0 0,-21-1-627 0 0,12 1 375 0 0,-28 4-318 0 0,2 3-1 0 0,-1 1 1 0 0,1 1-1 0 0,-62 26 1 0 0,97-35 614 0 0,1 0 0 0 0,-1 0 0 0 0,1 1 0 0 0,-1-1 0 0 0,1 0 0 0 0,-1 0 0 0 0,1 1 0 0 0,-1-1 1 0 0,1 0-1 0 0,-1 0 0 0 0,1 0 0 0 0,-1 0 0 0 0,1 0 0 0 0,-1 0 0 0 0,1 0 0 0 0,-1 0 0 0 0,1 0 0 0 0,-1 0 1 0 0,1 0-1 0 0,-1 0 0 0 0,1 0 0 0 0,-1-1 0 0 0,1 1 0 0 0,-1 0 0 0 0,1 0 0 0 0,-1 0 0 0 0,0-1 0 0 0,1 0 5 0 0,0 1-1 0 0,0-1 1 0 0,0 0-1 0 0,0 1 1 0 0,0-1-1 0 0,0 0 0 0 0,0 0 1 0 0,0 1-1 0 0,0-1 1 0 0,0 0-1 0 0,0 1 0 0 0,0-1 1 0 0,1 1-1 0 0,-1-1 1 0 0,0 0-1 0 0,0 1 1 0 0,1-2-1 0 0,18-26 293 0 0,28-26-1992 0 0,-27 34-2361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74 310 9671 0 0,'-3'10'488'0'0,"1"-6"-388"0"0,1-1 1 0 0,0 1-1 0 0,-1 0 0 0 0,1 0 0 0 0,0 6 1 0 0,1-10-64 0 0,0 0 0 0 0,0 0 0 0 0,1 1 1 0 0,-1-1-1 0 0,0 0 0 0 0,0 0 0 0 0,0 0 0 0 0,1 0 1 0 0,-1 0-1 0 0,0 0 0 0 0,0 0 0 0 0,1 0 1 0 0,-1 0-1 0 0,0 1 0 0 0,0-1 0 0 0,1 0 0 0 0,-1 0 1 0 0,0 0-1 0 0,0 0 0 0 0,1-1 0 0 0,-1 1 1 0 0,0 0-1 0 0,0 0 0 0 0,1 0 0 0 0,-1 0 1 0 0,0 0-1 0 0,0 0 0 0 0,0 0 0 0 0,1 0 0 0 0,-1 0 1 0 0,0-1-1 0 0,0 1 0 0 0,0 0 0 0 0,1 0 1 0 0,10-5 372 0 0,-10 4-358 0 0,12-6 308 0 0,0-1 1 0 0,-1 0-1 0 0,0-2 0 0 0,0 1 0 0 0,16-18 1 0 0,-12 9-5 0 0,0 0 0 0 0,23-37 1 0 0,-33 45-345 0 0,0-1 1 0 0,-1 0 0 0 0,-1 0 0 0 0,1 0 0 0 0,2-12 0 0 0,-6 17-14 0 0,1 0 1 0 0,-1 0 0 0 0,-1 0 0 0 0,1 0 0 0 0,-1-1-1 0 0,0 1 1 0 0,0 0 0 0 0,-1 0 0 0 0,0 0 0 0 0,0 0-1 0 0,-3-9 1 0 0,3 14-4 0 0,1-1 0 0 0,-1 1 0 0 0,1 0 0 0 0,-1-1 0 0 0,0 1 0 0 0,1 0-1 0 0,-1 0 1 0 0,0-1 0 0 0,0 1 0 0 0,0 0 0 0 0,0 0 0 0 0,0 0 0 0 0,0 0 0 0 0,0 0 0 0 0,0 1-1 0 0,-1-1 1 0 0,1 0 0 0 0,0 0 0 0 0,0 1 0 0 0,-1-1 0 0 0,-1 0 0 0 0,1 1-2 0 0,0 0 1 0 0,-1-1 0 0 0,1 1-1 0 0,0 0 1 0 0,-1 0-1 0 0,1 1 1 0 0,0-1-1 0 0,-1 1 1 0 0,1-1 0 0 0,0 1-1 0 0,-5 1 1 0 0,-2 3 9 0 0,-1 0 0 0 0,1 0 0 0 0,0 1 0 0 0,-12 10 1 0 0,4-2 165 0 0,1 1 1 0 0,0 0 0 0 0,1 2 0 0 0,1-1 0 0 0,0 2-1 0 0,-18 30 1 0 0,26-38-75 0 0,1 0 1 0 0,0 1-1 0 0,1 0 0 0 0,0 0 1 0 0,0 0-1 0 0,1 0 0 0 0,1 1 0 0 0,0-1 1 0 0,1 1-1 0 0,0-1 0 0 0,0 1 1 0 0,1 0-1 0 0,1-1 0 0 0,2 16 1 0 0,0-13-18 0 0,0 0 1 0 0,1 1-1 0 0,1-1 1 0 0,0-1-1 0 0,1 1 1 0 0,1-1-1 0 0,13 22 1 0 0,-17-31-61 0 0,0 0 1 0 0,0 0-1 0 0,1 0 1 0 0,-1 0-1 0 0,1 0 1 0 0,0-1-1 0 0,0 0 1 0 0,0 1-1 0 0,1-2 1 0 0,-1 1-1 0 0,1 0 1 0 0,-1-1-1 0 0,1 0 1 0 0,0 0-1 0 0,0 0 0 0 0,0-1 1 0 0,0 1-1 0 0,0-1 1 0 0,0-1-1 0 0,0 1 1 0 0,1-1-1 0 0,-1 0 1 0 0,0 0-1 0 0,0 0 1 0 0,7-1-1 0 0,1-3-152 0 0,1 0-1 0 0,-1 0 0 0 0,0-2 0 0 0,0 1 1 0 0,-1-2-1 0 0,1 1 0 0 0,-2-2 1 0 0,1 0-1 0 0,-1 0 0 0 0,0-1 1 0 0,10-11-1 0 0,14-15-2043 0 0,51-70 0 0 0,-55 66-3641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7831 0 0,'0'1'104'0'0,"-1"-1"-1"0"0,1 0 0 0 0,0 1 0 0 0,-1-1 0 0 0,1 0 0 0 0,0 1 1 0 0,0-1-1 0 0,-1 1 0 0 0,1-1 0 0 0,0 1 0 0 0,0-1 1 0 0,0 1-1 0 0,0-1 0 0 0,0 0 0 0 0,0 1 0 0 0,0-1 0 0 0,0 1 1 0 0,0-1-1 0 0,0 1 0 0 0,0-1 0 0 0,0 1 0 0 0,0-1 1 0 0,0 1-1 0 0,0-1 0 0 0,0 1 0 0 0,0-1 0 0 0,0 1 0 0 0,1-1 1 0 0,-1 0-1 0 0,0 1 0 0 0,0-1 0 0 0,1 1 0 0 0,-1-1 1 0 0,0 0-1 0 0,1 1 0 0 0,-1-1 0 0 0,0 0 0 0 0,1 1 0 0 0,-1-1 1 0 0,0 0-1 0 0,1 1 0 0 0,4 3 366 0 0,100 125 3342 0 0,-76-93-2790 0 0,-4-2-509 0 0,-2 0 0 0 0,-1 2 0 0 0,-2 0 0 0 0,-1 1-1 0 0,-2 2 1 0 0,-2-1 0 0 0,16 62 0 0 0,-21-55-417 0 0,-1 1 0 0 0,-2-1 0 0 0,-2 1 0 0 0,-3 1 0 0 0,-1-1 0 0 0,-9 72 0 0 0,6-95-248 0 0,-2 1-1 0 0,0-1 1 0 0,-2 0 0 0 0,-1-1-1 0 0,-10 27 1 0 0,11-40-690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5527 0 0,'0'-1'181'0'0,"0"-1"0"0"0,0 1-1 0 0,1 0 1 0 0,-1-1-1 0 0,1 1 1 0 0,-1 0 0 0 0,1-1-1 0 0,-1 1 1 0 0,1 0 0 0 0,0 0-1 0 0,0 0 1 0 0,-1 0-1 0 0,1 0 1 0 0,0 0 0 0 0,0 0-1 0 0,0 0 1 0 0,0 0-1 0 0,0 0 1 0 0,1 0 0 0 0,-1 0-1 0 0,0 1 1 0 0,0-1 0 0 0,0 0-1 0 0,2 0 1 0 0,5-2 713 0 0,-1 0 0 0 0,16-3 1 0 0,-20 5-662 0 0,123-30 3693 0 0,240-60-1836 0 0,-330 82-2187 0 0,53-11-305 0 0,-79 19-498 0 0,1 0-1 0 0,0 1 1 0 0,15 1 0 0 0,-19 0-361 0 0,-2 0-10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8 197 1839 0 0,'-7'4'897'0'0,"11"-10"4172"0"0,1 4-4147 0 0,12-4 472 0 0,0 0 0 0 0,1 0 0 0 0,27-3-1 0 0,60-5 2235 0 0,-69 10-3417 0 0,-1-1-120 0 0,0-2 1 0 0,-1-1 0 0 0,38-14 0 0 0,95-48 191 0 0,-148 61-1318 0 0,36-11 0 0 0,-50 18 826 0 0,1 1 1 0 0,-1 0-1 0 0,0 0 0 0 0,1 0 1 0 0,-1 1-1 0 0,0-1 0 0 0,1 1 1 0 0,-1 0-1 0 0,1 1 1 0 0,-1 0-1 0 0,0-1 0 0 0,9 4 1 0 0,-10 0-3006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0,'11'4'1254'0'0,"0"0"1"0"0,0 1-1 0 0,19 11 0 0 0,-21-11-767 0 0,78 41 2399 0 0,101 37 0 0 0,0-3-1227 0 0,-130-54-1426 0 0,-50-22-237 0 0,1 0 0 0 0,-1 0 0 0 0,0 1 0 0 0,0 0 0 0 0,0 1 0 0 0,-1 0 0 0 0,0 0 0 0 0,13 14 0 0 0,-18-16 2 0 0,1 0 1 0 0,0 0-1 0 0,-1 0 0 0 0,1 0 0 0 0,-1 1 0 0 0,0-1 1 0 0,-1 1-1 0 0,1-1 0 0 0,-1 1 0 0 0,0 0 0 0 0,0-1 1 0 0,0 1-1 0 0,-1 0 0 0 0,0 0 0 0 0,0 0 0 0 0,0 0 1 0 0,0-1-1 0 0,-1 1 0 0 0,-1 5 0 0 0,-1 4 0 0 0,-2-1-1 0 0,0 0 0 0 0,0 0 1 0 0,-1-1-1 0 0,-1 0 1 0 0,0 0-1 0 0,0 0 0 0 0,-11 12 1 0 0,-12 11-20 0 0,-37 33 1 0 0,-25 11-183 0 0,57-51-1934 0 0,-45 47 0 0 0,65-58-3748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0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9671 0 0,'27'-15'2550'0'0,"14"-3"-119"0"0,74-22 1 0 0,48 0-941 0 0,-73 18-795 0 0,107-23-368 0 0,-116 27-332 0 0,-58 13-606 0 0,-1-1 0 0 0,0-1 0 0 0,0-2-1 0 0,-1 0 1 0 0,31-18 0 0 0,-40 17-469 0 0,-11 10 1009 0 0,-1 0 0 0 0,0 0 0 0 0,0 0 1 0 0,1-1-1 0 0,-1 1 0 0 0,0 0 0 0 0,0 0 0 0 0,1 0 1 0 0,-1-1-1 0 0,0 1 0 0 0,0 0 0 0 0,0-1 1 0 0,0 1-1 0 0,1 0 0 0 0,-1 0 0 0 0,0-1 0 0 0,0 1 1 0 0,0 0-1 0 0,0-1 0 0 0,0 1 0 0 0,0 0 0 0 0,0-1 1 0 0,0 1-1 0 0,0 0 0 0 0,0-1 0 0 0,0 1 1 0 0,0 0-1 0 0,0-1 0 0 0,0 1 0 0 0,0 0 0 0 0,0-1 1 0 0,0 1-1 0 0,-1 0 0 0 0,1 0 0 0 0,0-1 1 0 0,0 1-1 0 0,0 0 0 0 0,0-1 0 0 0,-1 1 0 0 0,1 0 1 0 0,0 0-1 0 0,0-1 0 0 0,-1 1 0 0 0,1 0 0 0 0,-1 0 1 0 0,-7-4-4281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1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1839 0 0,'-6'-4'2137'0'0,"20"15"329"0"0,6 10-1374 0 0,-2 1 0 0 0,-1 1 0 0 0,-1 0 1 0 0,0 1-1 0 0,-2 1 0 0 0,18 41 0 0 0,-10-10-73 0 0,-3 0 0 0 0,14 66 1 0 0,-17-36-269 0 0,5 90 0 0 0,1 14-785 0 0,-21-188-66 0 0,5 22-894 0 0,-6-24 928 0 0,0 0 0 0 0,0 1 0 0 0,1-1 0 0 0,-1 1 0 0 0,0-1 0 0 0,0 0 0 0 0,1 1 0 0 0,-1-1 0 0 0,0 1 0 0 0,1-1 0 0 0,-1 0 0 0 0,0 1 0 0 0,1-1 0 0 0,-1 0 0 0 0,0 0-1 0 0,1 1 1 0 0,-1-1 0 0 0,1 0 0 0 0,-1 0 0 0 0,0 0 0 0 0,1 1 0 0 0,-1-1 0 0 0,1 0 0 0 0,-1 0 0 0 0,1 0 0 0 0,-1 0 0 0 0,1 0 0 0 0,-1 0 0 0 0,0 0 0 0 0,1 0 0 0 0,-1 0 0 0 0,1 0 0 0 0,-1 0 0 0 0,1 0 0 0 0,-1-1 0 0 0,1 1 0 0 0,-1 0 0 0 0,0 0 0 0 0,1 0 0 0 0,-1 0 0 0 0,1-1 0 0 0,-1 1 0 0 0,0 0 0 0 0,1 0 0 0 0,0-1 0 0 0,6-6-1433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0,'1'4'205'0'0,"-1"0"0"0"0,1 0 1 0 0,0 1-1 0 0,1-1 0 0 0,-1 0 0 0 0,1 0 0 0 0,4 7 0 0 0,2 8 250 0 0,14 41 1855 0 0,20 86 0 0 0,-36-118-1776 0 0,-1 0-1 0 0,-2 1 1 0 0,-1-1-1 0 0,-1 1 1 0 0,-4 45 0 0 0,3-71-512 0 0,0 2-5 0 0,-1-1 0 0 0,1 1 0 0 0,-1 0 0 0 0,0-1 0 0 0,0 1 0 0 0,-1-1 1 0 0,1 1-1 0 0,-1-1 0 0 0,0 0 0 0 0,-5 8 0 0 0,5-12-124 0 0,0-6-49 0 0,1-8-144 0 0,1 11 247 0 0,-2-36-580 0 0,-2-4 447 0 0,5-70 1 0 0,0 98 272 0 0,1 1 1 0 0,0-1 0 0 0,2 1-1 0 0,0-1 1 0 0,0 1-1 0 0,1 0 1 0 0,1 1 0 0 0,12-22-1 0 0,-5 15-107 0 0,1 1 0 0 0,1 0 1 0 0,0 1-1 0 0,2 1 0 0 0,0 0 0 0 0,1 1 0 0 0,0 1 0 0 0,1 1 0 0 0,39-22 1 0 0,-51 33-340 0 0,0 0 1 0 0,0 0 0 0 0,0 0 0 0 0,0 1 0 0 0,1 0 0 0 0,8-1 0 0 0,-4 2-745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8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81 165 6447 0 0,'-2'3'57'0'0,"-1"0"1"0"0,1 0-1 0 0,0 0 0 0 0,-1 0 0 0 0,1 1 0 0 0,1-1 0 0 0,-1 0 0 0 0,0 1 0 0 0,1 0 0 0 0,-2 5 0 0 0,-11 52 710 0 0,1-9 820 0 0,-11 84-1 0 0,18-16 364 0 0,6-102-1601 0 0,1-1 0 0 0,1 0 0 0 0,1 0 0 0 0,8 31 0 0 0,-10-44-289 0 0,0 0 0 0 0,1 0 0 0 0,-1-1 1 0 0,1 1-1 0 0,0-1 0 0 0,0 0 0 0 0,0 1 0 0 0,0-1 0 0 0,1 0 0 0 0,-1 0 1 0 0,1-1-1 0 0,0 1 0 0 0,5 4 0 0 0,-6-6-42 0 0,0 0-1 0 0,0 0 1 0 0,0 0-1 0 0,1 0 1 0 0,-1-1 0 0 0,0 1-1 0 0,0-1 1 0 0,1 1-1 0 0,-1-1 1 0 0,0 0-1 0 0,0 0 1 0 0,1 0-1 0 0,-1 0 1 0 0,0 0 0 0 0,1-1-1 0 0,-1 1 1 0 0,0-1-1 0 0,0 1 1 0 0,0-1-1 0 0,1 0 1 0 0,-1 0 0 0 0,0 0-1 0 0,0 0 1 0 0,2-1-1 0 0,6-5 31 0 0,1 0 0 0 0,-1-1-1 0 0,0 0 1 0 0,-1-1 0 0 0,12-13-1 0 0,38-53 285 0 0,-45 55-310 0 0,213-338-1240 0 0,-219 339 833 0 0,-9 16 138 0 0,-7 9 309 0 0,3 0 20 0 0,0 1-1 0 0,0-1 1 0 0,0 1-1 0 0,1 0 0 0 0,0 0 1 0 0,1 1-1 0 0,0-1 1 0 0,0 1-1 0 0,0-1 1 0 0,1 1-1 0 0,0 0 0 0 0,1 0 1 0 0,-2 15-1 0 0,2 6 61 0 0,1 1-1 0 0,5 41 0 0 0,-1-36 33 0 0,8 37 0 0 0,-9-62-134 0 0,-1 0 0 0 0,1 0-1 0 0,1-1 1 0 0,0 0 0 0 0,0 1 0 0 0,1-1-1 0 0,0-1 1 0 0,10 14 0 0 0,-13-20-31 0 0,0 0 0 0 0,0 0 0 0 0,0 0 0 0 0,1 0 0 0 0,-1-1 0 0 0,0 1 0 0 0,1-1 0 0 0,0 1 0 0 0,-1-1 0 0 0,1 0 0 0 0,0 0 0 0 0,0 0 0 0 0,-1-1 0 0 0,1 1 0 0 0,0-1 0 0 0,0 1 0 0 0,0-1 0 0 0,0 0 0 0 0,0 0 0 0 0,0 0 0 0 0,0-1 0 0 0,-1 1 0 0 0,1-1 0 0 0,5-1 0 0 0,3-1 160 0 0,0-1 1 0 0,-1-1-1 0 0,1 1 0 0 0,18-13 1 0 0,51-38 947 0 0,104-92 1 0 0,-91 69-820 0 0,149-140 279 0 0,-231 206-568 0 0,0-1 0 0 0,11-16-1 0 0,-19 24-29 0 0,0 1 0 0 0,0-2 0 0 0,-1 1 0 0 0,1 0 0 0 0,-1 0-1 0 0,0-1 1 0 0,-1 1 0 0 0,1-1 0 0 0,0-10 0 0 0,-2 15 8 0 0,1 0-1 0 0,-1-1 1 0 0,0 1 0 0 0,0 0 0 0 0,0 0 0 0 0,-1 0-1 0 0,1-1 1 0 0,0 1 0 0 0,0 0 0 0 0,-1 0 0 0 0,1 0-1 0 0,0-1 1 0 0,-1 1 0 0 0,1 0 0 0 0,-1 0-1 0 0,0 0 1 0 0,1 0 0 0 0,-1 0 0 0 0,0 0 0 0 0,0 0-1 0 0,1 0 1 0 0,-3-1 0 0 0,2 1 4 0 0,-1 1 0 0 0,1-1 0 0 0,-1 1 0 0 0,1-1 0 0 0,-1 1 0 0 0,0-1 0 0 0,1 1 0 0 0,-1 0 0 0 0,1 0 0 0 0,-1-1 0 0 0,0 1 0 0 0,1 1 0 0 0,-1-1 0 0 0,-2 0 0 0 0,-5 2-15 0 0,1 0 0 0 0,-1 1 0 0 0,1 0 0 0 0,-16 8 0 0 0,7-2 8 0 0,1 0 1 0 0,0 2-1 0 0,0 0 0 0 0,1 1 0 0 0,0 0 0 0 0,-25 29 1 0 0,25-22 92 0 0,0 1 0 0 0,1 0 1 0 0,1 1-1 0 0,-20 43 0 0 0,18-26 90 0 0,2 0 0 0 0,1 1 0 0 0,3 0 0 0 0,0 0 0 0 0,3 1 0 0 0,-2 62 0 0 0,7-82-108 0 0,0 0 0 0 0,2 0 0 0 0,1 1 0 0 0,4 22 0 0 0,-5-38-51 0 0,1 0 1 0 0,-1 1 0 0 0,1-1 0 0 0,1 0 0 0 0,-1 0 0 0 0,1 0-1 0 0,-1-1 1 0 0,8 9 0 0 0,-8-10-13 0 0,0-1 0 0 0,1 0 0 0 0,-1 1 0 0 0,1-1 0 0 0,0 0 1 0 0,0 0-1 0 0,0-1 0 0 0,0 1 0 0 0,0-1 0 0 0,0 1 0 0 0,0-1 0 0 0,1 0 0 0 0,-1 0 0 0 0,0 0 0 0 0,6 0 0 0 0,3-1-15 0 0,0 0 0 0 0,0 0 1 0 0,-1-1-1 0 0,1-1 0 0 0,0 0 0 0 0,0 0 0 0 0,-1-1 0 0 0,13-5 1 0 0,89-42-155 0 0,-98 43 151 0 0,189-111-658 0 0,-135 71 432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0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265 134 7831 0 0,'59'-38'5810'0'0,"-36"23"-5120"0"0,0 1 1 0 0,1 1-1 0 0,0 0 0 0 0,1 2 1 0 0,29-8-1 0 0,-44 16-623 0 0,1 0-1 0 0,-1 1 0 0 0,1 1 1 0 0,0 0-1 0 0,0 1 0 0 0,18 1 1 0 0,-22 0-21 0 0,1 0 0 0 0,0 1-1 0 0,-1 0 1 0 0,1 0 0 0 0,-1 1 0 0 0,1 0 0 0 0,-1 0 0 0 0,0 0 0 0 0,0 1 0 0 0,7 6 0 0 0,-9-6 3 0 0,-1 0 0 0 0,1 0 0 0 0,-1 0 0 0 0,0 1 1 0 0,0-1-1 0 0,0 1 0 0 0,0 0 0 0 0,-1 0 0 0 0,0 1 1 0 0,4 10-1 0 0,-3-7-19 0 0,-2 0 0 0 0,1 0 0 0 0,-1 0 0 0 0,-1 0 0 0 0,1 1 0 0 0,-1 13 1 0 0,-2-2-53 0 0,0-1 1 0 0,-2 1 0 0 0,0 0 0 0 0,-2-1 0 0 0,-11 34 0 0 0,2-17-220 0 0,-2 0 1 0 0,-1-2-1 0 0,-2 0 0 0 0,-1-1 1 0 0,-36 45-1 0 0,20-34-572 0 0,-3-2-1 0 0,-1-1 1 0 0,-51 39 0 0 0,66-60 179 0 0,-2-2-1 0 0,-36 22 1 0 0,49-34 353 0 0,1 0 0 0 0,-1-1 0 0 0,-1-1 0 0 0,1 0-1 0 0,-1 0 1 0 0,1-2 0 0 0,-20 3 0 0 0,29-6 223 0 0,0 0 0 0 0,0 0 0 0 0,0 0 0 0 0,0-1 0 0 0,1 1 0 0 0,-1-1 1 0 0,0 0-1 0 0,1-1 0 0 0,-1 1 0 0 0,0-1 0 0 0,1 0 0 0 0,0 0 0 0 0,-1 0 1 0 0,1-1-1 0 0,0 1 0 0 0,0-1 0 0 0,0 0 0 0 0,-4-5 0 0 0,6 6 101 0 0,-1-1 1 0 0,1 0-1 0 0,0 0 0 0 0,0 0 1 0 0,0 0-1 0 0,0 0 0 0 0,0-1 0 0 0,1 1 1 0 0,0 0-1 0 0,-1-1 0 0 0,1 1 1 0 0,1-1-1 0 0,-1 0 0 0 0,0 1 0 0 0,1-1 1 0 0,0 0-1 0 0,0 1 0 0 0,0-1 1 0 0,0 0-1 0 0,0 1 0 0 0,1-1 0 0 0,0 0 1 0 0,0 1-1 0 0,2-7 0 0 0,-1 6 63 0 0,-1 0-1 0 0,1 0 1 0 0,1 1-1 0 0,-1-1 1 0 0,0 1-1 0 0,1-1 1 0 0,0 1-1 0 0,-1 0 1 0 0,1 0-1 0 0,0 0 1 0 0,1 0-1 0 0,3-2 1 0 0,-1 1 61 0 0,1 0 0 0 0,0 1 1 0 0,0 0-1 0 0,0 0 1 0 0,0 0-1 0 0,9-1 1 0 0,2 0 187 0 0,1 1 0 0 0,-1 1 1 0 0,1 1-1 0 0,31 2 0 0 0,246 31 2293 0 0,-127-11-1832 0 0,-120-17-657 0 0,-20-2-282 0 0,0 2 0 0 0,0 0-1 0 0,31 10 1 0 0,-57-13-178 0 0,1 0 1 0 0,-1 1-1 0 0,0-1 1 0 0,1 1-1 0 0,-1 0 1 0 0,0 0-1 0 0,0 0 1 0 0,0 0-1 0 0,-1 1 1 0 0,6 4-1 0 0,-2-1-995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4143 0 0,'-1'0'56'0'0,"1"-1"0"0"0,0 1-1 0 0,0 0 1 0 0,0-1-1 0 0,-1 1 1 0 0,1 0-1 0 0,0 0 1 0 0,-1-1-1 0 0,1 1 1 0 0,0 0-1 0 0,0 0 1 0 0,-1-1 0 0 0,1 1-1 0 0,0 0 1 0 0,-1 0-1 0 0,1 0 1 0 0,-1 0-1 0 0,1 0 1 0 0,0 0-1 0 0,-1-1 1 0 0,1 1-1 0 0,0 0 1 0 0,-1 0 0 0 0,1 0 57 0 0,-1 0 0 0 0,1 0 0 0 0,0 0 1 0 0,0 0-1 0 0,0 0 0 0 0,-1 0 1 0 0,1 0-1 0 0,0 0 0 0 0,0 0 1 0 0,0 0-1 0 0,-1 0 0 0 0,1 0 1 0 0,0 0-1 0 0,0 0 0 0 0,0 0 0 0 0,-1 0 1 0 0,1 0-1 0 0,0 0 0 0 0,0 1 1 0 0,0-1-1 0 0,-1 0 0 0 0,1 0 1 0 0,0 0-1 0 0,0 0 0 0 0,0 0 1 0 0,0 0-1 0 0,0 1 0 0 0,-1-1 1 0 0,1 0-1 0 0,0 0 0 0 0,0 0 0 0 0,0 0 1 0 0,0 1-1 0 0,0-1 0 0 0,0 0 1 0 0,0 0-1 0 0,0 0 0 0 0,-1 1 1 0 0,1-1-1 0 0,0 0 0 0 0,0 0 1 0 0,0 0-1 0 0,0 1 0 0 0,0-1 0 0 0,0 0 1 0 0,0 0-1 0 0,0 0 0 0 0,0 1 1 0 0,0-1-1 0 0,1 0 0 0 0,4 29 1066 0 0,-1 0 0 0 0,1 30-1 0 0,-3-28-935 0 0,0 0-1 0 0,3 0 0 0 0,0-1 0 0 0,2 0 1 0 0,2 0-1 0 0,14 36 0 0 0,-22-64-226 0 0,0 1 0 0 0,1-1-1 0 0,-1 1 1 0 0,1-1 0 0 0,0 1 0 0 0,0-1-1 0 0,0 0 1 0 0,0 0 0 0 0,0 0 0 0 0,0 0-1 0 0,0 0 1 0 0,1 0 0 0 0,-1-1-1 0 0,1 1 1 0 0,-1-1 0 0 0,1 0 0 0 0,0 0-1 0 0,0 0 1 0 0,-1 0 0 0 0,1 0 0 0 0,0 0-1 0 0,0-1 1 0 0,0 1 0 0 0,5-1-1 0 0,6 0-12 0 0,0-1 0 0 0,0 0 0 0 0,0-1 0 0 0,15-4 0 0 0,0 0-539 0 0,197-19-316 0 0,-136 18 617 0 0,92-3-390 0 0,-65 4 292 0 0,30 0 218 0 0,-3 7 259 0 0,226-8-48 0 0,-88-9-184 0 0,181 30-424 0 0,-76 0 640 0 0,-318-10-236 0 0,78 13 1 0 0,65 26-207 0 0,-176-36 171 0 0,0-1 1 0 0,45 2-1 0 0,-60-7 247 0 0,1-2 0 0 0,0 0 0 0 0,0-2 0 0 0,43-10 0 0 0,-43 8 41 0 0,0-2 0 0 0,0-1-1 0 0,-1-1 1 0 0,40-22 0 0 0,-60 30-162 0 0,1 0 0 0 0,-1 1 0 0 0,0-1 0 0 0,0 0 0 0 0,0 0 0 0 0,-1 0 0 0 0,1 0 0 0 0,0 0 0 0 0,0 0 1 0 0,0 0-1 0 0,-1 0 0 0 0,1 0 0 0 0,0 0 0 0 0,-1-1 0 0 0,1 1 0 0 0,-1 0 0 0 0,0 0 0 0 0,1-1 0 0 0,-1-1 0 0 0,0 1-47 0 0,0 0 0 0 0,0-1 0 0 0,0 1 0 0 0,0 0 1 0 0,-1-1-1 0 0,1 1 0 0 0,-1 0 0 0 0,0 0 0 0 0,1 0 0 0 0,-3-3 0 0 0,-2-5-240 0 0,-1 2 0 0 0,0-1 0 0 0,-13-15 0 0 0,15 20 267 0 0,-11-14-349 0 0,-14-16-3433 0 0,21 27 480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5063 0 0,'1'-1'112'0'0,"-1"0"-1"0"0,1 0 1 0 0,0 1-1 0 0,-1-1 1 0 0,1 1-1 0 0,0-1 1 0 0,-1 0-1 0 0,1 1 1 0 0,0-1-1 0 0,0 1 1 0 0,-1 0-1 0 0,1-1 1 0 0,0 1-1 0 0,0-1 1 0 0,0 1-1 0 0,0 0 1 0 0,0 0-1 0 0,0 0 1 0 0,0 0-1 0 0,-1-1 0 0 0,1 1 1 0 0,0 0-1 0 0,0 0 1 0 0,0 1-1 0 0,0-1 1 0 0,0 0-1 0 0,0 0 1 0 0,0 0-1 0 0,0 1 1 0 0,-1-1-1 0 0,1 0 1 0 0,0 1-1 0 0,0-1 1 0 0,0 1-1 0 0,-1-1 1 0 0,1 1-1 0 0,0-1 1 0 0,0 1-1 0 0,-1-1 1 0 0,2 2-1 0 0,0 1 97 0 0,0 0 0 0 0,0 0-1 0 0,0 0 1 0 0,-1 1 0 0 0,1-1-1 0 0,-1 0 1 0 0,1 1 0 0 0,-1-1 0 0 0,1 6-1 0 0,4 35 1019 0 0,-5-40-1109 0 0,1 33 884 0 0,-1 1 0 0 0,-6 61 0 0 0,-19 75 863 0 0,18-136-1596 0 0,-13 60 305 0 0,10-59-652 0 0,1 1 1 0 0,-3 74 0 0 0,11-113 47 0 0,0 1 0 0 0,0-1 0 0 0,0 1 0 0 0,0-1 0 0 0,1 0 0 0 0,-1 1 0 0 0,0-1-1 0 0,1 0 1 0 0,-1 1 0 0 0,2 1 0 0 0,-2-3-114 0 0,0 1-1 0 0,1-1 1 0 0,-1 0-1 0 0,0 1 0 0 0,1-1 1 0 0,-1 0-1 0 0,0 0 1 0 0,1 0-1 0 0,-1 1 1 0 0,0-1-1 0 0,1 0 1 0 0,-1 0-1 0 0,1 0 1 0 0,-1 0-1 0 0,0 0 0 0 0,1 0 1 0 0,-1 1-1 0 0,1-1 1 0 0,-1 0-1 0 0,0 0 1 0 0,1 0-1 0 0,-1 0 1 0 0,1-1-1 0 0,-1 1 1 0 0,0 0-1 0 0,1 0 0 0 0,-1 0 1 0 0,1 0-1 0 0,-1 0 1 0 0,0 0-1 0 0,1-1 1 0 0,-1 1-1 0 0,1 0 1 0 0,-1 0-1 0 0,0-1 0 0 0,1 1 1 0 0,-1 0-1 0 0,0 0 1 0 0,1-1-1 0 0,7-5-5186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4607 0 0,'1'-2'256'0'0,"1"0"-1"0"0,-1 0 0 0 0,0 1 1 0 0,1-1-1 0 0,-1 0 0 0 0,1 0 1 0 0,0 1-1 0 0,-1-1 0 0 0,1 1 1 0 0,0 0-1 0 0,0-1 0 0 0,0 1 1 0 0,3-1-1 0 0,-3 1-75 0 0,11-6 511 0 0,0 1-1 0 0,0 0 1 0 0,0 1-1 0 0,1 1 1 0 0,0 0 0 0 0,0 1-1 0 0,0 0 1 0 0,27-1-1 0 0,-9 3 185 0 0,0 1-1 0 0,61 9 1 0 0,75 27-172 0 0,-86-17-612 0 0,-81-19-90 0 0,8 2 30 0 0,0 0 0 0 0,-1 0 0 0 0,1 1 0 0 0,15 7 0 0 0,-22-9-29 0 0,0 0 0 0 0,-1 0 1 0 0,1 1-1 0 0,0-1 0 0 0,-1 0 1 0 0,1 0-1 0 0,0 1 0 0 0,-1-1 1 0 0,0 1-1 0 0,1 0 0 0 0,-1-1 0 0 0,0 1 1 0 0,0 0-1 0 0,0 0 0 0 0,0 0 1 0 0,0 0-1 0 0,-1 0 0 0 0,1 0 1 0 0,0 0-1 0 0,-1 0 0 0 0,1 0 0 0 0,-1 0 1 0 0,0 0-1 0 0,0 0 0 0 0,0 0 1 0 0,0 0-1 0 0,0 3 0 0 0,-5 15 112 0 0,0 0 0 0 0,-1-1 0 0 0,0 0 1 0 0,-12 22-1 0 0,-4 12 107 0 0,-6 26 9 0 0,3 0 0 0 0,4 2 0 0 0,-19 139 0 0 0,33-157-186 0 0,-10 118 74 0 0,14-130-195 0 0,7 78 0 0 0,-4-127 43 0 0,0 0-91 0 0,0 1 0 0 0,1-1 0 0 0,-1 1 0 0 0,0-1 0 0 0,1 1 0 0 0,-1-1 0 0 0,1 1 0 0 0,0-1 0 0 0,0 0 0 0 0,0 1 0 0 0,0-1 0 0 0,0 0 0 0 0,3 4 0 0 0,-4-6 22 0 0,1 0-1 0 0,-1 0 1 0 0,1 0 0 0 0,-1 0-1 0 0,0 0 1 0 0,1 0 0 0 0,-1 0-1 0 0,0 0 1 0 0,1 0-1 0 0,-1 0 1 0 0,0-1 0 0 0,1 1-1 0 0,-1 0 1 0 0,1 0 0 0 0,-1 0-1 0 0,0 0 1 0 0,0-1-1 0 0,1 1 1 0 0,-1 0 0 0 0,0 0-1 0 0,1-1 1 0 0,-1 1-1 0 0,0 0 1 0 0,0 0 0 0 0,0-1-1 0 0,1 1 1 0 0,-1 0 0 0 0,0-1-1 0 0,0 1 1 0 0,0 0-1 0 0,0-1 1 0 0,1 1 0 0 0,-1-1-1 0 0,0 1 1 0 0,0 0 0 0 0,0-1-1 0 0,0 1 1 0 0,0-1-1 0 0,4-16-2074 0 0,-3-12-693 0 0,-2 10 1424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2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1 919 0 0,'-147'194'3744'0'0,"109"-133"-1293"0"0,35-54-2146 0 0,-1 0 1 0 0,1 0 0 0 0,1 0 0 0 0,-1 0-1 0 0,1 1 1 0 0,0-1 0 0 0,0 11-1 0 0,1-17-273 0 0,1 1 0 0 0,0 0-1 0 0,0-1 1 0 0,0 1 0 0 0,0 0-1 0 0,1-1 1 0 0,-1 1 0 0 0,0 0-1 0 0,1-1 1 0 0,-1 1 0 0 0,1-1-1 0 0,-1 1 1 0 0,1 0 0 0 0,0-1-1 0 0,0 0 1 0 0,0 1 0 0 0,-1-1-1 0 0,1 1 1 0 0,1-1 0 0 0,0 1-1 0 0,0 0-26 0 0,0-1 0 0 0,0 0-1 0 0,-1 0 1 0 0,1 0-1 0 0,0 0 1 0 0,0-1-1 0 0,0 1 1 0 0,1-1-1 0 0,-1 1 1 0 0,0-1 0 0 0,0 1-1 0 0,0-1 1 0 0,4 0-1 0 0,6-1-25 0 0,0-1-1 0 0,0 0 1 0 0,0 0 0 0 0,16-7-1 0 0,-22 7 80 0 0,63-21 327 0 0,-30 9-17 0 0,59-14-1 0 0,-86 26-271 0 0,0 0 0 0 0,0 0-1 0 0,0 2 1 0 0,1-1-1 0 0,-1 1 1 0 0,0 1 0 0 0,0 0-1 0 0,1 1 1 0 0,16 5-1 0 0,-24-6-20 0 0,0 1 0 0 0,1 0-1 0 0,-1 0 1 0 0,0 1-1 0 0,0 0 1 0 0,0 0 0 0 0,-1 0-1 0 0,1 0 1 0 0,-1 0 0 0 0,1 1-1 0 0,-1 0 1 0 0,0 0-1 0 0,-1 0 1 0 0,1 1 0 0 0,-1-1-1 0 0,1 1 1 0 0,-1 0 0 0 0,-1 0-1 0 0,1 0 1 0 0,-1 0-1 0 0,0 0 1 0 0,0 0 0 0 0,0 1-1 0 0,-1-1 1 0 0,0 1 0 0 0,0-1-1 0 0,0 1 1 0 0,-1 0 0 0 0,0-1-1 0 0,0 1 1 0 0,0 0-1 0 0,-1-1 1 0 0,0 1 0 0 0,-1 5-1 0 0,-4 8 63 0 0,-1 1 0 0 0,0-1 0 0 0,-1-1 0 0 0,-1 1 0 0 0,-1-2 0 0 0,-22 30 0 0 0,1-7-187 0 0,-56 54-1 0 0,63-70-14 0 0,-2-1 0 0 0,-1-1 1 0 0,-41 26-1 0 0,63-45 22 0 0,0 0 1 0 0,0 0-1 0 0,0-1 0 0 0,0 0 0 0 0,0 0 1 0 0,-1 0-1 0 0,1-1 0 0 0,-7 1 1 0 0,9-2-122 0 0,1 0 0 0 0,-1 0 0 0 0,1 0 0 0 0,-1 0 0 0 0,0 0 0 0 0,1-1 0 0 0,-1 1 0 0 0,1-1 0 0 0,-1 0 0 0 0,1 0 0 0 0,0 0 0 0 0,-1 0 0 0 0,1 0 0 0 0,0 0 0 0 0,0-1 0 0 0,0 1 0 0 0,0-1 0 0 0,0 0 0 0 0,-4-3 0 0 0,-4-8-4243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2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10591 0 0,'6'-6'213'0'0,"0"0"0"0"0,0 1 0 0 0,0 0 0 0 0,1 1 0 0 0,-1-1 0 0 0,1 1 0 0 0,13-6 0 0 0,56-17 1982 0 0,-39 15-692 0 0,43-12 806 0 0,116-20 0 0 0,-118 26-2543 0 0,30-4-2608 0 0,-83 20-3534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2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5983 0 0,'1'0'70'0'0,"-1"1"0"0"0,0-1-1 0 0,0 0 1 0 0,1 1 0 0 0,-1-1 0 0 0,0 0-1 0 0,1 0 1 0 0,-1 1 0 0 0,0-1-1 0 0,1 0 1 0 0,-1 0 0 0 0,1 0-1 0 0,-1 1 1 0 0,0-1 0 0 0,1 0-1 0 0,-1 0 1 0 0,1 0 0 0 0,-1 0 0 0 0,0 0-1 0 0,1 0 1 0 0,-1 0 0 0 0,1 0-1 0 0,0 0 1 0 0,12 1 602 0 0,-12-1-522 0 0,62-2 2862 0 0,101-15 0 0 0,-92 4-3383 0 0,-1-3 0 0 0,118-44 0 0 0,-179 55 38 0 0,-8 3-110 0 0,1 1 0 0 0,-1 0-1 0 0,0 0 1 0 0,0 0 0 0 0,1 0 0 0 0,-1 0-1 0 0,3 0 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2759 0 0,'1'-1'45'0'0,"0"0"0"0"0,1 1 0 0 0,-1-1-1 0 0,0 1 1 0 0,1 0 0 0 0,-1-1-1 0 0,1 1 1 0 0,-1 0 0 0 0,1 0-1 0 0,-1 0 1 0 0,1 0 0 0 0,-1 0-1 0 0,4 1 1 0 0,-4 0 117 0 0,0 0 0 0 0,1 0 0 0 0,-1 0-1 0 0,0 0 1 0 0,0 1 0 0 0,1-1 0 0 0,-1 0 0 0 0,0 1-1 0 0,0-1 1 0 0,0 1 0 0 0,-1-1 0 0 0,2 3 0 0 0,9 18 918 0 0,-1 1 0 0 0,-1 0-1 0 0,-1 1 1 0 0,-1 0 0 0 0,5 31 0 0 0,11 127 2007 0 0,-23-182-3081 0 0,3 39 399 0 0,-4 62-1 0 0,-10-8-3396 0 0,8-75-301 0 0,1 1-853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2303 0 0,'0'0'30'0'0,"0"0"-1"0"0,0 0 1 0 0,-1 0-1 0 0,1 0 1 0 0,0 0-1 0 0,-1 0 1 0 0,1 0-1 0 0,0 0 1 0 0,0 0-1 0 0,-1 0 1 0 0,1 0-1 0 0,0 0 1 0 0,0 0-1 0 0,-1 0 1 0 0,1 0-1 0 0,0 0 1 0 0,0 0-1 0 0,-1 1 1 0 0,1-1-1 0 0,0 0 1 0 0,0 0-1 0 0,-1 0 1 0 0,1 0-1 0 0,0 0 1 0 0,0 1-1 0 0,0-1 1 0 0,-1 0-1 0 0,1 0 1 0 0,0 0-1 0 0,0 1 1 0 0,0-1-1 0 0,0 0 1 0 0,-1 0-1 0 0,1 1 1 0 0,0-1-1 0 0,0 0 1 0 0,0 0-1 0 0,0 1 1 0 0,0-1-1 0 0,0 0 1 0 0,0 1-1 0 0,0-1 1 0 0,0 0-1 0 0,0 0 1 0 0,0 1-1 0 0,0-1 1 0 0,0 0-1 0 0,0 0 1 0 0,0 1-1 0 0,0-1 1 0 0,0 0-1 0 0,0 0 1 0 0,0 1-1 0 0,1-1 1 0 0,-1 1 0 0 0,6 22 2138 0 0,-4-15-1793 0 0,19 79 3409 0 0,20 94 1449 0 0,-35-145-4877 0 0,-2 0 0 0 0,-1 0 0 0 0,-3 40-1 0 0,-1-41-645 0 0,-5 51 132 0 0,4-74-1000 0 0,0 0 0 0 0,-1 0 0 0 0,0 0 0 0 0,-1-1 0 0 0,-5 13 0 0 0,3-12-2978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127 107 919 0 0,'8'-8'90'0'0,"13"-15"-136"0"0,-20 21 74 0 0,0 1 1 0 0,0 0-1 0 0,0 0 1 0 0,0 0-1 0 0,0-1 0 0 0,-1 1 1 0 0,1 0-1 0 0,-1-1 0 0 0,1 1 1 0 0,-1-1-1 0 0,1 1 0 0 0,-1 0 1 0 0,0-1-1 0 0,1 1 0 0 0,-1-3 1 0 0,0 4-18 0 0,0 0-1 0 0,0-1 1 0 0,0 1 0 0 0,0 0 0 0 0,0 0 0 0 0,0 0-1 0 0,0 0 1 0 0,-1 0 0 0 0,1 0 0 0 0,0 0-1 0 0,0 0 1 0 0,0-1 0 0 0,0 1 0 0 0,0 0 0 0 0,0 0-1 0 0,0 0 1 0 0,0 0 0 0 0,0 0 0 0 0,0 0 0 0 0,0 0-1 0 0,-1 0 1 0 0,1 0 0 0 0,0 0 0 0 0,0 0-1 0 0,0-1 1 0 0,0 1 0 0 0,0 0 0 0 0,0 0 0 0 0,0 0-1 0 0,0 0 1 0 0,-1 0 0 0 0,1 0 0 0 0,0 0 0 0 0,0 0-1 0 0,0 0 1 0 0,0 0 0 0 0,0 0 0 0 0,0 0-1 0 0,-1 0 1 0 0,1 0 0 0 0,0 0 0 0 0,0 0 0 0 0,-7 4 794 0 0,-5 7 899 0 0,-3 8-407 0 0,0 1-1 0 0,1 0 1 0 0,2 1-1 0 0,-11 22 1 0 0,11-17-638 0 0,1 0 0 0 0,2 0 1 0 0,1 1-1 0 0,1 0 0 0 0,-7 54 1 0 0,13-65-499 0 0,0 0 1 0 0,1-1-1 0 0,1 1 1 0 0,0 0 0 0 0,1-1-1 0 0,1 1 1 0 0,1-1-1 0 0,0 1 1 0 0,1-1-1 0 0,0-1 1 0 0,10 18 0 0 0,-10-22-91 0 0,1 0 1 0 0,0-1-1 0 0,1 0 0 0 0,0 0 1 0 0,0 0-1 0 0,1-1 1 0 0,0 0-1 0 0,1 0 1 0 0,-1-1-1 0 0,2 0 0 0 0,-1-1 1 0 0,1 0-1 0 0,0-1 1 0 0,0 0-1 0 0,0 0 0 0 0,14 4 1 0 0,-11-6-10 0 0,0 0 0 0 0,0-1 0 0 0,1 0 0 0 0,-1-1 1 0 0,0-1-1 0 0,1 0 0 0 0,-1-1 0 0 0,0 0 0 0 0,25-6 0 0 0,-7-1 75 0 0,0-2-1 0 0,56-25 1 0 0,-67 25-330 0 0,0-1-1 0 0,-1-1 1 0 0,0-1 0 0 0,0 0 0 0 0,-2-1 0 0 0,0-1 0 0 0,0-1 0 0 0,-2 0 0 0 0,0-2 0 0 0,0 1 0 0 0,-2-2 0 0 0,0 1 0 0 0,-2-2 0 0 0,0 0 0 0 0,-1 0 0 0 0,0-1 0 0 0,-2 0 0 0 0,8-32 0 0 0,-14 43 77 0 0,0 0 1 0 0,0 0 0 0 0,-1 0 0 0 0,-1-1 0 0 0,1 1 0 0 0,-2 0-1 0 0,1-1 1 0 0,-2 1 0 0 0,1 0 0 0 0,-1 0 0 0 0,-1 0 0 0 0,0 0-1 0 0,0 0 1 0 0,-1 1 0 0 0,-7-15 0 0 0,4 13 156 0 0,0 1 0 0 0,-1 0 0 0 0,0 0 0 0 0,0 0 0 0 0,-1 1-1 0 0,0 0 1 0 0,0 1 0 0 0,-1 0 0 0 0,-1 1 0 0 0,1-1 0 0 0,-1 2 0 0 0,-15-7 0 0 0,8 5 344 0 0,0 1-1 0 0,0 1 1 0 0,-1 1 0 0 0,0 1-1 0 0,0 0 1 0 0,0 2 0 0 0,-32-2 0 0 0,-8 6 764 0 0,-68 9 1 0 0,-41 3-1606 0 0,141-17-1608 0 0,19 0-4068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2759 0 0,'-5'-2'4287'0'0,"12"0"-958"0"0,16-1-2359 0 0,-1 1 0 0 0,1 1 0 0 0,34 3-1 0 0,-28-1-856 0 0,-1-1-1 0 0,36-4 0 0 0,-31 0-422 0 0,-1-2 0 0 0,0-2 0 0 0,61-22 0 0 0,-56 15-3718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0,'1'4'203'0'0,"0"0"-1"0"0,1 0 1 0 0,-1 0-1 0 0,1 0 0 0 0,0-1 1 0 0,3 6-1 0 0,1 2 424 0 0,0 4 109 0 0,0 0 0 0 0,-1 0 0 0 0,-1 1 0 0 0,0-1 0 0 0,-1 1 0 0 0,2 28 0 0 0,-7 99 2596 0 0,0-28-3050 0 0,5-54-2949 0 0,-2-52-2336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0,'6'5'1454'0'0,"1"6"-1098"0"0,3 13 243 0 0,0-1 1 0 0,7 31 0 0 0,-14-42-1248 0 0,0 0 0 0 0,-2 1-1 0 0,2 21 1 0 0,-3-21-1968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0,'2'0'240'0'0,"-1"2"56"0"0,1 1-232 0 0,-1 0-64 0 0,1 0 0 0 0,-1 1 0 0 0,2 2 256 0 0,0 5 32 0 0,1 7 16 0 0,2 5 0 0 0,0 4 328 0 0,0-2 64 0 0,1-3 8 0 0,2-4 8 0 0,1 1-456 0 0,-1-6-88 0 0,1 0-16 0 0,1-3-4376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6655 0 0,'18'0'3722'0'0,"23"5"-1"0"0,3 0-1373 0 0,0-2-562 0 0,130 4 1198 0 0,-150-8-3057 0 0,0-1 1 0 0,0-1 0 0 0,0-1 0 0 0,0-1 0 0 0,27-10 0 0 0,-23 5-455 0 0,13-5-836 0 0,-15 7-4085 0 0,-10 5-350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15 876 7367 0 0,'-2'5'428'0'0,"-1"-1"0"0"0,1 1-1 0 0,1-1 1 0 0,-1 1-1 0 0,0 0 1 0 0,0 9 0 0 0,1-14-395 0 0,1 0 1 0 0,0 0-1 0 0,0 1 1 0 0,0-1-1 0 0,0 0 1 0 0,0 0-1 0 0,0 0 1 0 0,1 0-1 0 0,-1 0 1 0 0,0 0-1 0 0,0 1 1 0 0,0-1-1 0 0,0 0 1 0 0,0 0-1 0 0,0 0 1 0 0,0 0-1 0 0,0 0 1 0 0,0 0-1 0 0,0 0 1 0 0,0 1-1 0 0,0-1 1 0 0,0 0-1 0 0,0 0 1 0 0,1 0-1 0 0,-1 0 1 0 0,0 0-1 0 0,0 0 1 0 0,0 0-1 0 0,0 0 1 0 0,0 0-1 0 0,0 0 1 0 0,0 0-1 0 0,0 0 1 0 0,1 0-1 0 0,-1 0 1 0 0,0 0-1 0 0,0 0 1 0 0,0 0 0 0 0,0 0-1 0 0,1 0 1 0 0,6-2 910 0 0,5-7 230 0 0,21-24-4 0 0,-2-2 0 0 0,-1-1 0 0 0,45-75 0 0 0,-47 64-1163 0 0,-2-2 1 0 0,24-64-1 0 0,22-108-1200 0 0,-64 193 792 0 0,-2 0-1 0 0,3-30 1 0 0,-8 48 220 0 0,0 1-1 0 0,-1 0 1 0 0,0 0 0 0 0,-1 0-1 0 0,0-1 1 0 0,-1 1 0 0 0,1 0-1 0 0,-2 0 1 0 0,1 1 0 0 0,-7-15-1 0 0,8 21 111 0 0,-1-1-1 0 0,1 0 0 0 0,-1 0 0 0 0,0 1 1 0 0,0-1-1 0 0,0 1 0 0 0,0-1 1 0 0,0 1-1 0 0,-1 0 0 0 0,1 0 1 0 0,-1 0-1 0 0,-4-3 0 0 0,6 5 41 0 0,-1-1-1 0 0,1 1 0 0 0,-1-1 1 0 0,1 1-1 0 0,0 0 1 0 0,-1-1-1 0 0,1 1 0 0 0,-1 0 1 0 0,1 0-1 0 0,-1 0 1 0 0,1 0-1 0 0,-1 0 1 0 0,1 1-1 0 0,-1-1 0 0 0,1 0 1 0 0,-1 1-1 0 0,1-1 1 0 0,-1 1-1 0 0,1-1 1 0 0,0 1-1 0 0,-1 0 0 0 0,1-1 1 0 0,0 1-1 0 0,0 0 1 0 0,-1 0-1 0 0,1 0 0 0 0,0 0 1 0 0,-1 2-1 0 0,-3 2 11 0 0,1 1 0 0 0,-1 0 0 0 0,1 0 0 0 0,1 0 0 0 0,-1 0 0 0 0,1 0 0 0 0,0 1-1 0 0,1 0 1 0 0,0-1 0 0 0,-3 15 0 0 0,0 5 264 0 0,-1 42 0 0 0,6-66-229 0 0,-7 155 753 0 0,15 165 0 0 0,-7-318-762 0 0,2 43 94 0 0,2-1-1 0 0,12 52 1 0 0,-13-87-63 0 0,-3-9-21 0 0,0-1 0 0 0,0 1 0 0 0,-1 0 0 0 0,1 0 0 0 0,0 0 0 0 0,-1 0-1 0 0,0 0 1 0 0,1 0 0 0 0,-1-1 0 0 0,0 5 0 0 0,0-6-18 0 0,0 0-1 0 0,0 0 1 0 0,0 1-1 0 0,0-1 1 0 0,0 0-1 0 0,0 0 1 0 0,0 0 0 0 0,0 0-1 0 0,0 0 1 0 0,-1 0-1 0 0,1 0 1 0 0,0 0 0 0 0,0 1-1 0 0,0-1 1 0 0,0 0-1 0 0,0 0 1 0 0,0 0 0 0 0,0 0-1 0 0,0 0 1 0 0,-1 0-1 0 0,1 0 1 0 0,0 0-1 0 0,0 0 1 0 0,0 0 0 0 0,0 0-1 0 0,0 0 1 0 0,0 0-1 0 0,0 0 1 0 0,-1 0 0 0 0,1 0-1 0 0,0 0 1 0 0,0 0-1 0 0,0 0 1 0 0,0 0 0 0 0,0 0-1 0 0,0 0 1 0 0,-1 0-1 0 0,1 0 1 0 0,0 0-1 0 0,0 0 1 0 0,0 0 0 0 0,0 0-1 0 0,0 0 1 0 0,0 0-1 0 0,0 0 1 0 0,0 0 0 0 0,-1-1-1 0 0,1 1 1 0 0,0 0-1 0 0,0 0 1 0 0,0 0 0 0 0,0 0-1 0 0,0 0 1 0 0,0 0-1 0 0,0 0 1 0 0,0 0-1 0 0,0-1 1 0 0,0 1 0 0 0,0 0-1 0 0,0 0 1 0 0,0 0-1 0 0,0 0 1 0 0,0 0 0 0 0,0 0-1 0 0,0-1 1 0 0,0 1-1 0 0,0 0 1 0 0,0 0 0 0 0,0 0-1 0 0,-4-10-152 0 0,3-4-84 0 0,1 1 0 0 0,0-1 0 0 0,1 0-1 0 0,1 0 1 0 0,0 1 0 0 0,7-21-1 0 0,30-79-902 0 0,-36 106 1064 0 0,8-22-79 0 0,2 1 0 0 0,1 1-1 0 0,1 0 1 0 0,18-25-1 0 0,-24 40 98 0 0,1 0-1 0 0,0 0 0 0 0,1 1 0 0 0,0 1 0 0 0,1 0 0 0 0,0 0 1 0 0,0 1-1 0 0,1 1 0 0 0,1 0 0 0 0,13-6 0 0 0,-24 13 67 0 0,-1 0 0 0 0,1 0 0 0 0,-1 0-1 0 0,1 0 1 0 0,-1 0 0 0 0,1 1-1 0 0,0-1 1 0 0,-1 1 0 0 0,1-1 0 0 0,0 1-1 0 0,0 0 1 0 0,-1 0 0 0 0,1 1-1 0 0,0-1 1 0 0,-1 1 0 0 0,1-1 0 0 0,0 1-1 0 0,3 1 1 0 0,-3 0 6 0 0,0 0 0 0 0,0 0 1 0 0,0 0-1 0 0,-1 1 0 0 0,1-1 0 0 0,-1 1 0 0 0,0-1 0 0 0,1 1 1 0 0,-1 0-1 0 0,0 0 0 0 0,-1 0 0 0 0,1 0 0 0 0,0 0 1 0 0,1 5-1 0 0,13 37 818 0 0,-2 2 1 0 0,15 89 0 0 0,-23-104-487 0 0,1 5-235 0 0,-1-1 0 0 0,-2 1 0 0 0,-2 0 1 0 0,-2 41-1 0 0,0-55-816 0 0,1-18 329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1375 0 0,'27'-9'4314'0'0,"3"7"-2879"0"0,0-1 0 0 0,-1-2 1 0 0,0-1-1 0 0,42-15 0 0 0,-59 17-1426 0 0,0 0 0 0 0,-1-1 0 0 0,0-1 0 0 0,0 0 0 0 0,0-1 0 0 0,-1 0 0 0 0,0 0 0 0 0,0-1 0 0 0,-1 0 0 0 0,0-1 0 0 0,0 0 0 0 0,-1 0 0 0 0,10-15 0 0 0,-16 20-71 0 0,0 0 0 0 0,0-1 0 0 0,0 1 0 0 0,0-1 0 0 0,-1 1 0 0 0,0-1 0 0 0,0 1 0 0 0,0-1 0 0 0,-1 0 0 0 0,1 1 0 0 0,-1-1-1 0 0,0 0 1 0 0,0 0 0 0 0,-1 1 0 0 0,0-1 0 0 0,1 0 0 0 0,-2 1 0 0 0,-1-6 0 0 0,2 7 52 0 0,0 0-1 0 0,0 0 1 0 0,0 0 0 0 0,-1 1-1 0 0,0-1 1 0 0,1 0 0 0 0,-1 1-1 0 0,0 0 1 0 0,0-1 0 0 0,-1 1-1 0 0,1 0 1 0 0,0 0 0 0 0,-1 0 0 0 0,1 0-1 0 0,-1 1 1 0 0,1-1 0 0 0,-1 0-1 0 0,0 1 1 0 0,0 0 0 0 0,0 0-1 0 0,0 0 1 0 0,0 0 0 0 0,0 0-1 0 0,0 1 1 0 0,0-1 0 0 0,0 1-1 0 0,0 0 1 0 0,-4 0 0 0 0,-4 1-58 0 0,0 1 0 0 0,0 0 0 0 0,1 0 0 0 0,-1 1 0 0 0,1 1 1 0 0,0-1-1 0 0,0 2 0 0 0,0 0 0 0 0,-14 8 0 0 0,12-5 144 0 0,1 0 1 0 0,0 1-1 0 0,0 0 0 0 0,0 0 0 0 0,1 1 0 0 0,-16 22 0 0 0,19-22 43 0 0,1 1-1 0 0,0 0 0 0 0,1 0 1 0 0,0 0-1 0 0,1 1 0 0 0,0 0 1 0 0,1 0-1 0 0,0 0 0 0 0,1 0 1 0 0,0 0-1 0 0,1 1 0 0 0,1-1 1 0 0,0 0-1 0 0,2 19 0 0 0,-1-22-10 0 0,1 0-1 0 0,0 0 0 0 0,0 0 1 0 0,1-1-1 0 0,0 1 0 0 0,1 0 1 0 0,0-1-1 0 0,9 15 1 0 0,-9-18-33 0 0,0 1 1 0 0,1-1 0 0 0,0 0 0 0 0,0 0 0 0 0,0 0-1 0 0,0-1 1 0 0,1 1 0 0 0,0-1 0 0 0,0-1 0 0 0,0 1-1 0 0,0-1 1 0 0,10 4 0 0 0,-5-4-27 0 0,0 0-1 0 0,0 0 1 0 0,0-1 0 0 0,1 0 0 0 0,-1-1-1 0 0,1-1 1 0 0,-1 0 0 0 0,1 0 0 0 0,14-3 0 0 0,-7 0-474 0 0,1-1 1 0 0,-1-1-1 0 0,0-1 1 0 0,28-14-1 0 0,-7 0-4483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6447 0 0,'-14'-27'704'0'0,"17"36"176"0"0,-1 0 0 0 0,2 19 0 0 0,-1-10-309 0 0,26 196 4462 0 0,-11 2-3380 0 0,-1-26-1892 0 0,-14-144-536 0 0,-3-26-293 0 0,1 0 1 0 0,7 30-1 0 0,-4-39 30 0 0,-4-11 994 0 0,0 0 1 0 0,1 0 0 0 0,-1 0 0 0 0,0 1-1 0 0,0-1 1 0 0,0 0 0 0 0,1 0 0 0 0,-1 0-1 0 0,0 0 1 0 0,0 0 0 0 0,1 0 0 0 0,-1 1-1 0 0,0-1 1 0 0,0 0 0 0 0,1 0 0 0 0,-1 0-1 0 0,0 0 1 0 0,0 0 0 0 0,1 0 0 0 0,-1 0-1 0 0,0 0 1 0 0,0 0 0 0 0,1 0 0 0 0,-1 0-1 0 0,0 0 1 0 0,0 0 0 0 0,1 0 0 0 0,-1-1-1 0 0,0 1 1 0 0,0 0 0 0 0,1 0-1 0 0,-1 0 1 0 0,0 0 0 0 0,0 0 0 0 0,0 0-1 0 0,1-1 1 0 0,-1 1 0 0 0,0 0 0 0 0,0 0-1 0 0,0 0 1 0 0,1-1 0 0 0,-1 1 0 0 0,7-8-1163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7831 0 0,'0'0'20'0'0,"0"0"-1"0"0,0 0 0 0 0,0 0 0 0 0,0 0 1 0 0,0 0-1 0 0,0-1 0 0 0,0 1 1 0 0,0 0-1 0 0,0 0 0 0 0,0 0 0 0 0,0 0 1 0 0,1 0-1 0 0,-1 0 0 0 0,0-1 0 0 0,0 1 1 0 0,0 0-1 0 0,0 0 0 0 0,0 0 0 0 0,0 0 1 0 0,1 0-1 0 0,-1 0 0 0 0,0 0 0 0 0,0 0 1 0 0,0 0-1 0 0,0 0 0 0 0,0-1 1 0 0,0 1-1 0 0,1 0 0 0 0,-1 0 0 0 0,0 0 1 0 0,0 0-1 0 0,0 0 0 0 0,0 0 0 0 0,1 0 1 0 0,-1 0-1 0 0,4 6 277 0 0,1 13 78 0 0,-4-15-64 0 0,21 97 2855 0 0,13 147 1 0 0,-17 106-717 0 0,-19-301-2440 0 0,0-35-115 0 0,0 1-1 0 0,2-1 0 0 0,0 0 0 0 0,4 20 1 0 0,-5-37-61 0 0,0 0 1 0 0,1 1 0 0 0,-1-1-1 0 0,1 1 1 0 0,-1-1 0 0 0,1 1-1 0 0,-1-1 1 0 0,1 0 0 0 0,0 1-1 0 0,0-1 1 0 0,0 0 0 0 0,0 0-1 0 0,0 0 1 0 0,0 0 0 0 0,0 0 0 0 0,0 0-1 0 0,0 0 1 0 0,2 2 0 0 0,6-2-5220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6447 0 0,'-3'7'123'0'0,"-1"0"-1"0"0,1-1 1 0 0,1 1-1 0 0,0 1 1 0 0,0-1-1 0 0,0 0 0 0 0,1 1 1 0 0,-1 13-1 0 0,-1 4 176 0 0,-7 33 335 0 0,-12 106 2121 0 0,20-136-1840 0 0,1 0 0 0 0,1 0 1 0 0,8 53-1 0 0,-6-72-699 0 0,0 1 1 0 0,0-1-1 0 0,1 0 0 0 0,0 0 0 0 0,1 0 0 0 0,8 13 1 0 0,-11-19-182 0 0,1-1-1 0 0,-1 1 1 0 0,1-1 0 0 0,0 1 0 0 0,0-1 0 0 0,0 0 0 0 0,0 0 0 0 0,0 0 0 0 0,1 0 0 0 0,-1 0 0 0 0,1-1 0 0 0,-1 1-1 0 0,1-1 1 0 0,0 0 0 0 0,-1 1 0 0 0,1-1 0 0 0,0 0 0 0 0,0-1 0 0 0,0 1 0 0 0,0 0 0 0 0,0-1 0 0 0,0 0 0 0 0,0 1-1 0 0,0-1 1 0 0,3-1 0 0 0,4-1-62 0 0,-1 0 0 0 0,0 0 1 0 0,0-1-1 0 0,0-1 0 0 0,-1 0 0 0 0,1 0 0 0 0,-1 0 0 0 0,0-1 0 0 0,0 0 0 0 0,0-1 0 0 0,-1 0 0 0 0,0 0 0 0 0,0 0 1 0 0,10-13-1 0 0,6-10-189 0 0,-1-1-1 0 0,25-45 1 0 0,-38 60 191 0 0,7-11-276 0 0,0-2 1 0 0,-2 0-1 0 0,-1 0 0 0 0,-2-1 0 0 0,13-47 1 0 0,-23 73 254 0 0,-1 0 0 0 0,1-1 1 0 0,0 1-1 0 0,-1 0 0 0 0,0-1 1 0 0,0 1-1 0 0,0-1 1 0 0,0 1-1 0 0,-1-1 0 0 0,1 1 1 0 0,-1 0-1 0 0,0-1 0 0 0,0 1 1 0 0,0 0-1 0 0,0 0 1 0 0,-1-1-1 0 0,1 1 0 0 0,-1 0 1 0 0,0 0-1 0 0,1 1 0 0 0,-2-1 1 0 0,1 0-1 0 0,0 1 1 0 0,0-1-1 0 0,-1 1 0 0 0,0 0 1 0 0,1-1-1 0 0,-1 1 1 0 0,0 0-1 0 0,0 1 0 0 0,-6-4 1 0 0,-4-1 728 0 0,0 0 0 0 0,0 1 0 0 0,0 1 1 0 0,-1 0-1 0 0,-22-4 0 0 0,5 5-267 0 0,-47 0 1 0 0,68 1-2363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4143 0 0,'-1'1'673'0'0,"1"-1"-538"0"0,0 0-1 0 0,0 0 1 0 0,0 1-1 0 0,-1-1 1 0 0,1 0-1 0 0,0 0 1 0 0,0 0-1 0 0,0 0 1 0 0,0 1-1 0 0,0-1 1 0 0,0 0 0 0 0,0 0-1 0 0,0 0 1 0 0,0 1-1 0 0,0-1 1 0 0,0 0-1 0 0,0 0 1 0 0,0 1-1 0 0,0-1 1 0 0,0 0-1 0 0,0 0 1 0 0,0 0-1 0 0,0 1 1 0 0,0-1 0 0 0,0 0-1 0 0,0 0 1 0 0,0 0-1 0 0,1 0 1 0 0,-1 1-1 0 0,0-1 1 0 0,0 0-1 0 0,6 16 2264 0 0,0 0-1940 0 0,-3 6-148 0 0,0 0 1 0 0,-2 1-1 0 0,0-1 0 0 0,-4 27 1 0 0,2-18-712 0 0,3 41 0 0 0,-1-57-271 0 0</inkml:trace>
  <inkml:trace contextRef="#ctx0" brushRef="#br0" timeOffset="1">237 2 6447 0 0,'-2'6'288'0'0,"2"1"56"0"0,2 1-280 0 0,-2-2-64 0 0,0 0 0 0 0,-2 5 0 0 0,0-1 0 0 0,1 2 0 0 0,-4 17 0 0 0,-1 11 64 0 0,0 4 800 0 0,-1 1 160 0 0,1-4 32 0 0,1-3 8 0 0,-1-6-504 0 0,0-3-104 0 0,1-5-16 0 0,1-4-5464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8751 0 0,'62'1'1758'0'0,"125"-6"-188"0"0,-140-1-1675 0 0,0-3-1 0 0,49-14 1 0 0,-17-3-3808 0 0,-61 20 526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0,'6'28'507'0'0,"0"0"0"0"0,2 44-1 0 0,-6 164 878 0 0,-3-85-416 0 0,2-125-1159 0 0,0 0 0 0 0,1-1 0 0 0,9 39 0 0 0,-8-51-4101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2759 0 0,'0'-1'76'0'0,"-1"0"0"0"0,1 0 0 0 0,0 0 0 0 0,0 0-1 0 0,0 0 1 0 0,1 0 0 0 0,-1 0 0 0 0,0 0-1 0 0,0 0 1 0 0,0 1 0 0 0,1-1 0 0 0,-1 0-1 0 0,0 0 1 0 0,1 0 0 0 0,-1 0 0 0 0,1 0-1 0 0,-1 1 1 0 0,1-1 0 0 0,-1 0 0 0 0,1 1-1 0 0,-1-1 1 0 0,1 0 0 0 0,1 0 0 0 0,19-16 2655 0 0,-16 13-2662 0 0,121-79 4190 0 0,-104 71-3371 0 0,1 0 0 0 0,1 2 0 0 0,45-14 0 0 0,-61 22-634 0 0,1 0 0 0 0,-1 1 0 0 0,0 0 1 0 0,1 0-1 0 0,-1 1 0 0 0,1 0 1 0 0,-1 0-1 0 0,0 1 0 0 0,13 2 1 0 0,-17-2-211 0 0,1 1 1 0 0,-1-1 0 0 0,0 1-1 0 0,1 0 1 0 0,-1 0 0 0 0,0 0-1 0 0,-1 1 1 0 0,1-1 0 0 0,0 1-1 0 0,-1 0 1 0 0,1 0 0 0 0,-1 0-1 0 0,0 1 1 0 0,0-1 0 0 0,0 1-1 0 0,0 0 1 0 0,-1-1 0 0 0,4 9 0 0 0,-2-2-81 0 0,-1 0 1 0 0,0-1-1 0 0,0 1 1 0 0,-1 1-1 0 0,-1-1 1 0 0,0 0-1 0 0,0 0 1 0 0,-1 1-1 0 0,0-1 1 0 0,-1 0-1 0 0,0 0 1 0 0,-3 12-1 0 0,-3 9-91 0 0,-2 1 0 0 0,-18 46 0 0 0,-16 17 198 0 0,-4-1 0 0 0,-81 122 0 0 0,113-193-71 0 0,-1 0 0 0 0,2 0 0 0 0,-21 45 0 0 0,34-65 1 0 0,0 0 0 0 0,0-1 0 0 0,1 1-1 0 0,-1 0 1 0 0,1-1 0 0 0,-1 1 0 0 0,1 4-1 0 0,0-6-2 0 0,0-1 0 0 0,0 1-1 0 0,0 0 1 0 0,0-1 0 0 0,0 1-1 0 0,1-1 1 0 0,-1 1 0 0 0,0-1 0 0 0,0 1-1 0 0,1-1 1 0 0,-1 1 0 0 0,0-1-1 0 0,1 1 1 0 0,-1-1 0 0 0,0 1-1 0 0,1-1 1 0 0,-1 1 0 0 0,1-1-1 0 0,-1 0 1 0 0,0 1 0 0 0,1-1-1 0 0,-1 0 1 0 0,1 1 0 0 0,0-1-1 0 0,-1 0 1 0 0,1 0 0 0 0,-1 1-1 0 0,1-1 1 0 0,-1 0 0 0 0,1 0-1 0 0,-1 0 1 0 0,1 0 0 0 0,0 0-1 0 0,-1 0 1 0 0,1 0 0 0 0,-1 0 0 0 0,1 0-1 0 0,0 0 1 0 0,0 0 0 0 0,7-1-67 0 0,0 0 1 0 0,0-1 0 0 0,0 0 0 0 0,0 0 0 0 0,13-7 0 0 0,39-21-414 0 0,-33 15 227 0 0,3 1-283 0 0,0 0-1 0 0,1 2 1 0 0,1 1-1 0 0,-1 1 1 0 0,2 2-1 0 0,-1 2 1 0 0,35-4-1 0 0,-33 7-2754 0 0,-17 0 1598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5527 0 0,'-16'3'949'0'0,"14"-4"201"0"0,10-2-15 0 0,-7 2-371 0 0,38-7 1609 0 0,-28 5-1732 0 0,0 1 0 0 0,0 0 0 0 0,16-1 0 0 0,80 9 1818 0 0,-76-2-2580 0 0,0-3 1 0 0,0 0 0 0 0,62-7-1 0 0,-66 1-390 0 0,-1-2 0 0 0,0 0-1 0 0,29-12 1 0 0,-43 12-1357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49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80 2759 0 0,'-3'-6'550'0'0,"3"6"-507"0"0,0-1 0 0 0,0 1 0 0 0,0 0 0 0 0,0 0 0 0 0,0-1 0 0 0,0 1 0 0 0,0 0 0 0 0,0 0 0 0 0,0-1 0 0 0,0 1-1 0 0,0 0 1 0 0,0 0 0 0 0,0-1 0 0 0,-1 1 0 0 0,1 0 0 0 0,0 0 0 0 0,0 0 0 0 0,0-1 0 0 0,0 1 0 0 0,-1 0 0 0 0,1 0 0 0 0,0 0 0 0 0,0-1 0 0 0,0 1-1 0 0,-1 0 1 0 0,1 0 0 0 0,0 0 0 0 0,0 0 0 0 0,0 0 0 0 0,-1 0 0 0 0,1-1 0 0 0,0 1 0 0 0,0 0 0 0 0,-1 0 0 0 0,1 0 0 0 0,0 0 0 0 0,0 0-1 0 0,-1 0 637 0 0,0 5-419 0 0,-3 32 1605 0 0,2 72-1 0 0,1-12-362 0 0,-1-84-1373 0 0,0 1-1 0 0,-1-1 1 0 0,-1 0 0 0 0,0 0-1 0 0,0 0 1 0 0,-2-1 0 0 0,-10 20-1 0 0,23-33 418 0 0,8-5-214 0 0,-9 4-174 0 0,6-2-41 0 0,1 2-1 0 0,0 0 1 0 0,0 0-1 0 0,0 1 1 0 0,0 1-1 0 0,26 2 0 0 0,2-1 77 0 0,138-10 89 0 0,22 0-276 0 0,45 35-164 0 0,-98-7-105 0 0,-97-15 146 0 0,0-3 0 0 0,76-8 0 0 0,100-27-503 0 0,-72-1 271 0 0,77-12 93 0 0,-160 38 363 0 0,82 0-1 0 0,36-2 369 0 0,-95 4-238 0 0,-84 6-145 0 0,0 0 0 0 0,1 1 0 0 0,-1 1 0 0 0,0 0 0 0 0,0 1 0 0 0,0 0 0 0 0,0 0 0 0 0,0 1 0 0 0,0 1 0 0 0,0 0 0 0 0,-1 0 0 0 0,0 1 0 0 0,0 0 0 0 0,0 1 0 0 0,16 13 0 0 0,-23-16-36 0 0,1-1-1 0 0,-1 1 1 0 0,1 0-1 0 0,-1-1 0 0 0,1 0 1 0 0,0 0-1 0 0,0 0 1 0 0,0 0-1 0 0,0-1 0 0 0,5 2 1 0 0,-7-3-19 0 0,1 0 0 0 0,-1 0 0 0 0,1 0 0 0 0,0 0 0 0 0,-1 0 0 0 0,1 0 0 0 0,-1-1 0 0 0,1 0 0 0 0,-1 1 0 0 0,1-1 0 0 0,-1 0-1 0 0,0 0 1 0 0,1 0 0 0 0,-1 0 0 0 0,0-1 0 0 0,0 1 0 0 0,0 0 0 0 0,3-3 0 0 0,2-2 72 0 0,-1-1-1 0 0,0 1 0 0 0,0-1 1 0 0,0-1-1 0 0,-1 1 1 0 0,0-1-1 0 0,0 0 0 0 0,5-12 1 0 0,-5 7-25 0 0,0 0 1 0 0,0 0 0 0 0,-2-1-1 0 0,5-24 1 0 0,-7 25-66 0 0,-1 0 0 0 0,-1 0-1 0 0,1 0 1 0 0,-2 0 0 0 0,0 0 0 0 0,-5-16 0 0 0,2 6-127 0 0,4 17-54 0 0,0 1 0 0 0,1-1 0 0 0,-1 1 1 0 0,1-1-1 0 0,0 1 0 0 0,1 0 0 0 0,1-8 0 0 0,0 3-806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5063 0 0,'0'-1'40'0'0,"0"0"-1"0"0,-1 1 1 0 0,1-1-1 0 0,0 1 1 0 0,0-1-1 0 0,0 0 1 0 0,0 1-1 0 0,-1-1 1 0 0,1 0-1 0 0,0 1 0 0 0,0-1 1 0 0,0 1-1 0 0,1-1 1 0 0,-1 0-1 0 0,0 1 1 0 0,0-1-1 0 0,0 0 1 0 0,0 1-1 0 0,0-1 1 0 0,1 1-1 0 0,0-2 1 0 0,-1 2 46 0 0,0 0 1 0 0,1 0-1 0 0,-1 0 1 0 0,1 0-1 0 0,-1 0 1 0 0,1 0-1 0 0,-1 0 1 0 0,0 0-1 0 0,1 0 1 0 0,-1 0-1 0 0,1 0 1 0 0,-1 0-1 0 0,1 0 1 0 0,-1 0-1 0 0,0 0 1 0 0,1 1 0 0 0,-1-1-1 0 0,1 0 1 0 0,-1 0-1 0 0,0 1 1 0 0,1-1-1 0 0,0 0 1 0 0,22 21 1330 0 0,-10-5-1104 0 0,-1 1 1 0 0,-1 0-1 0 0,0 0 0 0 0,-1 1 0 0 0,-1 0 0 0 0,11 35 0 0 0,-6-8 500 0 0,16 85 0 0 0,-26-105-1535 0 0,-1 0 0 0 0,-1 0 1 0 0,-2 0-1 0 0,-2 30 1 0 0,0-33-2877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5063 0 0,'0'-1'61'0'0,"0"0"-1"0"0,0 0 1 0 0,-1 1-1 0 0,1-1 0 0 0,0 0 1 0 0,0 0-1 0 0,0 0 0 0 0,0 0 1 0 0,1 0-1 0 0,-1 0 0 0 0,0 0 1 0 0,0 0-1 0 0,0 0 0 0 0,1 0 1 0 0,-1 0-1 0 0,0 0 1 0 0,1-1-1 0 0,11-17 1062 0 0,-8 12-888 0 0,7-11 316 0 0,0 1 1 0 0,1 1-1 0 0,1 0 0 0 0,1 0 1 0 0,0 2-1 0 0,30-25 0 0 0,-34 31-385 0 0,1 0 0 0 0,0 1 0 0 0,0 1 0 0 0,0 0 0 0 0,1 0 0 0 0,-1 1 0 0 0,1 1 0 0 0,1 0 0 0 0,-1 0 0 0 0,0 1 0 0 0,1 1 0 0 0,14-1 0 0 0,-22 3-224 0 0,-1 0-1 0 0,1 0 0 0 0,-1 0 0 0 0,0 1 1 0 0,1 0-1 0 0,-1 0 0 0 0,0 0 1 0 0,1 0-1 0 0,-1 1 0 0 0,0 0 1 0 0,0-1-1 0 0,0 2 0 0 0,0-1 0 0 0,-1 0 1 0 0,1 1-1 0 0,-1-1 0 0 0,1 1 1 0 0,-1 0-1 0 0,0 1 0 0 0,4 4 0 0 0,-3-2-50 0 0,0 1-1 0 0,0-1 0 0 0,-1 1 0 0 0,0-1 0 0 0,0 1 0 0 0,-1 0 1 0 0,1 0-1 0 0,-2 0 0 0 0,1 1 0 0 0,-1-1 0 0 0,1 13 0 0 0,-3 5 236 0 0,0 1 1 0 0,-1-1-1 0 0,-2 0 0 0 0,0 0 0 0 0,-2-1 0 0 0,-1 1 0 0 0,-17 41 1 0 0,-5-2 244 0 0,-58 94 1 0 0,-19 2-197 0 0,-15 25-723 0 0,120-183 543 0 0,-6 9-57 0 0,1 0 1 0 0,1 1-1 0 0,-8 21 0 0 0,13-33 63 0 0,-1 1 1 0 0,1-1-1 0 0,0 1 0 0 0,0 0 0 0 0,0-1 1 0 0,0 1-1 0 0,-1-1 0 0 0,1 1 0 0 0,0 0 1 0 0,0-1-1 0 0,0 1 0 0 0,0-1 0 0 0,0 1 1 0 0,0 0-1 0 0,1-1 0 0 0,-1 1 0 0 0,0-1 1 0 0,0 1-1 0 0,0 0 0 0 0,0-1 0 0 0,1 1 1 0 0,-1-1-1 0 0,0 1 0 0 0,1-1 0 0 0,-1 1 1 0 0,0-1-1 0 0,1 1 0 0 0,-1-1 0 0 0,1 1 1 0 0,-1-1-1 0 0,0 0 0 0 0,1 1 1 0 0,-1-1-1 0 0,1 1 0 0 0,0-1 0 0 0,-1 0 1 0 0,1 0-1 0 0,-1 1 0 0 0,1-1 0 0 0,-1 0 1 0 0,1 0-1 0 0,0 0 0 0 0,-1 0 0 0 0,1 1 1 0 0,-1-1-1 0 0,1 0 0 0 0,0 0 0 0 0,-1 0 1 0 0,1 0-1 0 0,-1-1 0 0 0,1 1 0 0 0,1 0 1 0 0,4-1 63 0 0,1 0 1 0 0,-1 0-1 0 0,12-5 1 0 0,-13 5 10 0 0,98-35 820 0 0,55-15 424 0 0,-84 33-1880 0 0,104-12 0 0 0,-147 28-4349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6 156 2759 0 0,'0'-1'47'0'0,"-1"0"0"0"0,1 0 0 0 0,-1 0-1 0 0,1 0 1 0 0,-1 0 0 0 0,1 0 0 0 0,-1 0-1 0 0,1 0 1 0 0,0 0 0 0 0,-1 0 0 0 0,1 0-1 0 0,0 0 1 0 0,0 0 0 0 0,0 0 0 0 0,0 0-1 0 0,0 0 1 0 0,0 0 0 0 0,0 0 0 0 0,0 0-1 0 0,1 0 1 0 0,-1 0 0 0 0,0 0 0 0 0,1-1-1 0 0,10-34 631 0 0,-5 19-445 0 0,-3 6-59 0 0,-1 3-67 0 0,0 0 0 0 0,0 1 0 0 0,1-1 0 0 0,0 1 1 0 0,0-1-1 0 0,8-10 0 0 0,-11 18-89 0 0,0 0 0 0 0,0 0 0 0 0,0 0 0 0 0,0 0-1 0 0,0-1 1 0 0,0 1 0 0 0,0 0 0 0 0,0 0 0 0 0,0 0 0 0 0,0 0 0 0 0,0 0 0 0 0,0 0-1 0 0,0 0 1 0 0,0-1 0 0 0,1 1 0 0 0,-1 0 0 0 0,0 0 0 0 0,0 0 0 0 0,0 0-1 0 0,0 0 1 0 0,0 0 0 0 0,0 0 0 0 0,0 0 0 0 0,0 0 0 0 0,1 0 0 0 0,-1 0 0 0 0,0 0-1 0 0,0 0 1 0 0,0 0 0 0 0,0 0 0 0 0,0 0 0 0 0,0 0 0 0 0,1 0 0 0 0,-1 0 0 0 0,0 0-1 0 0,0 0 1 0 0,0 0 0 0 0,0 0 0 0 0,0 0 0 0 0,0 0 0 0 0,1 0 0 0 0,-1 0-1 0 0,0 0 1 0 0,0 0 0 0 0,0 0 0 0 0,0 0 0 0 0,0 0 0 0 0,0 0 0 0 0,0 0 0 0 0,0 0-1 0 0,1 0 1 0 0,-1 1 0 0 0,0-1 0 0 0,2 9 676 0 0,-3 13 139 0 0,-13 80 878 0 0,-4 30-287 0 0,18-128-1394 0 0,0-1 0 0 0,0 0 0 0 0,0 0 1 0 0,1 1-1 0 0,-1-1 0 0 0,1 0 0 0 0,1 5 0 0 0,-1-7-20 0 0,-1 0-1 0 0,0-1 1 0 0,0 1 0 0 0,1 0 0 0 0,-1-1 0 0 0,1 1-1 0 0,-1 0 1 0 0,1-1 0 0 0,-1 1 0 0 0,1-1 0 0 0,-1 1 0 0 0,1-1-1 0 0,-1 1 1 0 0,1-1 0 0 0,-1 1 0 0 0,1-1 0 0 0,0 0-1 0 0,-1 1 1 0 0,1-1 0 0 0,0 0 0 0 0,0 1 0 0 0,-1-1 0 0 0,1 0-1 0 0,0 0 1 0 0,0 0 0 0 0,-1 0 0 0 0,1 0 0 0 0,0 0-1 0 0,0 0 1 0 0,-1 0 0 0 0,1 0 0 0 0,0 0 0 0 0,-1 0 0 0 0,1 0-1 0 0,0-1 1 0 0,0 1 0 0 0,43-15 15 0 0,-26 8-402 0 0,25-5 1 0 0,-35 10 264 0 0,-1 1 0 0 0,1 0 0 0 0,-1 1 0 0 0,1 0 0 0 0,0 0 1 0 0,13 2-1 0 0,-7 2-6 0 0,0-1 0 0 0,-1 2 0 0 0,17 7 0 0 0,-17-6 31 0 0,1-1-1 0 0,0 0 1 0 0,15 3-1 0 0,-6-5 135 0 0,-1-1-1 0 0,1 0 1 0 0,26-3-1 0 0,70-10 723 0 0,-21 1-194 0 0,137 1 236 0 0,92-7-344 0 0,-120-14 428 0 0,106-7 146 0 0,-172 34-1171 0 0,253 30 0 0 0,-288-16-301 0 0,197 31 188 0 0,-283-35 244 0 0,-17-5 5 0 0,0-1 1 0 0,0 0-1 0 0,1 0 0 0 0,-1 0 1 0 0,0 0-1 0 0,1 0 0 0 0,-1 0 1 0 0,1-1-1 0 0,4 0 1 0 0,-8 0 19 0 0,1 0 0 0 0,0-1 1 0 0,0 1-1 0 0,0-1 0 0 0,0 1 0 0 0,0-1 1 0 0,-1 0-1 0 0,1 1 0 0 0,0-1 1 0 0,-1 0-1 0 0,1 0 0 0 0,0 1 1 0 0,-1-1-1 0 0,1 0 0 0 0,-1 0 1 0 0,1 0-1 0 0,0-1 0 0 0,8-20 367 0 0,-6 14-75 0 0,7-16-141 0 0,-2 0 1 0 0,-1 0 0 0 0,0 0-1 0 0,-2-1 1 0 0,4-42 0 0 0,-9 45-2100 0 0,0 14-1326 0 0,0 1-1233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 6447 0 0,'0'-1'42'0'0,"0"1"-1"0"0,0 0 0 0 0,0 0 0 0 0,0-1 0 0 0,-1 1 0 0 0,1 0 0 0 0,0 0 1 0 0,0-1-1 0 0,-1 1 0 0 0,1 0 0 0 0,0 0 0 0 0,0 0 0 0 0,-1-1 0 0 0,1 1 1 0 0,0 0-1 0 0,0 0 0 0 0,-1 0 0 0 0,1 0 0 0 0,0 0 0 0 0,-1-1 0 0 0,1 1 0 0 0,0 0 1 0 0,-1 0-1 0 0,1 0 0 0 0,0 0 0 0 0,-1 0 0 0 0,1 0 0 0 0,0 0 0 0 0,-1 0 1 0 0,-11 6 799 0 0,-6 9 26 0 0,-38 63 295 0 0,18-24-917 0 0,18-26-201 0 0,-146 179-8 0 0,137-180-64 0 0,39-35 185 0 0,0 0 0 0 0,0 0 0 0 0,1 0 0 0 0,0 2 0 0 0,0-1 0 0 0,20-7 0 0 0,-5 4 37 0 0,0 1-1 0 0,30-6 1 0 0,-4 4 353 0 0,86-7 1 0 0,-112 17-554 0 0,1 1 0 0 0,0 1 0 0 0,-1 1 0 0 0,1 1 0 0 0,30 8 1 0 0,-54-10-66 0 0,31 9-455 0 0,-31-9 414 0 0,-1 0 0 0 0,0 0-1 0 0,0 0 1 0 0,0 0 0 0 0,0 1-1 0 0,0-1 1 0 0,0 0 0 0 0,0 1 0 0 0,0 0-1 0 0,-1-1 1 0 0,4 5 0 0 0,-5-6-16 0 0,0 0 0 0 0,1 1 0 0 0,-1-1 0 0 0,0 0 1 0 0,0 1-1 0 0,0-1 0 0 0,0 0 0 0 0,0 1 0 0 0,0-1 0 0 0,0 0 1 0 0,0 1-1 0 0,0-1 0 0 0,0 0 0 0 0,0 1 0 0 0,0-1 1 0 0,0 0-1 0 0,0 1 0 0 0,0-1 0 0 0,0 0 0 0 0,0 0 0 0 0,-1 1 1 0 0,1-1-1 0 0,0 0 0 0 0,0 1 0 0 0,0-1 0 0 0,0 0 1 0 0,-1 0-1 0 0,1 1 0 0 0,0-1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5983 0 0,'1'-8'561'0'0,"3"12"-603"0"0,3 14 399 0 0,1 21 900 0 0,-3 0-1 0 0,2 48 0 0 0,-3-23 53 0 0,5 62 149 0 0,-5 1 0 0 0,-13 126 0 0 0,8-243-1541 0 0,-1 1-54 0 0,1 0-1 0 0,0 0 1 0 0,1 0-1 0 0,1 0 1 0 0,-1 0-1 0 0,2 0 1 0 0,2 14 0 0 0,1-14-5297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6447 0 0,'110'2'4862'0'0,"-42"0"-3408"0"0,0-2 0 0 0,89-13 0 0 0,-126 7-1788 0 0,41-13 0 0 0,-7-4-3271 0 0,-55 19-650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5063 0 0,'-2'2'51'0'0,"-1"0"0"0"0,1 1-1 0 0,0-1 1 0 0,0 1-1 0 0,0 0 1 0 0,0-1 0 0 0,1 1-1 0 0,-1 0 1 0 0,1 0-1 0 0,0 0 1 0 0,0 0 0 0 0,-2 5-1 0 0,1 3 108 0 0,0 1 0 0 0,0 13 0 0 0,0-7 46 0 0,-12 154 2766 0 0,-6 49 239 0 0,16-195-3188 0 0,0 1-287 0 0,1 1 1 0 0,1 47-1 0 0,2-72 27 0 0,1 0-1 0 0,-1 0 1 0 0,0 0 0 0 0,1 0 0 0 0,0-1-1 0 0,0 1 1 0 0,0 0 0 0 0,2 5 0 0 0,6 2-3371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0,'3'1'696'0'0,"0"1"-560"0"0,0 1-136 0 0,-2-2 0 0 0,1 2 72 0 0,-1 0-8 0 0,3 5-64 0 0,2 3 96 0 0,3 5 192 0 0,-2 4 40 0 0,-1 4 8 0 0,0-1 0 0 0,0 0-480 0 0,-2-2-96 0 0,-1 2-16 0 0,-3-2-2328 0 0,1-1-456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6911 0 0,'0'-1'13'0'0,"1"1"0"0"0,-1 0 0 0 0,1 0-1 0 0,-1 0 1 0 0,0 0 0 0 0,1 0 0 0 0,-1 0-1 0 0,1 0 1 0 0,-1 0 0 0 0,1 0 0 0 0,-1 0-1 0 0,1 0 1 0 0,-1 0 0 0 0,0 0 0 0 0,1 0 0 0 0,-1 0-1 0 0,1 0 1 0 0,-1 0 0 0 0,1 0 0 0 0,-1 1-1 0 0,0-1 1 0 0,1 0 0 0 0,-1 0 0 0 0,0 1-1 0 0,1-1 1 0 0,-1 0 0 0 0,0 0 0 0 0,1 1-1 0 0,-1-1 1 0 0,0 0 0 0 0,1 1 0 0 0,-1-1-1 0 0,0 1 1 0 0,0-1 0 0 0,1 0 0 0 0,-1 1-1 0 0,0-1 1 0 0,0 1 0 0 0,0-1 0 0 0,0 0-1 0 0,0 1 1 0 0,0-1 0 0 0,0 1 0 0 0,0-1 0 0 0,0 1-1 0 0,4 25-884 0 0,-4-21 797 0 0,1 80-254 0 0,1 4 801 0 0,-1-77-355 0 0,0-1-1 0 0,1 0 1 0 0,0 0 0 0 0,1 0-1 0 0,8 18 1 0 0,-5-16-48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4T23:50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7831 0 0,'35'-29'2217'0'0,"34"-37"0"0"0,-23 22-1083 0 0,-43 41-1020 0 0,177-173 3107 0 0,-143 136-3415 0 0,-2-2 0 0 0,50-76-1 0 0,-72 95 74 0 0,0 0-1 0 0,-2-1 1 0 0,0-1-1 0 0,-2 0 0 0 0,-1 0 1 0 0,-1-1-1 0 0,-1 0 1 0 0,-1 0-1 0 0,-1 0 1 0 0,-2-1-1 0 0,0-45 1 0 0,-3 62-174 0 0,-1 0 1 0 0,0 0-1 0 0,0 0 1 0 0,0 1-1 0 0,-2-1 1 0 0,-6-16-1 0 0,8 23 170 0 0,0 0 0 0 0,0 0 0 0 0,0 0 0 0 0,0 0 0 0 0,-1 0 1 0 0,1 0-1 0 0,-1 0 0 0 0,1 1 0 0 0,-6-4 0 0 0,6 5 64 0 0,0-1 0 0 0,0 1 0 0 0,0 0-1 0 0,0 1 1 0 0,-1-1 0 0 0,1 0 0 0 0,0 1 0 0 0,0-1 0 0 0,-1 1 0 0 0,1 0 0 0 0,0-1 0 0 0,0 1 0 0 0,-1 0 0 0 0,1 1 0 0 0,0-1-1 0 0,-5 1 1 0 0,3 0 40 0 0,-1 1-1 0 0,0 0 0 0 0,1 0 1 0 0,0 0-1 0 0,-1 1 0 0 0,1 0 1 0 0,0-1-1 0 0,0 1 0 0 0,1 1 1 0 0,-1-1-1 0 0,0 1 0 0 0,1-1 1 0 0,0 1-1 0 0,0 0 0 0 0,-3 5 1 0 0,-3 5 33 0 0,1 1 0 0 0,0 0 0 0 0,-6 19 0 0 0,3 0 175 0 0,1 1 0 0 0,1 0-1 0 0,2 0 1 0 0,2 1 0 0 0,1 0 0 0 0,1 63 0 0 0,7-22 118 0 0,3 0 0 0 0,19 83 1 0 0,-24-150-329 0 0,9 37 104 0 0,-10-42-129 0 0,1-1 0 0 0,0 0 0 0 0,-1 0 0 0 0,2 0-1 0 0,-1 0 1 0 0,0 0 0 0 0,1-1 0 0 0,4 6 0 0 0,-6-8-17 0 0,-1 0 0 0 0,1-1 0 0 0,0 1 0 0 0,-1-1 0 0 0,1 1 0 0 0,0-1 0 0 0,0 1 0 0 0,-1-1 0 0 0,1 1 0 0 0,0-1 0 0 0,0 0 0 0 0,-1 1 0 0 0,1-1 0 0 0,0 0 0 0 0,0 0 0 0 0,0 1 0 0 0,0-1 0 0 0,0 0 0 0 0,-1 0 0 0 0,1 0 0 0 0,0 0 0 0 0,1-1 0 0 0,0 1-82 0 0,-1-1-1 0 0,0 1 1 0 0,0-1 0 0 0,1 1 0 0 0,-1-1 0 0 0,0 0 0 0 0,0 0 0 0 0,0 0 0 0 0,0 0 0 0 0,0 0 0 0 0,0 0 0 0 0,2-2 0 0 0,1-3-131 0 0,1-1 1 0 0,-1-1 0 0 0,6-13 0 0 0,-8 15 946 0 0,77-157 1793 0 0,57-72-3174 0 0,-134 233 694 0 0,6-12-246 0 0,17-18 0 0 0,-23 29 231 0 0,1-1 1 0 0,1 1-1 0 0,-1 0 0 0 0,0 0 0 0 0,1 0 0 0 0,0 1 0 0 0,-1 0 1 0 0,1-1-1 0 0,0 1 0 0 0,6-2 0 0 0,-8 4 41 0 0,-1-1-1 0 0,0 1 1 0 0,1 0 0 0 0,-1 0-1 0 0,0 0 1 0 0,1 0 0 0 0,-1 0-1 0 0,0 0 1 0 0,1 0 0 0 0,-1 1-1 0 0,0-1 1 0 0,1 0 0 0 0,-1 1-1 0 0,0-1 1 0 0,0 1 0 0 0,1-1-1 0 0,-1 1 1 0 0,0 0 0 0 0,0 0-1 0 0,0-1 1 0 0,0 1 0 0 0,0 0-1 0 0,0 0 1 0 0,2 2 0 0 0,2 3 185 0 0,-1 0 0 0 0,0 0 0 0 0,6 10 0 0 0,-3-4 54 0 0,2 4 152 0 0,0 1 0 0 0,-1 0 0 0 0,-1 1 1 0 0,-1 0-1 0 0,0 0 0 0 0,3 20 0 0 0,13 116 1667 0 0,-16-104-1798 0 0,-6-42-306 0 0,0-6-52 0 0,0 0 1 0 0,0 0-1 0 0,1 0 0 0 0,-1 0 1 0 0,0 0-1 0 0,1 0 1 0 0,-1 0-1 0 0,1 0 1 0 0,0 0-1 0 0,-1 0 1 0 0,1-1-1 0 0,0 1 0 0 0,0 0 1 0 0,2 2-1 0 0,-1-2-1126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2a27a002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d2a27a002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06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2a27a002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d2a27a002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2a27a0026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1d2a27a00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2a27a002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1d2a27a0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2a27a002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d2a27a00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2a27a002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d2a27a00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2a27a002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d2a27a00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611C2-8D90-4D67-9523-D0346B4BD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800" y="273685"/>
            <a:ext cx="15488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image" Target="../media/image81.png"/><Relationship Id="rId42" Type="http://schemas.openxmlformats.org/officeDocument/2006/relationships/customXml" Target="../ink/ink88.xml"/><Relationship Id="rId63" Type="http://schemas.openxmlformats.org/officeDocument/2006/relationships/image" Target="../media/image102.png"/><Relationship Id="rId84" Type="http://schemas.openxmlformats.org/officeDocument/2006/relationships/customXml" Target="../ink/ink109.xml"/><Relationship Id="rId138" Type="http://schemas.openxmlformats.org/officeDocument/2006/relationships/customXml" Target="../ink/ink136.xml"/><Relationship Id="rId159" Type="http://schemas.openxmlformats.org/officeDocument/2006/relationships/image" Target="../media/image150.png"/><Relationship Id="rId170" Type="http://schemas.openxmlformats.org/officeDocument/2006/relationships/customXml" Target="../ink/ink152.xml"/><Relationship Id="rId191" Type="http://schemas.openxmlformats.org/officeDocument/2006/relationships/image" Target="../media/image166.png"/><Relationship Id="rId205" Type="http://schemas.openxmlformats.org/officeDocument/2006/relationships/image" Target="../media/image173.png"/><Relationship Id="rId107" Type="http://schemas.openxmlformats.org/officeDocument/2006/relationships/image" Target="../media/image124.png"/><Relationship Id="rId11" Type="http://schemas.openxmlformats.org/officeDocument/2006/relationships/image" Target="../media/image76.png"/><Relationship Id="rId32" Type="http://schemas.openxmlformats.org/officeDocument/2006/relationships/customXml" Target="../ink/ink83.xml"/><Relationship Id="rId53" Type="http://schemas.openxmlformats.org/officeDocument/2006/relationships/image" Target="../media/image97.png"/><Relationship Id="rId74" Type="http://schemas.openxmlformats.org/officeDocument/2006/relationships/customXml" Target="../ink/ink104.xml"/><Relationship Id="rId128" Type="http://schemas.openxmlformats.org/officeDocument/2006/relationships/customXml" Target="../ink/ink131.xml"/><Relationship Id="rId149" Type="http://schemas.openxmlformats.org/officeDocument/2006/relationships/image" Target="../media/image145.png"/><Relationship Id="rId5" Type="http://schemas.openxmlformats.org/officeDocument/2006/relationships/image" Target="../media/image73.png"/><Relationship Id="rId95" Type="http://schemas.openxmlformats.org/officeDocument/2006/relationships/image" Target="../media/image118.png"/><Relationship Id="rId160" Type="http://schemas.openxmlformats.org/officeDocument/2006/relationships/customXml" Target="../ink/ink147.xml"/><Relationship Id="rId181" Type="http://schemas.openxmlformats.org/officeDocument/2006/relationships/image" Target="../media/image161.png"/><Relationship Id="rId216" Type="http://schemas.openxmlformats.org/officeDocument/2006/relationships/customXml" Target="../ink/ink175.xml"/><Relationship Id="rId22" Type="http://schemas.openxmlformats.org/officeDocument/2006/relationships/customXml" Target="../ink/ink78.xml"/><Relationship Id="rId43" Type="http://schemas.openxmlformats.org/officeDocument/2006/relationships/image" Target="../media/image92.png"/><Relationship Id="rId64" Type="http://schemas.openxmlformats.org/officeDocument/2006/relationships/customXml" Target="../ink/ink99.xml"/><Relationship Id="rId118" Type="http://schemas.openxmlformats.org/officeDocument/2006/relationships/customXml" Target="../ink/ink126.xml"/><Relationship Id="rId139" Type="http://schemas.openxmlformats.org/officeDocument/2006/relationships/image" Target="../media/image140.png"/><Relationship Id="rId85" Type="http://schemas.openxmlformats.org/officeDocument/2006/relationships/image" Target="../media/image113.png"/><Relationship Id="rId150" Type="http://schemas.openxmlformats.org/officeDocument/2006/relationships/customXml" Target="../ink/ink142.xml"/><Relationship Id="rId171" Type="http://schemas.openxmlformats.org/officeDocument/2006/relationships/image" Target="../media/image156.png"/><Relationship Id="rId192" Type="http://schemas.openxmlformats.org/officeDocument/2006/relationships/customXml" Target="../ink/ink163.xml"/><Relationship Id="rId206" Type="http://schemas.openxmlformats.org/officeDocument/2006/relationships/customXml" Target="../ink/ink170.xml"/><Relationship Id="rId12" Type="http://schemas.openxmlformats.org/officeDocument/2006/relationships/customXml" Target="../ink/ink73.xml"/><Relationship Id="rId33" Type="http://schemas.openxmlformats.org/officeDocument/2006/relationships/image" Target="../media/image87.png"/><Relationship Id="rId108" Type="http://schemas.openxmlformats.org/officeDocument/2006/relationships/customXml" Target="../ink/ink121.xml"/><Relationship Id="rId129" Type="http://schemas.openxmlformats.org/officeDocument/2006/relationships/image" Target="../media/image135.png"/><Relationship Id="rId54" Type="http://schemas.openxmlformats.org/officeDocument/2006/relationships/customXml" Target="../ink/ink94.xml"/><Relationship Id="rId75" Type="http://schemas.openxmlformats.org/officeDocument/2006/relationships/image" Target="../media/image108.png"/><Relationship Id="rId96" Type="http://schemas.openxmlformats.org/officeDocument/2006/relationships/customXml" Target="../ink/ink115.xml"/><Relationship Id="rId140" Type="http://schemas.openxmlformats.org/officeDocument/2006/relationships/customXml" Target="../ink/ink137.xml"/><Relationship Id="rId161" Type="http://schemas.openxmlformats.org/officeDocument/2006/relationships/image" Target="../media/image151.png"/><Relationship Id="rId182" Type="http://schemas.openxmlformats.org/officeDocument/2006/relationships/customXml" Target="../ink/ink158.xml"/><Relationship Id="rId217" Type="http://schemas.openxmlformats.org/officeDocument/2006/relationships/image" Target="../media/image179.png"/><Relationship Id="rId6" Type="http://schemas.openxmlformats.org/officeDocument/2006/relationships/customXml" Target="../ink/ink70.xml"/><Relationship Id="rId23" Type="http://schemas.openxmlformats.org/officeDocument/2006/relationships/image" Target="../media/image82.png"/><Relationship Id="rId119" Type="http://schemas.openxmlformats.org/officeDocument/2006/relationships/image" Target="../media/image130.png"/><Relationship Id="rId44" Type="http://schemas.openxmlformats.org/officeDocument/2006/relationships/customXml" Target="../ink/ink89.xml"/><Relationship Id="rId65" Type="http://schemas.openxmlformats.org/officeDocument/2006/relationships/image" Target="../media/image103.png"/><Relationship Id="rId86" Type="http://schemas.openxmlformats.org/officeDocument/2006/relationships/customXml" Target="../ink/ink110.xml"/><Relationship Id="rId130" Type="http://schemas.openxmlformats.org/officeDocument/2006/relationships/customXml" Target="../ink/ink132.xml"/><Relationship Id="rId151" Type="http://schemas.openxmlformats.org/officeDocument/2006/relationships/image" Target="../media/image146.png"/><Relationship Id="rId172" Type="http://schemas.openxmlformats.org/officeDocument/2006/relationships/customXml" Target="../ink/ink153.xml"/><Relationship Id="rId193" Type="http://schemas.openxmlformats.org/officeDocument/2006/relationships/image" Target="../media/image167.png"/><Relationship Id="rId207" Type="http://schemas.openxmlformats.org/officeDocument/2006/relationships/image" Target="../media/image174.png"/><Relationship Id="rId13" Type="http://schemas.openxmlformats.org/officeDocument/2006/relationships/image" Target="../media/image77.png"/><Relationship Id="rId109" Type="http://schemas.openxmlformats.org/officeDocument/2006/relationships/image" Target="../media/image125.png"/><Relationship Id="rId34" Type="http://schemas.openxmlformats.org/officeDocument/2006/relationships/customXml" Target="../ink/ink84.xml"/><Relationship Id="rId55" Type="http://schemas.openxmlformats.org/officeDocument/2006/relationships/image" Target="../media/image98.png"/><Relationship Id="rId76" Type="http://schemas.openxmlformats.org/officeDocument/2006/relationships/customXml" Target="../ink/ink105.xml"/><Relationship Id="rId97" Type="http://schemas.openxmlformats.org/officeDocument/2006/relationships/image" Target="../media/image119.png"/><Relationship Id="rId120" Type="http://schemas.openxmlformats.org/officeDocument/2006/relationships/customXml" Target="../ink/ink127.xml"/><Relationship Id="rId141" Type="http://schemas.openxmlformats.org/officeDocument/2006/relationships/image" Target="../media/image141.png"/><Relationship Id="rId7" Type="http://schemas.openxmlformats.org/officeDocument/2006/relationships/image" Target="../media/image74.png"/><Relationship Id="rId162" Type="http://schemas.openxmlformats.org/officeDocument/2006/relationships/customXml" Target="../ink/ink148.xml"/><Relationship Id="rId183" Type="http://schemas.openxmlformats.org/officeDocument/2006/relationships/image" Target="../media/image162.png"/><Relationship Id="rId218" Type="http://schemas.openxmlformats.org/officeDocument/2006/relationships/customXml" Target="../ink/ink176.xml"/><Relationship Id="rId24" Type="http://schemas.openxmlformats.org/officeDocument/2006/relationships/customXml" Target="../ink/ink79.xml"/><Relationship Id="rId45" Type="http://schemas.openxmlformats.org/officeDocument/2006/relationships/image" Target="../media/image93.png"/><Relationship Id="rId66" Type="http://schemas.openxmlformats.org/officeDocument/2006/relationships/customXml" Target="../ink/ink100.xml"/><Relationship Id="rId87" Type="http://schemas.openxmlformats.org/officeDocument/2006/relationships/image" Target="../media/image114.png"/><Relationship Id="rId110" Type="http://schemas.openxmlformats.org/officeDocument/2006/relationships/customXml" Target="../ink/ink122.xml"/><Relationship Id="rId131" Type="http://schemas.openxmlformats.org/officeDocument/2006/relationships/image" Target="../media/image136.png"/><Relationship Id="rId152" Type="http://schemas.openxmlformats.org/officeDocument/2006/relationships/customXml" Target="../ink/ink143.xml"/><Relationship Id="rId173" Type="http://schemas.openxmlformats.org/officeDocument/2006/relationships/image" Target="../media/image157.png"/><Relationship Id="rId194" Type="http://schemas.openxmlformats.org/officeDocument/2006/relationships/customXml" Target="../ink/ink164.xml"/><Relationship Id="rId208" Type="http://schemas.openxmlformats.org/officeDocument/2006/relationships/customXml" Target="../ink/ink171.xml"/><Relationship Id="rId14" Type="http://schemas.openxmlformats.org/officeDocument/2006/relationships/customXml" Target="../ink/ink74.xml"/><Relationship Id="rId35" Type="http://schemas.openxmlformats.org/officeDocument/2006/relationships/image" Target="../media/image88.png"/><Relationship Id="rId56" Type="http://schemas.openxmlformats.org/officeDocument/2006/relationships/customXml" Target="../ink/ink95.xml"/><Relationship Id="rId77" Type="http://schemas.openxmlformats.org/officeDocument/2006/relationships/image" Target="../media/image109.png"/><Relationship Id="rId100" Type="http://schemas.openxmlformats.org/officeDocument/2006/relationships/customXml" Target="../ink/ink117.xml"/><Relationship Id="rId8" Type="http://schemas.openxmlformats.org/officeDocument/2006/relationships/customXml" Target="../ink/ink71.xml"/><Relationship Id="rId98" Type="http://schemas.openxmlformats.org/officeDocument/2006/relationships/customXml" Target="../ink/ink116.xml"/><Relationship Id="rId121" Type="http://schemas.openxmlformats.org/officeDocument/2006/relationships/image" Target="../media/image131.png"/><Relationship Id="rId142" Type="http://schemas.openxmlformats.org/officeDocument/2006/relationships/customXml" Target="../ink/ink138.xml"/><Relationship Id="rId163" Type="http://schemas.openxmlformats.org/officeDocument/2006/relationships/image" Target="../media/image152.png"/><Relationship Id="rId184" Type="http://schemas.openxmlformats.org/officeDocument/2006/relationships/customXml" Target="../ink/ink159.xml"/><Relationship Id="rId219" Type="http://schemas.openxmlformats.org/officeDocument/2006/relationships/image" Target="../media/image180.png"/><Relationship Id="rId3" Type="http://schemas.openxmlformats.org/officeDocument/2006/relationships/image" Target="../media/image72.png"/><Relationship Id="rId214" Type="http://schemas.openxmlformats.org/officeDocument/2006/relationships/customXml" Target="../ink/ink174.xml"/><Relationship Id="rId25" Type="http://schemas.openxmlformats.org/officeDocument/2006/relationships/image" Target="../media/image83.png"/><Relationship Id="rId46" Type="http://schemas.openxmlformats.org/officeDocument/2006/relationships/customXml" Target="../ink/ink90.xml"/><Relationship Id="rId67" Type="http://schemas.openxmlformats.org/officeDocument/2006/relationships/image" Target="../media/image104.png"/><Relationship Id="rId116" Type="http://schemas.openxmlformats.org/officeDocument/2006/relationships/customXml" Target="../ink/ink125.xml"/><Relationship Id="rId137" Type="http://schemas.openxmlformats.org/officeDocument/2006/relationships/image" Target="../media/image139.png"/><Relationship Id="rId158" Type="http://schemas.openxmlformats.org/officeDocument/2006/relationships/customXml" Target="../ink/ink146.xml"/><Relationship Id="rId20" Type="http://schemas.openxmlformats.org/officeDocument/2006/relationships/customXml" Target="../ink/ink77.xml"/><Relationship Id="rId41" Type="http://schemas.openxmlformats.org/officeDocument/2006/relationships/image" Target="../media/image91.png"/><Relationship Id="rId62" Type="http://schemas.openxmlformats.org/officeDocument/2006/relationships/customXml" Target="../ink/ink98.xml"/><Relationship Id="rId83" Type="http://schemas.openxmlformats.org/officeDocument/2006/relationships/image" Target="../media/image112.png"/><Relationship Id="rId88" Type="http://schemas.openxmlformats.org/officeDocument/2006/relationships/customXml" Target="../ink/ink111.xml"/><Relationship Id="rId111" Type="http://schemas.openxmlformats.org/officeDocument/2006/relationships/image" Target="../media/image126.png"/><Relationship Id="rId132" Type="http://schemas.openxmlformats.org/officeDocument/2006/relationships/customXml" Target="../ink/ink133.xml"/><Relationship Id="rId153" Type="http://schemas.openxmlformats.org/officeDocument/2006/relationships/image" Target="../media/image147.png"/><Relationship Id="rId174" Type="http://schemas.openxmlformats.org/officeDocument/2006/relationships/customXml" Target="../ink/ink154.xml"/><Relationship Id="rId179" Type="http://schemas.openxmlformats.org/officeDocument/2006/relationships/image" Target="../media/image160.png"/><Relationship Id="rId195" Type="http://schemas.openxmlformats.org/officeDocument/2006/relationships/image" Target="../media/image168.png"/><Relationship Id="rId209" Type="http://schemas.openxmlformats.org/officeDocument/2006/relationships/image" Target="../media/image175.png"/><Relationship Id="rId190" Type="http://schemas.openxmlformats.org/officeDocument/2006/relationships/customXml" Target="../ink/ink162.xml"/><Relationship Id="rId204" Type="http://schemas.openxmlformats.org/officeDocument/2006/relationships/customXml" Target="../ink/ink169.xml"/><Relationship Id="rId220" Type="http://schemas.openxmlformats.org/officeDocument/2006/relationships/customXml" Target="../ink/ink177.xml"/><Relationship Id="rId225" Type="http://schemas.openxmlformats.org/officeDocument/2006/relationships/image" Target="../media/image183.png"/><Relationship Id="rId15" Type="http://schemas.openxmlformats.org/officeDocument/2006/relationships/image" Target="../media/image78.png"/><Relationship Id="rId36" Type="http://schemas.openxmlformats.org/officeDocument/2006/relationships/customXml" Target="../ink/ink85.xml"/><Relationship Id="rId57" Type="http://schemas.openxmlformats.org/officeDocument/2006/relationships/image" Target="../media/image99.png"/><Relationship Id="rId106" Type="http://schemas.openxmlformats.org/officeDocument/2006/relationships/customXml" Target="../ink/ink120.xml"/><Relationship Id="rId127" Type="http://schemas.openxmlformats.org/officeDocument/2006/relationships/image" Target="../media/image134.png"/><Relationship Id="rId10" Type="http://schemas.openxmlformats.org/officeDocument/2006/relationships/customXml" Target="../ink/ink72.xml"/><Relationship Id="rId31" Type="http://schemas.openxmlformats.org/officeDocument/2006/relationships/image" Target="../media/image86.png"/><Relationship Id="rId52" Type="http://schemas.openxmlformats.org/officeDocument/2006/relationships/customXml" Target="../ink/ink93.xml"/><Relationship Id="rId73" Type="http://schemas.openxmlformats.org/officeDocument/2006/relationships/image" Target="../media/image107.png"/><Relationship Id="rId78" Type="http://schemas.openxmlformats.org/officeDocument/2006/relationships/customXml" Target="../ink/ink106.xml"/><Relationship Id="rId94" Type="http://schemas.openxmlformats.org/officeDocument/2006/relationships/customXml" Target="../ink/ink114.xml"/><Relationship Id="rId99" Type="http://schemas.openxmlformats.org/officeDocument/2006/relationships/image" Target="../media/image120.png"/><Relationship Id="rId101" Type="http://schemas.openxmlformats.org/officeDocument/2006/relationships/image" Target="../media/image121.png"/><Relationship Id="rId122" Type="http://schemas.openxmlformats.org/officeDocument/2006/relationships/customXml" Target="../ink/ink128.xml"/><Relationship Id="rId143" Type="http://schemas.openxmlformats.org/officeDocument/2006/relationships/image" Target="../media/image142.png"/><Relationship Id="rId148" Type="http://schemas.openxmlformats.org/officeDocument/2006/relationships/customXml" Target="../ink/ink141.xml"/><Relationship Id="rId164" Type="http://schemas.openxmlformats.org/officeDocument/2006/relationships/customXml" Target="../ink/ink149.xml"/><Relationship Id="rId169" Type="http://schemas.openxmlformats.org/officeDocument/2006/relationships/image" Target="../media/image155.png"/><Relationship Id="rId185" Type="http://schemas.openxmlformats.org/officeDocument/2006/relationships/image" Target="../media/image163.png"/><Relationship Id="rId4" Type="http://schemas.openxmlformats.org/officeDocument/2006/relationships/customXml" Target="../ink/ink69.xml"/><Relationship Id="rId9" Type="http://schemas.openxmlformats.org/officeDocument/2006/relationships/image" Target="../media/image75.png"/><Relationship Id="rId180" Type="http://schemas.openxmlformats.org/officeDocument/2006/relationships/customXml" Target="../ink/ink157.xml"/><Relationship Id="rId210" Type="http://schemas.openxmlformats.org/officeDocument/2006/relationships/customXml" Target="../ink/ink172.xml"/><Relationship Id="rId215" Type="http://schemas.openxmlformats.org/officeDocument/2006/relationships/image" Target="../media/image178.png"/><Relationship Id="rId26" Type="http://schemas.openxmlformats.org/officeDocument/2006/relationships/customXml" Target="../ink/ink80.xml"/><Relationship Id="rId47" Type="http://schemas.openxmlformats.org/officeDocument/2006/relationships/image" Target="../media/image94.png"/><Relationship Id="rId68" Type="http://schemas.openxmlformats.org/officeDocument/2006/relationships/customXml" Target="../ink/ink101.xml"/><Relationship Id="rId89" Type="http://schemas.openxmlformats.org/officeDocument/2006/relationships/image" Target="../media/image115.png"/><Relationship Id="rId112" Type="http://schemas.openxmlformats.org/officeDocument/2006/relationships/customXml" Target="../ink/ink123.xml"/><Relationship Id="rId133" Type="http://schemas.openxmlformats.org/officeDocument/2006/relationships/image" Target="../media/image137.png"/><Relationship Id="rId154" Type="http://schemas.openxmlformats.org/officeDocument/2006/relationships/customXml" Target="../ink/ink144.xml"/><Relationship Id="rId175" Type="http://schemas.openxmlformats.org/officeDocument/2006/relationships/image" Target="../media/image158.png"/><Relationship Id="rId196" Type="http://schemas.openxmlformats.org/officeDocument/2006/relationships/customXml" Target="../ink/ink165.xml"/><Relationship Id="rId200" Type="http://schemas.openxmlformats.org/officeDocument/2006/relationships/customXml" Target="../ink/ink167.xml"/><Relationship Id="rId16" Type="http://schemas.openxmlformats.org/officeDocument/2006/relationships/customXml" Target="../ink/ink75.xml"/><Relationship Id="rId221" Type="http://schemas.openxmlformats.org/officeDocument/2006/relationships/image" Target="../media/image181.png"/><Relationship Id="rId37" Type="http://schemas.openxmlformats.org/officeDocument/2006/relationships/image" Target="../media/image89.png"/><Relationship Id="rId58" Type="http://schemas.openxmlformats.org/officeDocument/2006/relationships/customXml" Target="../ink/ink96.xml"/><Relationship Id="rId79" Type="http://schemas.openxmlformats.org/officeDocument/2006/relationships/image" Target="../media/image110.png"/><Relationship Id="rId102" Type="http://schemas.openxmlformats.org/officeDocument/2006/relationships/customXml" Target="../ink/ink118.xml"/><Relationship Id="rId123" Type="http://schemas.openxmlformats.org/officeDocument/2006/relationships/image" Target="../media/image132.png"/><Relationship Id="rId144" Type="http://schemas.openxmlformats.org/officeDocument/2006/relationships/customXml" Target="../ink/ink139.xml"/><Relationship Id="rId90" Type="http://schemas.openxmlformats.org/officeDocument/2006/relationships/customXml" Target="../ink/ink112.xml"/><Relationship Id="rId165" Type="http://schemas.openxmlformats.org/officeDocument/2006/relationships/image" Target="../media/image153.png"/><Relationship Id="rId186" Type="http://schemas.openxmlformats.org/officeDocument/2006/relationships/customXml" Target="../ink/ink160.xml"/><Relationship Id="rId211" Type="http://schemas.openxmlformats.org/officeDocument/2006/relationships/image" Target="../media/image176.png"/><Relationship Id="rId27" Type="http://schemas.openxmlformats.org/officeDocument/2006/relationships/image" Target="../media/image84.png"/><Relationship Id="rId48" Type="http://schemas.openxmlformats.org/officeDocument/2006/relationships/customXml" Target="../ink/ink91.xml"/><Relationship Id="rId69" Type="http://schemas.openxmlformats.org/officeDocument/2006/relationships/image" Target="../media/image105.png"/><Relationship Id="rId113" Type="http://schemas.openxmlformats.org/officeDocument/2006/relationships/image" Target="../media/image127.png"/><Relationship Id="rId134" Type="http://schemas.openxmlformats.org/officeDocument/2006/relationships/customXml" Target="../ink/ink134.xml"/><Relationship Id="rId80" Type="http://schemas.openxmlformats.org/officeDocument/2006/relationships/customXml" Target="../ink/ink107.xml"/><Relationship Id="rId155" Type="http://schemas.openxmlformats.org/officeDocument/2006/relationships/image" Target="../media/image148.png"/><Relationship Id="rId176" Type="http://schemas.openxmlformats.org/officeDocument/2006/relationships/customXml" Target="../ink/ink155.xml"/><Relationship Id="rId197" Type="http://schemas.openxmlformats.org/officeDocument/2006/relationships/image" Target="../media/image169.png"/><Relationship Id="rId201" Type="http://schemas.openxmlformats.org/officeDocument/2006/relationships/image" Target="../media/image171.png"/><Relationship Id="rId222" Type="http://schemas.openxmlformats.org/officeDocument/2006/relationships/customXml" Target="../ink/ink178.xml"/><Relationship Id="rId17" Type="http://schemas.openxmlformats.org/officeDocument/2006/relationships/image" Target="../media/image79.png"/><Relationship Id="rId38" Type="http://schemas.openxmlformats.org/officeDocument/2006/relationships/customXml" Target="../ink/ink86.xml"/><Relationship Id="rId59" Type="http://schemas.openxmlformats.org/officeDocument/2006/relationships/image" Target="../media/image100.png"/><Relationship Id="rId103" Type="http://schemas.openxmlformats.org/officeDocument/2006/relationships/image" Target="../media/image122.png"/><Relationship Id="rId124" Type="http://schemas.openxmlformats.org/officeDocument/2006/relationships/customXml" Target="../ink/ink129.xml"/><Relationship Id="rId70" Type="http://schemas.openxmlformats.org/officeDocument/2006/relationships/customXml" Target="../ink/ink102.xml"/><Relationship Id="rId91" Type="http://schemas.openxmlformats.org/officeDocument/2006/relationships/image" Target="../media/image116.png"/><Relationship Id="rId145" Type="http://schemas.openxmlformats.org/officeDocument/2006/relationships/image" Target="../media/image143.png"/><Relationship Id="rId166" Type="http://schemas.openxmlformats.org/officeDocument/2006/relationships/customXml" Target="../ink/ink150.xml"/><Relationship Id="rId187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3.xml"/><Relationship Id="rId28" Type="http://schemas.openxmlformats.org/officeDocument/2006/relationships/customXml" Target="../ink/ink81.xml"/><Relationship Id="rId49" Type="http://schemas.openxmlformats.org/officeDocument/2006/relationships/image" Target="../media/image95.png"/><Relationship Id="rId114" Type="http://schemas.openxmlformats.org/officeDocument/2006/relationships/customXml" Target="../ink/ink124.xml"/><Relationship Id="rId60" Type="http://schemas.openxmlformats.org/officeDocument/2006/relationships/customXml" Target="../ink/ink97.xml"/><Relationship Id="rId81" Type="http://schemas.openxmlformats.org/officeDocument/2006/relationships/image" Target="../media/image111.png"/><Relationship Id="rId135" Type="http://schemas.openxmlformats.org/officeDocument/2006/relationships/image" Target="../media/image138.png"/><Relationship Id="rId156" Type="http://schemas.openxmlformats.org/officeDocument/2006/relationships/customXml" Target="../ink/ink145.xml"/><Relationship Id="rId177" Type="http://schemas.openxmlformats.org/officeDocument/2006/relationships/image" Target="../media/image159.png"/><Relationship Id="rId198" Type="http://schemas.openxmlformats.org/officeDocument/2006/relationships/customXml" Target="../ink/ink166.xml"/><Relationship Id="rId202" Type="http://schemas.openxmlformats.org/officeDocument/2006/relationships/customXml" Target="../ink/ink168.xml"/><Relationship Id="rId223" Type="http://schemas.openxmlformats.org/officeDocument/2006/relationships/image" Target="../media/image182.png"/><Relationship Id="rId18" Type="http://schemas.openxmlformats.org/officeDocument/2006/relationships/customXml" Target="../ink/ink76.xml"/><Relationship Id="rId39" Type="http://schemas.openxmlformats.org/officeDocument/2006/relationships/image" Target="../media/image90.png"/><Relationship Id="rId50" Type="http://schemas.openxmlformats.org/officeDocument/2006/relationships/customXml" Target="../ink/ink92.xml"/><Relationship Id="rId104" Type="http://schemas.openxmlformats.org/officeDocument/2006/relationships/customXml" Target="../ink/ink119.xml"/><Relationship Id="rId125" Type="http://schemas.openxmlformats.org/officeDocument/2006/relationships/image" Target="../media/image133.png"/><Relationship Id="rId146" Type="http://schemas.openxmlformats.org/officeDocument/2006/relationships/customXml" Target="../ink/ink140.xml"/><Relationship Id="rId167" Type="http://schemas.openxmlformats.org/officeDocument/2006/relationships/image" Target="../media/image154.png"/><Relationship Id="rId188" Type="http://schemas.openxmlformats.org/officeDocument/2006/relationships/customXml" Target="../ink/ink161.xml"/><Relationship Id="rId71" Type="http://schemas.openxmlformats.org/officeDocument/2006/relationships/image" Target="../media/image106.png"/><Relationship Id="rId92" Type="http://schemas.openxmlformats.org/officeDocument/2006/relationships/customXml" Target="../ink/ink113.xml"/><Relationship Id="rId213" Type="http://schemas.openxmlformats.org/officeDocument/2006/relationships/image" Target="../media/image177.png"/><Relationship Id="rId2" Type="http://schemas.openxmlformats.org/officeDocument/2006/relationships/customXml" Target="../ink/ink68.xml"/><Relationship Id="rId29" Type="http://schemas.openxmlformats.org/officeDocument/2006/relationships/image" Target="../media/image85.png"/><Relationship Id="rId40" Type="http://schemas.openxmlformats.org/officeDocument/2006/relationships/customXml" Target="../ink/ink87.xml"/><Relationship Id="rId115" Type="http://schemas.openxmlformats.org/officeDocument/2006/relationships/image" Target="../media/image128.png"/><Relationship Id="rId136" Type="http://schemas.openxmlformats.org/officeDocument/2006/relationships/customXml" Target="../ink/ink135.xml"/><Relationship Id="rId157" Type="http://schemas.openxmlformats.org/officeDocument/2006/relationships/image" Target="../media/image149.png"/><Relationship Id="rId178" Type="http://schemas.openxmlformats.org/officeDocument/2006/relationships/customXml" Target="../ink/ink156.xml"/><Relationship Id="rId61" Type="http://schemas.openxmlformats.org/officeDocument/2006/relationships/image" Target="../media/image101.png"/><Relationship Id="rId82" Type="http://schemas.openxmlformats.org/officeDocument/2006/relationships/customXml" Target="../ink/ink108.xml"/><Relationship Id="rId199" Type="http://schemas.openxmlformats.org/officeDocument/2006/relationships/image" Target="../media/image170.png"/><Relationship Id="rId203" Type="http://schemas.openxmlformats.org/officeDocument/2006/relationships/image" Target="../media/image172.png"/><Relationship Id="rId19" Type="http://schemas.openxmlformats.org/officeDocument/2006/relationships/image" Target="../media/image80.png"/><Relationship Id="rId224" Type="http://schemas.openxmlformats.org/officeDocument/2006/relationships/customXml" Target="../ink/ink179.xml"/><Relationship Id="rId30" Type="http://schemas.openxmlformats.org/officeDocument/2006/relationships/customXml" Target="../ink/ink82.xml"/><Relationship Id="rId105" Type="http://schemas.openxmlformats.org/officeDocument/2006/relationships/image" Target="../media/image123.png"/><Relationship Id="rId126" Type="http://schemas.openxmlformats.org/officeDocument/2006/relationships/customXml" Target="../ink/ink130.xml"/><Relationship Id="rId147" Type="http://schemas.openxmlformats.org/officeDocument/2006/relationships/image" Target="../media/image144.png"/><Relationship Id="rId168" Type="http://schemas.openxmlformats.org/officeDocument/2006/relationships/customXml" Target="../ink/ink151.xml"/><Relationship Id="rId51" Type="http://schemas.openxmlformats.org/officeDocument/2006/relationships/image" Target="../media/image96.png"/><Relationship Id="rId72" Type="http://schemas.openxmlformats.org/officeDocument/2006/relationships/customXml" Target="../ink/ink103.xml"/><Relationship Id="rId93" Type="http://schemas.openxmlformats.org/officeDocument/2006/relationships/image" Target="../media/image117.png"/><Relationship Id="rId189" Type="http://schemas.openxmlformats.org/officeDocument/2006/relationships/image" Target="../media/image1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.png"/><Relationship Id="rId299" Type="http://schemas.openxmlformats.org/officeDocument/2006/relationships/image" Target="../media/image332.png"/><Relationship Id="rId21" Type="http://schemas.openxmlformats.org/officeDocument/2006/relationships/image" Target="../media/image193.png"/><Relationship Id="rId63" Type="http://schemas.openxmlformats.org/officeDocument/2006/relationships/image" Target="../media/image214.png"/><Relationship Id="rId159" Type="http://schemas.openxmlformats.org/officeDocument/2006/relationships/image" Target="../media/image262.png"/><Relationship Id="rId324" Type="http://schemas.openxmlformats.org/officeDocument/2006/relationships/customXml" Target="../ink/ink341.xml"/><Relationship Id="rId366" Type="http://schemas.openxmlformats.org/officeDocument/2006/relationships/customXml" Target="../ink/ink362.xml"/><Relationship Id="rId170" Type="http://schemas.openxmlformats.org/officeDocument/2006/relationships/customXml" Target="../ink/ink264.xml"/><Relationship Id="rId226" Type="http://schemas.openxmlformats.org/officeDocument/2006/relationships/customXml" Target="../ink/ink292.xml"/><Relationship Id="rId433" Type="http://schemas.openxmlformats.org/officeDocument/2006/relationships/image" Target="../media/image399.png"/><Relationship Id="rId268" Type="http://schemas.openxmlformats.org/officeDocument/2006/relationships/customXml" Target="../ink/ink313.xml"/><Relationship Id="rId32" Type="http://schemas.openxmlformats.org/officeDocument/2006/relationships/customXml" Target="../ink/ink195.xml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335" Type="http://schemas.openxmlformats.org/officeDocument/2006/relationships/image" Target="../media/image350.png"/><Relationship Id="rId377" Type="http://schemas.openxmlformats.org/officeDocument/2006/relationships/image" Target="../media/image371.png"/><Relationship Id="rId5" Type="http://schemas.openxmlformats.org/officeDocument/2006/relationships/image" Target="../media/image185.png"/><Relationship Id="rId181" Type="http://schemas.openxmlformats.org/officeDocument/2006/relationships/image" Target="../media/image273.png"/><Relationship Id="rId237" Type="http://schemas.openxmlformats.org/officeDocument/2006/relationships/image" Target="../media/image301.png"/><Relationship Id="rId402" Type="http://schemas.openxmlformats.org/officeDocument/2006/relationships/customXml" Target="../ink/ink380.xml"/><Relationship Id="rId279" Type="http://schemas.openxmlformats.org/officeDocument/2006/relationships/image" Target="../media/image322.png"/><Relationship Id="rId444" Type="http://schemas.openxmlformats.org/officeDocument/2006/relationships/customXml" Target="../ink/ink401.xml"/><Relationship Id="rId43" Type="http://schemas.openxmlformats.org/officeDocument/2006/relationships/image" Target="../media/image204.png"/><Relationship Id="rId139" Type="http://schemas.openxmlformats.org/officeDocument/2006/relationships/image" Target="../media/image252.png"/><Relationship Id="rId290" Type="http://schemas.openxmlformats.org/officeDocument/2006/relationships/customXml" Target="../ink/ink324.xml"/><Relationship Id="rId304" Type="http://schemas.openxmlformats.org/officeDocument/2006/relationships/customXml" Target="../ink/ink331.xml"/><Relationship Id="rId346" Type="http://schemas.openxmlformats.org/officeDocument/2006/relationships/customXml" Target="../ink/ink352.xml"/><Relationship Id="rId388" Type="http://schemas.openxmlformats.org/officeDocument/2006/relationships/customXml" Target="../ink/ink373.xml"/><Relationship Id="rId85" Type="http://schemas.openxmlformats.org/officeDocument/2006/relationships/image" Target="../media/image225.png"/><Relationship Id="rId150" Type="http://schemas.openxmlformats.org/officeDocument/2006/relationships/customXml" Target="../ink/ink254.xml"/><Relationship Id="rId192" Type="http://schemas.openxmlformats.org/officeDocument/2006/relationships/customXml" Target="../ink/ink275.xml"/><Relationship Id="rId206" Type="http://schemas.openxmlformats.org/officeDocument/2006/relationships/customXml" Target="../ink/ink282.xml"/><Relationship Id="rId413" Type="http://schemas.openxmlformats.org/officeDocument/2006/relationships/image" Target="../media/image389.png"/><Relationship Id="rId248" Type="http://schemas.openxmlformats.org/officeDocument/2006/relationships/customXml" Target="../ink/ink303.xml"/><Relationship Id="rId455" Type="http://schemas.openxmlformats.org/officeDocument/2006/relationships/image" Target="../media/image410.png"/><Relationship Id="rId12" Type="http://schemas.openxmlformats.org/officeDocument/2006/relationships/customXml" Target="../ink/ink185.xml"/><Relationship Id="rId108" Type="http://schemas.openxmlformats.org/officeDocument/2006/relationships/customXml" Target="../ink/ink233.xml"/><Relationship Id="rId315" Type="http://schemas.openxmlformats.org/officeDocument/2006/relationships/image" Target="../media/image340.png"/><Relationship Id="rId357" Type="http://schemas.openxmlformats.org/officeDocument/2006/relationships/image" Target="../media/image361.png"/><Relationship Id="rId54" Type="http://schemas.openxmlformats.org/officeDocument/2006/relationships/customXml" Target="../ink/ink206.xml"/><Relationship Id="rId96" Type="http://schemas.openxmlformats.org/officeDocument/2006/relationships/customXml" Target="../ink/ink227.xml"/><Relationship Id="rId161" Type="http://schemas.openxmlformats.org/officeDocument/2006/relationships/image" Target="../media/image263.png"/><Relationship Id="rId217" Type="http://schemas.openxmlformats.org/officeDocument/2006/relationships/image" Target="../media/image291.png"/><Relationship Id="rId399" Type="http://schemas.openxmlformats.org/officeDocument/2006/relationships/image" Target="../media/image382.png"/><Relationship Id="rId259" Type="http://schemas.openxmlformats.org/officeDocument/2006/relationships/image" Target="../media/image312.png"/><Relationship Id="rId424" Type="http://schemas.openxmlformats.org/officeDocument/2006/relationships/customXml" Target="../ink/ink391.xml"/><Relationship Id="rId466" Type="http://schemas.openxmlformats.org/officeDocument/2006/relationships/customXml" Target="../ink/ink412.xml"/><Relationship Id="rId23" Type="http://schemas.openxmlformats.org/officeDocument/2006/relationships/image" Target="../media/image194.png"/><Relationship Id="rId119" Type="http://schemas.openxmlformats.org/officeDocument/2006/relationships/image" Target="../media/image242.png"/><Relationship Id="rId270" Type="http://schemas.openxmlformats.org/officeDocument/2006/relationships/customXml" Target="../ink/ink314.xml"/><Relationship Id="rId326" Type="http://schemas.openxmlformats.org/officeDocument/2006/relationships/customXml" Target="../ink/ink342.xml"/><Relationship Id="rId65" Type="http://schemas.openxmlformats.org/officeDocument/2006/relationships/image" Target="../media/image215.png"/><Relationship Id="rId130" Type="http://schemas.openxmlformats.org/officeDocument/2006/relationships/customXml" Target="../ink/ink244.xml"/><Relationship Id="rId368" Type="http://schemas.openxmlformats.org/officeDocument/2006/relationships/customXml" Target="../ink/ink363.xml"/><Relationship Id="rId172" Type="http://schemas.openxmlformats.org/officeDocument/2006/relationships/customXml" Target="../ink/ink265.xml"/><Relationship Id="rId228" Type="http://schemas.openxmlformats.org/officeDocument/2006/relationships/customXml" Target="../ink/ink293.xml"/><Relationship Id="rId435" Type="http://schemas.openxmlformats.org/officeDocument/2006/relationships/image" Target="../media/image400.png"/><Relationship Id="rId281" Type="http://schemas.openxmlformats.org/officeDocument/2006/relationships/image" Target="../media/image323.png"/><Relationship Id="rId337" Type="http://schemas.openxmlformats.org/officeDocument/2006/relationships/image" Target="../media/image351.png"/><Relationship Id="rId34" Type="http://schemas.openxmlformats.org/officeDocument/2006/relationships/customXml" Target="../ink/ink196.xml"/><Relationship Id="rId76" Type="http://schemas.openxmlformats.org/officeDocument/2006/relationships/customXml" Target="../ink/ink217.xml"/><Relationship Id="rId141" Type="http://schemas.openxmlformats.org/officeDocument/2006/relationships/image" Target="../media/image253.png"/><Relationship Id="rId379" Type="http://schemas.openxmlformats.org/officeDocument/2006/relationships/image" Target="../media/image372.png"/><Relationship Id="rId7" Type="http://schemas.openxmlformats.org/officeDocument/2006/relationships/image" Target="../media/image186.png"/><Relationship Id="rId183" Type="http://schemas.openxmlformats.org/officeDocument/2006/relationships/image" Target="../media/image274.png"/><Relationship Id="rId239" Type="http://schemas.openxmlformats.org/officeDocument/2006/relationships/image" Target="../media/image302.png"/><Relationship Id="rId390" Type="http://schemas.openxmlformats.org/officeDocument/2006/relationships/customXml" Target="../ink/ink374.xml"/><Relationship Id="rId404" Type="http://schemas.openxmlformats.org/officeDocument/2006/relationships/customXml" Target="../ink/ink381.xml"/><Relationship Id="rId446" Type="http://schemas.openxmlformats.org/officeDocument/2006/relationships/customXml" Target="../ink/ink402.xml"/><Relationship Id="rId250" Type="http://schemas.openxmlformats.org/officeDocument/2006/relationships/customXml" Target="../ink/ink304.xml"/><Relationship Id="rId292" Type="http://schemas.openxmlformats.org/officeDocument/2006/relationships/customXml" Target="../ink/ink325.xml"/><Relationship Id="rId306" Type="http://schemas.openxmlformats.org/officeDocument/2006/relationships/customXml" Target="../ink/ink332.xml"/><Relationship Id="rId45" Type="http://schemas.openxmlformats.org/officeDocument/2006/relationships/image" Target="../media/image205.png"/><Relationship Id="rId87" Type="http://schemas.openxmlformats.org/officeDocument/2006/relationships/image" Target="../media/image226.png"/><Relationship Id="rId110" Type="http://schemas.openxmlformats.org/officeDocument/2006/relationships/customXml" Target="../ink/ink234.xml"/><Relationship Id="rId348" Type="http://schemas.openxmlformats.org/officeDocument/2006/relationships/customXml" Target="../ink/ink353.xml"/><Relationship Id="rId152" Type="http://schemas.openxmlformats.org/officeDocument/2006/relationships/customXml" Target="../ink/ink255.xml"/><Relationship Id="rId194" Type="http://schemas.openxmlformats.org/officeDocument/2006/relationships/customXml" Target="../ink/ink276.xml"/><Relationship Id="rId208" Type="http://schemas.openxmlformats.org/officeDocument/2006/relationships/customXml" Target="../ink/ink283.xml"/><Relationship Id="rId415" Type="http://schemas.openxmlformats.org/officeDocument/2006/relationships/image" Target="../media/image390.png"/><Relationship Id="rId457" Type="http://schemas.openxmlformats.org/officeDocument/2006/relationships/image" Target="../media/image411.png"/><Relationship Id="rId261" Type="http://schemas.openxmlformats.org/officeDocument/2006/relationships/image" Target="../media/image313.png"/><Relationship Id="rId14" Type="http://schemas.openxmlformats.org/officeDocument/2006/relationships/customXml" Target="../ink/ink186.xml"/><Relationship Id="rId56" Type="http://schemas.openxmlformats.org/officeDocument/2006/relationships/customXml" Target="../ink/ink207.xml"/><Relationship Id="rId317" Type="http://schemas.openxmlformats.org/officeDocument/2006/relationships/image" Target="../media/image341.png"/><Relationship Id="rId359" Type="http://schemas.openxmlformats.org/officeDocument/2006/relationships/image" Target="../media/image362.png"/><Relationship Id="rId98" Type="http://schemas.openxmlformats.org/officeDocument/2006/relationships/customXml" Target="../ink/ink228.xml"/><Relationship Id="rId121" Type="http://schemas.openxmlformats.org/officeDocument/2006/relationships/image" Target="../media/image243.png"/><Relationship Id="rId163" Type="http://schemas.openxmlformats.org/officeDocument/2006/relationships/image" Target="../media/image264.png"/><Relationship Id="rId219" Type="http://schemas.openxmlformats.org/officeDocument/2006/relationships/image" Target="../media/image292.png"/><Relationship Id="rId370" Type="http://schemas.openxmlformats.org/officeDocument/2006/relationships/customXml" Target="../ink/ink364.xml"/><Relationship Id="rId426" Type="http://schemas.openxmlformats.org/officeDocument/2006/relationships/customXml" Target="../ink/ink392.xml"/><Relationship Id="rId230" Type="http://schemas.openxmlformats.org/officeDocument/2006/relationships/customXml" Target="../ink/ink294.xml"/><Relationship Id="rId25" Type="http://schemas.openxmlformats.org/officeDocument/2006/relationships/image" Target="../media/image195.png"/><Relationship Id="rId67" Type="http://schemas.openxmlformats.org/officeDocument/2006/relationships/image" Target="../media/image216.png"/><Relationship Id="rId272" Type="http://schemas.openxmlformats.org/officeDocument/2006/relationships/customXml" Target="../ink/ink315.xml"/><Relationship Id="rId328" Type="http://schemas.openxmlformats.org/officeDocument/2006/relationships/customXml" Target="../ink/ink343.xml"/><Relationship Id="rId132" Type="http://schemas.openxmlformats.org/officeDocument/2006/relationships/customXml" Target="../ink/ink245.xml"/><Relationship Id="rId174" Type="http://schemas.openxmlformats.org/officeDocument/2006/relationships/customXml" Target="../ink/ink266.xml"/><Relationship Id="rId381" Type="http://schemas.openxmlformats.org/officeDocument/2006/relationships/image" Target="../media/image373.png"/><Relationship Id="rId241" Type="http://schemas.openxmlformats.org/officeDocument/2006/relationships/image" Target="../media/image303.png"/><Relationship Id="rId437" Type="http://schemas.openxmlformats.org/officeDocument/2006/relationships/image" Target="../media/image401.png"/><Relationship Id="rId36" Type="http://schemas.openxmlformats.org/officeDocument/2006/relationships/customXml" Target="../ink/ink197.xml"/><Relationship Id="rId283" Type="http://schemas.openxmlformats.org/officeDocument/2006/relationships/image" Target="../media/image324.png"/><Relationship Id="rId339" Type="http://schemas.openxmlformats.org/officeDocument/2006/relationships/image" Target="../media/image352.png"/><Relationship Id="rId78" Type="http://schemas.openxmlformats.org/officeDocument/2006/relationships/customXml" Target="../ink/ink218.xml"/><Relationship Id="rId101" Type="http://schemas.openxmlformats.org/officeDocument/2006/relationships/image" Target="../media/image233.png"/><Relationship Id="rId143" Type="http://schemas.openxmlformats.org/officeDocument/2006/relationships/image" Target="../media/image254.png"/><Relationship Id="rId185" Type="http://schemas.openxmlformats.org/officeDocument/2006/relationships/image" Target="../media/image275.png"/><Relationship Id="rId350" Type="http://schemas.openxmlformats.org/officeDocument/2006/relationships/customXml" Target="../ink/ink354.xml"/><Relationship Id="rId406" Type="http://schemas.openxmlformats.org/officeDocument/2006/relationships/customXml" Target="../ink/ink382.xml"/><Relationship Id="rId9" Type="http://schemas.openxmlformats.org/officeDocument/2006/relationships/image" Target="../media/image187.png"/><Relationship Id="rId210" Type="http://schemas.openxmlformats.org/officeDocument/2006/relationships/customXml" Target="../ink/ink284.xml"/><Relationship Id="rId392" Type="http://schemas.openxmlformats.org/officeDocument/2006/relationships/customXml" Target="../ink/ink375.xml"/><Relationship Id="rId448" Type="http://schemas.openxmlformats.org/officeDocument/2006/relationships/customXml" Target="../ink/ink403.xml"/><Relationship Id="rId252" Type="http://schemas.openxmlformats.org/officeDocument/2006/relationships/customXml" Target="../ink/ink305.xml"/><Relationship Id="rId294" Type="http://schemas.openxmlformats.org/officeDocument/2006/relationships/customXml" Target="../ink/ink326.xml"/><Relationship Id="rId308" Type="http://schemas.openxmlformats.org/officeDocument/2006/relationships/customXml" Target="../ink/ink333.xml"/><Relationship Id="rId47" Type="http://schemas.openxmlformats.org/officeDocument/2006/relationships/image" Target="../media/image206.png"/><Relationship Id="rId89" Type="http://schemas.openxmlformats.org/officeDocument/2006/relationships/image" Target="../media/image227.png"/><Relationship Id="rId112" Type="http://schemas.openxmlformats.org/officeDocument/2006/relationships/customXml" Target="../ink/ink235.xml"/><Relationship Id="rId154" Type="http://schemas.openxmlformats.org/officeDocument/2006/relationships/customXml" Target="../ink/ink256.xml"/><Relationship Id="rId361" Type="http://schemas.openxmlformats.org/officeDocument/2006/relationships/image" Target="../media/image363.png"/><Relationship Id="rId196" Type="http://schemas.openxmlformats.org/officeDocument/2006/relationships/customXml" Target="../ink/ink277.xml"/><Relationship Id="rId417" Type="http://schemas.openxmlformats.org/officeDocument/2006/relationships/image" Target="../media/image391.png"/><Relationship Id="rId459" Type="http://schemas.openxmlformats.org/officeDocument/2006/relationships/image" Target="../media/image412.png"/><Relationship Id="rId16" Type="http://schemas.openxmlformats.org/officeDocument/2006/relationships/customXml" Target="../ink/ink187.xml"/><Relationship Id="rId221" Type="http://schemas.openxmlformats.org/officeDocument/2006/relationships/image" Target="../media/image293.png"/><Relationship Id="rId263" Type="http://schemas.openxmlformats.org/officeDocument/2006/relationships/image" Target="../media/image314.png"/><Relationship Id="rId319" Type="http://schemas.openxmlformats.org/officeDocument/2006/relationships/image" Target="../media/image342.png"/><Relationship Id="rId58" Type="http://schemas.openxmlformats.org/officeDocument/2006/relationships/customXml" Target="../ink/ink208.xml"/><Relationship Id="rId123" Type="http://schemas.openxmlformats.org/officeDocument/2006/relationships/image" Target="../media/image244.png"/><Relationship Id="rId330" Type="http://schemas.openxmlformats.org/officeDocument/2006/relationships/customXml" Target="../ink/ink344.xml"/><Relationship Id="rId165" Type="http://schemas.openxmlformats.org/officeDocument/2006/relationships/image" Target="../media/image265.png"/><Relationship Id="rId372" Type="http://schemas.openxmlformats.org/officeDocument/2006/relationships/customXml" Target="../ink/ink365.xml"/><Relationship Id="rId428" Type="http://schemas.openxmlformats.org/officeDocument/2006/relationships/customXml" Target="../ink/ink393.xml"/><Relationship Id="rId232" Type="http://schemas.openxmlformats.org/officeDocument/2006/relationships/customXml" Target="../ink/ink295.xml"/><Relationship Id="rId274" Type="http://schemas.openxmlformats.org/officeDocument/2006/relationships/customXml" Target="../ink/ink316.xml"/><Relationship Id="rId27" Type="http://schemas.openxmlformats.org/officeDocument/2006/relationships/image" Target="../media/image196.png"/><Relationship Id="rId69" Type="http://schemas.openxmlformats.org/officeDocument/2006/relationships/image" Target="../media/image217.png"/><Relationship Id="rId134" Type="http://schemas.openxmlformats.org/officeDocument/2006/relationships/customXml" Target="../ink/ink246.xml"/><Relationship Id="rId80" Type="http://schemas.openxmlformats.org/officeDocument/2006/relationships/customXml" Target="../ink/ink219.xml"/><Relationship Id="rId176" Type="http://schemas.openxmlformats.org/officeDocument/2006/relationships/customXml" Target="../ink/ink267.xml"/><Relationship Id="rId341" Type="http://schemas.openxmlformats.org/officeDocument/2006/relationships/image" Target="../media/image353.png"/><Relationship Id="rId383" Type="http://schemas.openxmlformats.org/officeDocument/2006/relationships/image" Target="../media/image374.png"/><Relationship Id="rId439" Type="http://schemas.openxmlformats.org/officeDocument/2006/relationships/image" Target="../media/image402.png"/><Relationship Id="rId201" Type="http://schemas.openxmlformats.org/officeDocument/2006/relationships/image" Target="../media/image283.png"/><Relationship Id="rId243" Type="http://schemas.openxmlformats.org/officeDocument/2006/relationships/image" Target="../media/image304.png"/><Relationship Id="rId285" Type="http://schemas.openxmlformats.org/officeDocument/2006/relationships/image" Target="../media/image325.png"/><Relationship Id="rId450" Type="http://schemas.openxmlformats.org/officeDocument/2006/relationships/customXml" Target="../ink/ink404.xml"/><Relationship Id="rId38" Type="http://schemas.openxmlformats.org/officeDocument/2006/relationships/customXml" Target="../ink/ink198.xml"/><Relationship Id="rId103" Type="http://schemas.openxmlformats.org/officeDocument/2006/relationships/image" Target="../media/image234.png"/><Relationship Id="rId310" Type="http://schemas.openxmlformats.org/officeDocument/2006/relationships/customXml" Target="../ink/ink334.xml"/><Relationship Id="rId91" Type="http://schemas.openxmlformats.org/officeDocument/2006/relationships/image" Target="../media/image228.png"/><Relationship Id="rId145" Type="http://schemas.openxmlformats.org/officeDocument/2006/relationships/image" Target="../media/image255.png"/><Relationship Id="rId187" Type="http://schemas.openxmlformats.org/officeDocument/2006/relationships/image" Target="../media/image276.png"/><Relationship Id="rId352" Type="http://schemas.openxmlformats.org/officeDocument/2006/relationships/customXml" Target="../ink/ink355.xml"/><Relationship Id="rId394" Type="http://schemas.openxmlformats.org/officeDocument/2006/relationships/customXml" Target="../ink/ink376.xml"/><Relationship Id="rId408" Type="http://schemas.openxmlformats.org/officeDocument/2006/relationships/customXml" Target="../ink/ink383.xml"/><Relationship Id="rId212" Type="http://schemas.openxmlformats.org/officeDocument/2006/relationships/customXml" Target="../ink/ink285.xml"/><Relationship Id="rId254" Type="http://schemas.openxmlformats.org/officeDocument/2006/relationships/customXml" Target="../ink/ink306.xml"/><Relationship Id="rId49" Type="http://schemas.openxmlformats.org/officeDocument/2006/relationships/image" Target="../media/image207.png"/><Relationship Id="rId114" Type="http://schemas.openxmlformats.org/officeDocument/2006/relationships/customXml" Target="../ink/ink236.xml"/><Relationship Id="rId296" Type="http://schemas.openxmlformats.org/officeDocument/2006/relationships/customXml" Target="../ink/ink327.xml"/><Relationship Id="rId461" Type="http://schemas.openxmlformats.org/officeDocument/2006/relationships/image" Target="../media/image413.png"/><Relationship Id="rId60" Type="http://schemas.openxmlformats.org/officeDocument/2006/relationships/customXml" Target="../ink/ink209.xml"/><Relationship Id="rId156" Type="http://schemas.openxmlformats.org/officeDocument/2006/relationships/customXml" Target="../ink/ink257.xml"/><Relationship Id="rId198" Type="http://schemas.openxmlformats.org/officeDocument/2006/relationships/customXml" Target="../ink/ink278.xml"/><Relationship Id="rId321" Type="http://schemas.openxmlformats.org/officeDocument/2006/relationships/image" Target="../media/image343.png"/><Relationship Id="rId363" Type="http://schemas.openxmlformats.org/officeDocument/2006/relationships/image" Target="../media/image364.png"/><Relationship Id="rId419" Type="http://schemas.openxmlformats.org/officeDocument/2006/relationships/image" Target="../media/image392.png"/><Relationship Id="rId223" Type="http://schemas.openxmlformats.org/officeDocument/2006/relationships/image" Target="../media/image294.png"/><Relationship Id="rId430" Type="http://schemas.openxmlformats.org/officeDocument/2006/relationships/customXml" Target="../ink/ink394.xml"/><Relationship Id="rId18" Type="http://schemas.openxmlformats.org/officeDocument/2006/relationships/customXml" Target="../ink/ink188.xml"/><Relationship Id="rId265" Type="http://schemas.openxmlformats.org/officeDocument/2006/relationships/image" Target="../media/image315.png"/><Relationship Id="rId125" Type="http://schemas.openxmlformats.org/officeDocument/2006/relationships/image" Target="../media/image245.png"/><Relationship Id="rId167" Type="http://schemas.openxmlformats.org/officeDocument/2006/relationships/image" Target="../media/image266.png"/><Relationship Id="rId332" Type="http://schemas.openxmlformats.org/officeDocument/2006/relationships/customXml" Target="../ink/ink345.xml"/><Relationship Id="rId374" Type="http://schemas.openxmlformats.org/officeDocument/2006/relationships/customXml" Target="../ink/ink366.xml"/><Relationship Id="rId71" Type="http://schemas.openxmlformats.org/officeDocument/2006/relationships/image" Target="../media/image218.png"/><Relationship Id="rId234" Type="http://schemas.openxmlformats.org/officeDocument/2006/relationships/customXml" Target="../ink/ink296.xml"/><Relationship Id="rId2" Type="http://schemas.openxmlformats.org/officeDocument/2006/relationships/customXml" Target="../ink/ink180.xml"/><Relationship Id="rId29" Type="http://schemas.openxmlformats.org/officeDocument/2006/relationships/image" Target="../media/image197.png"/><Relationship Id="rId276" Type="http://schemas.openxmlformats.org/officeDocument/2006/relationships/customXml" Target="../ink/ink317.xml"/><Relationship Id="rId441" Type="http://schemas.openxmlformats.org/officeDocument/2006/relationships/image" Target="../media/image403.png"/><Relationship Id="rId40" Type="http://schemas.openxmlformats.org/officeDocument/2006/relationships/customXml" Target="../ink/ink199.xml"/><Relationship Id="rId136" Type="http://schemas.openxmlformats.org/officeDocument/2006/relationships/customXml" Target="../ink/ink247.xml"/><Relationship Id="rId178" Type="http://schemas.openxmlformats.org/officeDocument/2006/relationships/customXml" Target="../ink/ink268.xml"/><Relationship Id="rId301" Type="http://schemas.openxmlformats.org/officeDocument/2006/relationships/image" Target="../media/image333.png"/><Relationship Id="rId343" Type="http://schemas.openxmlformats.org/officeDocument/2006/relationships/image" Target="../media/image354.png"/><Relationship Id="rId61" Type="http://schemas.openxmlformats.org/officeDocument/2006/relationships/image" Target="../media/image213.png"/><Relationship Id="rId82" Type="http://schemas.openxmlformats.org/officeDocument/2006/relationships/customXml" Target="../ink/ink220.xml"/><Relationship Id="rId199" Type="http://schemas.openxmlformats.org/officeDocument/2006/relationships/image" Target="../media/image282.png"/><Relationship Id="rId203" Type="http://schemas.openxmlformats.org/officeDocument/2006/relationships/image" Target="../media/image284.png"/><Relationship Id="rId385" Type="http://schemas.openxmlformats.org/officeDocument/2006/relationships/image" Target="../media/image375.png"/><Relationship Id="rId19" Type="http://schemas.openxmlformats.org/officeDocument/2006/relationships/image" Target="../media/image192.png"/><Relationship Id="rId224" Type="http://schemas.openxmlformats.org/officeDocument/2006/relationships/customXml" Target="../ink/ink291.xml"/><Relationship Id="rId245" Type="http://schemas.openxmlformats.org/officeDocument/2006/relationships/image" Target="../media/image305.png"/><Relationship Id="rId266" Type="http://schemas.openxmlformats.org/officeDocument/2006/relationships/customXml" Target="../ink/ink312.xml"/><Relationship Id="rId287" Type="http://schemas.openxmlformats.org/officeDocument/2006/relationships/image" Target="../media/image326.png"/><Relationship Id="rId410" Type="http://schemas.openxmlformats.org/officeDocument/2006/relationships/customXml" Target="../ink/ink384.xml"/><Relationship Id="rId431" Type="http://schemas.openxmlformats.org/officeDocument/2006/relationships/image" Target="../media/image398.png"/><Relationship Id="rId452" Type="http://schemas.openxmlformats.org/officeDocument/2006/relationships/customXml" Target="../ink/ink405.xml"/><Relationship Id="rId30" Type="http://schemas.openxmlformats.org/officeDocument/2006/relationships/customXml" Target="../ink/ink194.xml"/><Relationship Id="rId105" Type="http://schemas.openxmlformats.org/officeDocument/2006/relationships/image" Target="../media/image235.png"/><Relationship Id="rId126" Type="http://schemas.openxmlformats.org/officeDocument/2006/relationships/customXml" Target="../ink/ink242.xml"/><Relationship Id="rId147" Type="http://schemas.openxmlformats.org/officeDocument/2006/relationships/image" Target="../media/image256.png"/><Relationship Id="rId168" Type="http://schemas.openxmlformats.org/officeDocument/2006/relationships/customXml" Target="../ink/ink263.xml"/><Relationship Id="rId312" Type="http://schemas.openxmlformats.org/officeDocument/2006/relationships/customXml" Target="../ink/ink335.xml"/><Relationship Id="rId333" Type="http://schemas.openxmlformats.org/officeDocument/2006/relationships/image" Target="../media/image349.png"/><Relationship Id="rId354" Type="http://schemas.openxmlformats.org/officeDocument/2006/relationships/customXml" Target="../ink/ink356.xml"/><Relationship Id="rId51" Type="http://schemas.openxmlformats.org/officeDocument/2006/relationships/image" Target="../media/image208.png"/><Relationship Id="rId72" Type="http://schemas.openxmlformats.org/officeDocument/2006/relationships/customXml" Target="../ink/ink215.xml"/><Relationship Id="rId93" Type="http://schemas.openxmlformats.org/officeDocument/2006/relationships/image" Target="../media/image229.png"/><Relationship Id="rId189" Type="http://schemas.openxmlformats.org/officeDocument/2006/relationships/image" Target="../media/image277.png"/><Relationship Id="rId375" Type="http://schemas.openxmlformats.org/officeDocument/2006/relationships/image" Target="../media/image370.png"/><Relationship Id="rId396" Type="http://schemas.openxmlformats.org/officeDocument/2006/relationships/customXml" Target="../ink/ink377.xml"/><Relationship Id="rId3" Type="http://schemas.openxmlformats.org/officeDocument/2006/relationships/image" Target="../media/image184.png"/><Relationship Id="rId214" Type="http://schemas.openxmlformats.org/officeDocument/2006/relationships/customXml" Target="../ink/ink286.xml"/><Relationship Id="rId235" Type="http://schemas.openxmlformats.org/officeDocument/2006/relationships/image" Target="../media/image300.png"/><Relationship Id="rId256" Type="http://schemas.openxmlformats.org/officeDocument/2006/relationships/customXml" Target="../ink/ink307.xml"/><Relationship Id="rId277" Type="http://schemas.openxmlformats.org/officeDocument/2006/relationships/image" Target="../media/image321.png"/><Relationship Id="rId298" Type="http://schemas.openxmlformats.org/officeDocument/2006/relationships/customXml" Target="../ink/ink328.xml"/><Relationship Id="rId400" Type="http://schemas.openxmlformats.org/officeDocument/2006/relationships/customXml" Target="../ink/ink379.xml"/><Relationship Id="rId421" Type="http://schemas.openxmlformats.org/officeDocument/2006/relationships/image" Target="../media/image393.png"/><Relationship Id="rId442" Type="http://schemas.openxmlformats.org/officeDocument/2006/relationships/customXml" Target="../ink/ink400.xml"/><Relationship Id="rId463" Type="http://schemas.openxmlformats.org/officeDocument/2006/relationships/image" Target="../media/image414.png"/><Relationship Id="rId116" Type="http://schemas.openxmlformats.org/officeDocument/2006/relationships/customXml" Target="../ink/ink237.xml"/><Relationship Id="rId137" Type="http://schemas.openxmlformats.org/officeDocument/2006/relationships/image" Target="../media/image251.png"/><Relationship Id="rId158" Type="http://schemas.openxmlformats.org/officeDocument/2006/relationships/customXml" Target="../ink/ink258.xml"/><Relationship Id="rId302" Type="http://schemas.openxmlformats.org/officeDocument/2006/relationships/customXml" Target="../ink/ink330.xml"/><Relationship Id="rId323" Type="http://schemas.openxmlformats.org/officeDocument/2006/relationships/image" Target="../media/image344.png"/><Relationship Id="rId344" Type="http://schemas.openxmlformats.org/officeDocument/2006/relationships/customXml" Target="../ink/ink351.xml"/><Relationship Id="rId20" Type="http://schemas.openxmlformats.org/officeDocument/2006/relationships/customXml" Target="../ink/ink189.xml"/><Relationship Id="rId41" Type="http://schemas.openxmlformats.org/officeDocument/2006/relationships/image" Target="../media/image203.png"/><Relationship Id="rId62" Type="http://schemas.openxmlformats.org/officeDocument/2006/relationships/customXml" Target="../ink/ink210.xml"/><Relationship Id="rId83" Type="http://schemas.openxmlformats.org/officeDocument/2006/relationships/image" Target="../media/image224.png"/><Relationship Id="rId179" Type="http://schemas.openxmlformats.org/officeDocument/2006/relationships/image" Target="../media/image272.png"/><Relationship Id="rId365" Type="http://schemas.openxmlformats.org/officeDocument/2006/relationships/image" Target="../media/image365.png"/><Relationship Id="rId386" Type="http://schemas.openxmlformats.org/officeDocument/2006/relationships/customXml" Target="../ink/ink372.xml"/><Relationship Id="rId190" Type="http://schemas.openxmlformats.org/officeDocument/2006/relationships/customXml" Target="../ink/ink274.xml"/><Relationship Id="rId204" Type="http://schemas.openxmlformats.org/officeDocument/2006/relationships/customXml" Target="../ink/ink281.xml"/><Relationship Id="rId225" Type="http://schemas.openxmlformats.org/officeDocument/2006/relationships/image" Target="../media/image295.png"/><Relationship Id="rId246" Type="http://schemas.openxmlformats.org/officeDocument/2006/relationships/customXml" Target="../ink/ink302.xml"/><Relationship Id="rId267" Type="http://schemas.openxmlformats.org/officeDocument/2006/relationships/image" Target="../media/image316.png"/><Relationship Id="rId288" Type="http://schemas.openxmlformats.org/officeDocument/2006/relationships/customXml" Target="../ink/ink323.xml"/><Relationship Id="rId411" Type="http://schemas.openxmlformats.org/officeDocument/2006/relationships/image" Target="../media/image388.png"/><Relationship Id="rId432" Type="http://schemas.openxmlformats.org/officeDocument/2006/relationships/customXml" Target="../ink/ink395.xml"/><Relationship Id="rId453" Type="http://schemas.openxmlformats.org/officeDocument/2006/relationships/image" Target="../media/image409.png"/><Relationship Id="rId106" Type="http://schemas.openxmlformats.org/officeDocument/2006/relationships/customXml" Target="../ink/ink232.xml"/><Relationship Id="rId127" Type="http://schemas.openxmlformats.org/officeDocument/2006/relationships/image" Target="../media/image246.png"/><Relationship Id="rId313" Type="http://schemas.openxmlformats.org/officeDocument/2006/relationships/image" Target="../media/image339.png"/><Relationship Id="rId10" Type="http://schemas.openxmlformats.org/officeDocument/2006/relationships/customXml" Target="../ink/ink184.xml"/><Relationship Id="rId31" Type="http://schemas.openxmlformats.org/officeDocument/2006/relationships/image" Target="../media/image198.png"/><Relationship Id="rId52" Type="http://schemas.openxmlformats.org/officeDocument/2006/relationships/customXml" Target="../ink/ink205.xml"/><Relationship Id="rId73" Type="http://schemas.openxmlformats.org/officeDocument/2006/relationships/image" Target="../media/image219.png"/><Relationship Id="rId94" Type="http://schemas.openxmlformats.org/officeDocument/2006/relationships/customXml" Target="../ink/ink226.xml"/><Relationship Id="rId148" Type="http://schemas.openxmlformats.org/officeDocument/2006/relationships/customXml" Target="../ink/ink253.xml"/><Relationship Id="rId169" Type="http://schemas.openxmlformats.org/officeDocument/2006/relationships/image" Target="../media/image267.png"/><Relationship Id="rId334" Type="http://schemas.openxmlformats.org/officeDocument/2006/relationships/customXml" Target="../ink/ink346.xml"/><Relationship Id="rId355" Type="http://schemas.openxmlformats.org/officeDocument/2006/relationships/image" Target="../media/image360.png"/><Relationship Id="rId376" Type="http://schemas.openxmlformats.org/officeDocument/2006/relationships/customXml" Target="../ink/ink367.xml"/><Relationship Id="rId397" Type="http://schemas.openxmlformats.org/officeDocument/2006/relationships/image" Target="../media/image381.png"/><Relationship Id="rId4" Type="http://schemas.openxmlformats.org/officeDocument/2006/relationships/customXml" Target="../ink/ink181.xml"/><Relationship Id="rId180" Type="http://schemas.openxmlformats.org/officeDocument/2006/relationships/customXml" Target="../ink/ink269.xml"/><Relationship Id="rId215" Type="http://schemas.openxmlformats.org/officeDocument/2006/relationships/image" Target="../media/image290.png"/><Relationship Id="rId236" Type="http://schemas.openxmlformats.org/officeDocument/2006/relationships/customXml" Target="../ink/ink297.xml"/><Relationship Id="rId257" Type="http://schemas.openxmlformats.org/officeDocument/2006/relationships/image" Target="../media/image311.png"/><Relationship Id="rId278" Type="http://schemas.openxmlformats.org/officeDocument/2006/relationships/customXml" Target="../ink/ink318.xml"/><Relationship Id="rId401" Type="http://schemas.openxmlformats.org/officeDocument/2006/relationships/image" Target="../media/image383.png"/><Relationship Id="rId422" Type="http://schemas.openxmlformats.org/officeDocument/2006/relationships/customXml" Target="../ink/ink390.xml"/><Relationship Id="rId443" Type="http://schemas.openxmlformats.org/officeDocument/2006/relationships/image" Target="../media/image404.png"/><Relationship Id="rId464" Type="http://schemas.openxmlformats.org/officeDocument/2006/relationships/customXml" Target="../ink/ink411.xml"/><Relationship Id="rId303" Type="http://schemas.openxmlformats.org/officeDocument/2006/relationships/image" Target="../media/image334.png"/><Relationship Id="rId42" Type="http://schemas.openxmlformats.org/officeDocument/2006/relationships/customXml" Target="../ink/ink200.xml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345" Type="http://schemas.openxmlformats.org/officeDocument/2006/relationships/image" Target="../media/image355.png"/><Relationship Id="rId387" Type="http://schemas.openxmlformats.org/officeDocument/2006/relationships/image" Target="../media/image376.png"/><Relationship Id="rId191" Type="http://schemas.openxmlformats.org/officeDocument/2006/relationships/image" Target="../media/image278.png"/><Relationship Id="rId205" Type="http://schemas.openxmlformats.org/officeDocument/2006/relationships/image" Target="../media/image285.png"/><Relationship Id="rId247" Type="http://schemas.openxmlformats.org/officeDocument/2006/relationships/image" Target="../media/image306.png"/><Relationship Id="rId412" Type="http://schemas.openxmlformats.org/officeDocument/2006/relationships/customXml" Target="../ink/ink385.xml"/><Relationship Id="rId107" Type="http://schemas.openxmlformats.org/officeDocument/2006/relationships/image" Target="../media/image236.png"/><Relationship Id="rId289" Type="http://schemas.openxmlformats.org/officeDocument/2006/relationships/image" Target="../media/image327.png"/><Relationship Id="rId454" Type="http://schemas.openxmlformats.org/officeDocument/2006/relationships/customXml" Target="../ink/ink406.xml"/><Relationship Id="rId11" Type="http://schemas.openxmlformats.org/officeDocument/2006/relationships/image" Target="../media/image188.png"/><Relationship Id="rId53" Type="http://schemas.openxmlformats.org/officeDocument/2006/relationships/image" Target="../media/image209.png"/><Relationship Id="rId149" Type="http://schemas.openxmlformats.org/officeDocument/2006/relationships/image" Target="../media/image257.png"/><Relationship Id="rId314" Type="http://schemas.openxmlformats.org/officeDocument/2006/relationships/customXml" Target="../ink/ink336.xml"/><Relationship Id="rId356" Type="http://schemas.openxmlformats.org/officeDocument/2006/relationships/customXml" Target="../ink/ink357.xml"/><Relationship Id="rId398" Type="http://schemas.openxmlformats.org/officeDocument/2006/relationships/customXml" Target="../ink/ink378.xml"/><Relationship Id="rId95" Type="http://schemas.openxmlformats.org/officeDocument/2006/relationships/image" Target="../media/image230.png"/><Relationship Id="rId160" Type="http://schemas.openxmlformats.org/officeDocument/2006/relationships/customXml" Target="../ink/ink259.xml"/><Relationship Id="rId216" Type="http://schemas.openxmlformats.org/officeDocument/2006/relationships/customXml" Target="../ink/ink287.xml"/><Relationship Id="rId423" Type="http://schemas.openxmlformats.org/officeDocument/2006/relationships/image" Target="../media/image394.png"/><Relationship Id="rId258" Type="http://schemas.openxmlformats.org/officeDocument/2006/relationships/customXml" Target="../ink/ink308.xml"/><Relationship Id="rId465" Type="http://schemas.openxmlformats.org/officeDocument/2006/relationships/image" Target="../media/image415.png"/><Relationship Id="rId22" Type="http://schemas.openxmlformats.org/officeDocument/2006/relationships/customXml" Target="../ink/ink190.xml"/><Relationship Id="rId64" Type="http://schemas.openxmlformats.org/officeDocument/2006/relationships/customXml" Target="../ink/ink211.xml"/><Relationship Id="rId118" Type="http://schemas.openxmlformats.org/officeDocument/2006/relationships/customXml" Target="../ink/ink238.xml"/><Relationship Id="rId325" Type="http://schemas.openxmlformats.org/officeDocument/2006/relationships/image" Target="../media/image345.png"/><Relationship Id="rId367" Type="http://schemas.openxmlformats.org/officeDocument/2006/relationships/image" Target="../media/image366.png"/><Relationship Id="rId171" Type="http://schemas.openxmlformats.org/officeDocument/2006/relationships/image" Target="../media/image268.png"/><Relationship Id="rId227" Type="http://schemas.openxmlformats.org/officeDocument/2006/relationships/image" Target="../media/image296.png"/><Relationship Id="rId269" Type="http://schemas.openxmlformats.org/officeDocument/2006/relationships/image" Target="../media/image317.png"/><Relationship Id="rId434" Type="http://schemas.openxmlformats.org/officeDocument/2006/relationships/customXml" Target="../ink/ink396.xml"/><Relationship Id="rId33" Type="http://schemas.openxmlformats.org/officeDocument/2006/relationships/image" Target="../media/image199.png"/><Relationship Id="rId129" Type="http://schemas.openxmlformats.org/officeDocument/2006/relationships/image" Target="../media/image247.png"/><Relationship Id="rId280" Type="http://schemas.openxmlformats.org/officeDocument/2006/relationships/customXml" Target="../ink/ink319.xml"/><Relationship Id="rId336" Type="http://schemas.openxmlformats.org/officeDocument/2006/relationships/customXml" Target="../ink/ink347.xml"/><Relationship Id="rId75" Type="http://schemas.openxmlformats.org/officeDocument/2006/relationships/image" Target="../media/image220.png"/><Relationship Id="rId140" Type="http://schemas.openxmlformats.org/officeDocument/2006/relationships/customXml" Target="../ink/ink249.xml"/><Relationship Id="rId182" Type="http://schemas.openxmlformats.org/officeDocument/2006/relationships/customXml" Target="../ink/ink270.xml"/><Relationship Id="rId378" Type="http://schemas.openxmlformats.org/officeDocument/2006/relationships/customXml" Target="../ink/ink368.xml"/><Relationship Id="rId403" Type="http://schemas.openxmlformats.org/officeDocument/2006/relationships/image" Target="../media/image384.png"/><Relationship Id="rId6" Type="http://schemas.openxmlformats.org/officeDocument/2006/relationships/customXml" Target="../ink/ink182.xml"/><Relationship Id="rId238" Type="http://schemas.openxmlformats.org/officeDocument/2006/relationships/customXml" Target="../ink/ink298.xml"/><Relationship Id="rId445" Type="http://schemas.openxmlformats.org/officeDocument/2006/relationships/image" Target="../media/image405.png"/><Relationship Id="rId291" Type="http://schemas.openxmlformats.org/officeDocument/2006/relationships/image" Target="../media/image328.png"/><Relationship Id="rId305" Type="http://schemas.openxmlformats.org/officeDocument/2006/relationships/image" Target="../media/image335.png"/><Relationship Id="rId347" Type="http://schemas.openxmlformats.org/officeDocument/2006/relationships/image" Target="../media/image356.png"/><Relationship Id="rId44" Type="http://schemas.openxmlformats.org/officeDocument/2006/relationships/customXml" Target="../ink/ink201.xml"/><Relationship Id="rId86" Type="http://schemas.openxmlformats.org/officeDocument/2006/relationships/customXml" Target="../ink/ink222.xml"/><Relationship Id="rId151" Type="http://schemas.openxmlformats.org/officeDocument/2006/relationships/image" Target="../media/image258.png"/><Relationship Id="rId389" Type="http://schemas.openxmlformats.org/officeDocument/2006/relationships/image" Target="../media/image377.png"/><Relationship Id="rId193" Type="http://schemas.openxmlformats.org/officeDocument/2006/relationships/image" Target="../media/image279.png"/><Relationship Id="rId207" Type="http://schemas.openxmlformats.org/officeDocument/2006/relationships/image" Target="../media/image286.png"/><Relationship Id="rId249" Type="http://schemas.openxmlformats.org/officeDocument/2006/relationships/image" Target="../media/image307.png"/><Relationship Id="rId414" Type="http://schemas.openxmlformats.org/officeDocument/2006/relationships/customXml" Target="../ink/ink386.xml"/><Relationship Id="rId456" Type="http://schemas.openxmlformats.org/officeDocument/2006/relationships/customXml" Target="../ink/ink407.xml"/><Relationship Id="rId13" Type="http://schemas.openxmlformats.org/officeDocument/2006/relationships/image" Target="../media/image189.png"/><Relationship Id="rId109" Type="http://schemas.openxmlformats.org/officeDocument/2006/relationships/image" Target="../media/image237.png"/><Relationship Id="rId260" Type="http://schemas.openxmlformats.org/officeDocument/2006/relationships/customXml" Target="../ink/ink309.xml"/><Relationship Id="rId316" Type="http://schemas.openxmlformats.org/officeDocument/2006/relationships/customXml" Target="../ink/ink337.xml"/><Relationship Id="rId55" Type="http://schemas.openxmlformats.org/officeDocument/2006/relationships/image" Target="../media/image210.png"/><Relationship Id="rId97" Type="http://schemas.openxmlformats.org/officeDocument/2006/relationships/image" Target="../media/image231.png"/><Relationship Id="rId120" Type="http://schemas.openxmlformats.org/officeDocument/2006/relationships/customXml" Target="../ink/ink239.xml"/><Relationship Id="rId358" Type="http://schemas.openxmlformats.org/officeDocument/2006/relationships/customXml" Target="../ink/ink358.xml"/><Relationship Id="rId162" Type="http://schemas.openxmlformats.org/officeDocument/2006/relationships/customXml" Target="../ink/ink260.xml"/><Relationship Id="rId218" Type="http://schemas.openxmlformats.org/officeDocument/2006/relationships/customXml" Target="../ink/ink288.xml"/><Relationship Id="rId425" Type="http://schemas.openxmlformats.org/officeDocument/2006/relationships/image" Target="../media/image395.png"/><Relationship Id="rId467" Type="http://schemas.openxmlformats.org/officeDocument/2006/relationships/image" Target="../media/image416.png"/><Relationship Id="rId271" Type="http://schemas.openxmlformats.org/officeDocument/2006/relationships/image" Target="../media/image318.png"/><Relationship Id="rId24" Type="http://schemas.openxmlformats.org/officeDocument/2006/relationships/customXml" Target="../ink/ink191.xml"/><Relationship Id="rId66" Type="http://schemas.openxmlformats.org/officeDocument/2006/relationships/customXml" Target="../ink/ink212.xml"/><Relationship Id="rId131" Type="http://schemas.openxmlformats.org/officeDocument/2006/relationships/image" Target="../media/image248.png"/><Relationship Id="rId327" Type="http://schemas.openxmlformats.org/officeDocument/2006/relationships/image" Target="../media/image346.png"/><Relationship Id="rId369" Type="http://schemas.openxmlformats.org/officeDocument/2006/relationships/image" Target="../media/image367.png"/><Relationship Id="rId173" Type="http://schemas.openxmlformats.org/officeDocument/2006/relationships/image" Target="../media/image269.png"/><Relationship Id="rId229" Type="http://schemas.openxmlformats.org/officeDocument/2006/relationships/image" Target="../media/image297.png"/><Relationship Id="rId380" Type="http://schemas.openxmlformats.org/officeDocument/2006/relationships/customXml" Target="../ink/ink369.xml"/><Relationship Id="rId436" Type="http://schemas.openxmlformats.org/officeDocument/2006/relationships/customXml" Target="../ink/ink397.xml"/><Relationship Id="rId240" Type="http://schemas.openxmlformats.org/officeDocument/2006/relationships/customXml" Target="../ink/ink299.xml"/><Relationship Id="rId35" Type="http://schemas.openxmlformats.org/officeDocument/2006/relationships/image" Target="../media/image200.png"/><Relationship Id="rId77" Type="http://schemas.openxmlformats.org/officeDocument/2006/relationships/image" Target="../media/image221.png"/><Relationship Id="rId100" Type="http://schemas.openxmlformats.org/officeDocument/2006/relationships/customXml" Target="../ink/ink229.xml"/><Relationship Id="rId282" Type="http://schemas.openxmlformats.org/officeDocument/2006/relationships/customXml" Target="../ink/ink320.xml"/><Relationship Id="rId338" Type="http://schemas.openxmlformats.org/officeDocument/2006/relationships/customXml" Target="../ink/ink348.xml"/><Relationship Id="rId8" Type="http://schemas.openxmlformats.org/officeDocument/2006/relationships/customXml" Target="../ink/ink183.xml"/><Relationship Id="rId142" Type="http://schemas.openxmlformats.org/officeDocument/2006/relationships/customXml" Target="../ink/ink250.xml"/><Relationship Id="rId184" Type="http://schemas.openxmlformats.org/officeDocument/2006/relationships/customXml" Target="../ink/ink271.xml"/><Relationship Id="rId391" Type="http://schemas.openxmlformats.org/officeDocument/2006/relationships/image" Target="../media/image378.png"/><Relationship Id="rId405" Type="http://schemas.openxmlformats.org/officeDocument/2006/relationships/image" Target="../media/image385.png"/><Relationship Id="rId447" Type="http://schemas.openxmlformats.org/officeDocument/2006/relationships/image" Target="../media/image406.png"/><Relationship Id="rId251" Type="http://schemas.openxmlformats.org/officeDocument/2006/relationships/image" Target="../media/image308.png"/><Relationship Id="rId46" Type="http://schemas.openxmlformats.org/officeDocument/2006/relationships/customXml" Target="../ink/ink202.xml"/><Relationship Id="rId293" Type="http://schemas.openxmlformats.org/officeDocument/2006/relationships/image" Target="../media/image329.png"/><Relationship Id="rId307" Type="http://schemas.openxmlformats.org/officeDocument/2006/relationships/image" Target="../media/image336.png"/><Relationship Id="rId349" Type="http://schemas.openxmlformats.org/officeDocument/2006/relationships/image" Target="../media/image357.png"/><Relationship Id="rId88" Type="http://schemas.openxmlformats.org/officeDocument/2006/relationships/customXml" Target="../ink/ink223.xml"/><Relationship Id="rId111" Type="http://schemas.openxmlformats.org/officeDocument/2006/relationships/image" Target="../media/image238.png"/><Relationship Id="rId153" Type="http://schemas.openxmlformats.org/officeDocument/2006/relationships/image" Target="../media/image259.png"/><Relationship Id="rId195" Type="http://schemas.openxmlformats.org/officeDocument/2006/relationships/image" Target="../media/image280.png"/><Relationship Id="rId209" Type="http://schemas.openxmlformats.org/officeDocument/2006/relationships/image" Target="../media/image287.png"/><Relationship Id="rId360" Type="http://schemas.openxmlformats.org/officeDocument/2006/relationships/customXml" Target="../ink/ink359.xml"/><Relationship Id="rId416" Type="http://schemas.openxmlformats.org/officeDocument/2006/relationships/customXml" Target="../ink/ink387.xml"/><Relationship Id="rId220" Type="http://schemas.openxmlformats.org/officeDocument/2006/relationships/customXml" Target="../ink/ink289.xml"/><Relationship Id="rId458" Type="http://schemas.openxmlformats.org/officeDocument/2006/relationships/customXml" Target="../ink/ink408.xml"/><Relationship Id="rId15" Type="http://schemas.openxmlformats.org/officeDocument/2006/relationships/image" Target="../media/image190.png"/><Relationship Id="rId57" Type="http://schemas.openxmlformats.org/officeDocument/2006/relationships/image" Target="../media/image211.png"/><Relationship Id="rId262" Type="http://schemas.openxmlformats.org/officeDocument/2006/relationships/customXml" Target="../ink/ink310.xml"/><Relationship Id="rId318" Type="http://schemas.openxmlformats.org/officeDocument/2006/relationships/customXml" Target="../ink/ink338.xml"/><Relationship Id="rId99" Type="http://schemas.openxmlformats.org/officeDocument/2006/relationships/image" Target="../media/image232.png"/><Relationship Id="rId122" Type="http://schemas.openxmlformats.org/officeDocument/2006/relationships/customXml" Target="../ink/ink240.xml"/><Relationship Id="rId164" Type="http://schemas.openxmlformats.org/officeDocument/2006/relationships/customXml" Target="../ink/ink261.xml"/><Relationship Id="rId371" Type="http://schemas.openxmlformats.org/officeDocument/2006/relationships/image" Target="../media/image368.png"/><Relationship Id="rId427" Type="http://schemas.openxmlformats.org/officeDocument/2006/relationships/image" Target="../media/image396.png"/><Relationship Id="rId26" Type="http://schemas.openxmlformats.org/officeDocument/2006/relationships/customXml" Target="../ink/ink192.xml"/><Relationship Id="rId231" Type="http://schemas.openxmlformats.org/officeDocument/2006/relationships/image" Target="../media/image298.png"/><Relationship Id="rId273" Type="http://schemas.openxmlformats.org/officeDocument/2006/relationships/image" Target="../media/image319.png"/><Relationship Id="rId329" Type="http://schemas.openxmlformats.org/officeDocument/2006/relationships/image" Target="../media/image347.png"/><Relationship Id="rId68" Type="http://schemas.openxmlformats.org/officeDocument/2006/relationships/customXml" Target="../ink/ink213.xml"/><Relationship Id="rId133" Type="http://schemas.openxmlformats.org/officeDocument/2006/relationships/image" Target="../media/image249.png"/><Relationship Id="rId175" Type="http://schemas.openxmlformats.org/officeDocument/2006/relationships/image" Target="../media/image270.png"/><Relationship Id="rId340" Type="http://schemas.openxmlformats.org/officeDocument/2006/relationships/customXml" Target="../ink/ink349.xml"/><Relationship Id="rId200" Type="http://schemas.openxmlformats.org/officeDocument/2006/relationships/customXml" Target="../ink/ink279.xml"/><Relationship Id="rId382" Type="http://schemas.openxmlformats.org/officeDocument/2006/relationships/customXml" Target="../ink/ink370.xml"/><Relationship Id="rId438" Type="http://schemas.openxmlformats.org/officeDocument/2006/relationships/customXml" Target="../ink/ink398.xml"/><Relationship Id="rId242" Type="http://schemas.openxmlformats.org/officeDocument/2006/relationships/customXml" Target="../ink/ink300.xml"/><Relationship Id="rId284" Type="http://schemas.openxmlformats.org/officeDocument/2006/relationships/customXml" Target="../ink/ink321.xml"/><Relationship Id="rId37" Type="http://schemas.openxmlformats.org/officeDocument/2006/relationships/image" Target="../media/image201.png"/><Relationship Id="rId79" Type="http://schemas.openxmlformats.org/officeDocument/2006/relationships/image" Target="../media/image222.png"/><Relationship Id="rId102" Type="http://schemas.openxmlformats.org/officeDocument/2006/relationships/customXml" Target="../ink/ink230.xml"/><Relationship Id="rId144" Type="http://schemas.openxmlformats.org/officeDocument/2006/relationships/customXml" Target="../ink/ink251.xml"/><Relationship Id="rId90" Type="http://schemas.openxmlformats.org/officeDocument/2006/relationships/customXml" Target="../ink/ink224.xml"/><Relationship Id="rId186" Type="http://schemas.openxmlformats.org/officeDocument/2006/relationships/customXml" Target="../ink/ink272.xml"/><Relationship Id="rId351" Type="http://schemas.openxmlformats.org/officeDocument/2006/relationships/image" Target="../media/image358.png"/><Relationship Id="rId393" Type="http://schemas.openxmlformats.org/officeDocument/2006/relationships/image" Target="../media/image379.png"/><Relationship Id="rId407" Type="http://schemas.openxmlformats.org/officeDocument/2006/relationships/image" Target="../media/image386.png"/><Relationship Id="rId449" Type="http://schemas.openxmlformats.org/officeDocument/2006/relationships/image" Target="../media/image407.png"/><Relationship Id="rId211" Type="http://schemas.openxmlformats.org/officeDocument/2006/relationships/image" Target="../media/image288.png"/><Relationship Id="rId253" Type="http://schemas.openxmlformats.org/officeDocument/2006/relationships/image" Target="../media/image309.png"/><Relationship Id="rId295" Type="http://schemas.openxmlformats.org/officeDocument/2006/relationships/image" Target="../media/image330.png"/><Relationship Id="rId309" Type="http://schemas.openxmlformats.org/officeDocument/2006/relationships/image" Target="../media/image337.png"/><Relationship Id="rId460" Type="http://schemas.openxmlformats.org/officeDocument/2006/relationships/customXml" Target="../ink/ink409.xml"/><Relationship Id="rId48" Type="http://schemas.openxmlformats.org/officeDocument/2006/relationships/customXml" Target="../ink/ink203.xml"/><Relationship Id="rId113" Type="http://schemas.openxmlformats.org/officeDocument/2006/relationships/image" Target="../media/image239.png"/><Relationship Id="rId320" Type="http://schemas.openxmlformats.org/officeDocument/2006/relationships/customXml" Target="../ink/ink339.xml"/><Relationship Id="rId155" Type="http://schemas.openxmlformats.org/officeDocument/2006/relationships/image" Target="../media/image260.png"/><Relationship Id="rId197" Type="http://schemas.openxmlformats.org/officeDocument/2006/relationships/image" Target="../media/image281.png"/><Relationship Id="rId362" Type="http://schemas.openxmlformats.org/officeDocument/2006/relationships/customXml" Target="../ink/ink360.xml"/><Relationship Id="rId418" Type="http://schemas.openxmlformats.org/officeDocument/2006/relationships/customXml" Target="../ink/ink388.xml"/><Relationship Id="rId222" Type="http://schemas.openxmlformats.org/officeDocument/2006/relationships/customXml" Target="../ink/ink290.xml"/><Relationship Id="rId264" Type="http://schemas.openxmlformats.org/officeDocument/2006/relationships/customXml" Target="../ink/ink311.xml"/><Relationship Id="rId17" Type="http://schemas.openxmlformats.org/officeDocument/2006/relationships/image" Target="../media/image191.png"/><Relationship Id="rId59" Type="http://schemas.openxmlformats.org/officeDocument/2006/relationships/image" Target="../media/image212.png"/><Relationship Id="rId124" Type="http://schemas.openxmlformats.org/officeDocument/2006/relationships/customXml" Target="../ink/ink241.xml"/><Relationship Id="rId70" Type="http://schemas.openxmlformats.org/officeDocument/2006/relationships/customXml" Target="../ink/ink214.xml"/><Relationship Id="rId166" Type="http://schemas.openxmlformats.org/officeDocument/2006/relationships/customXml" Target="../ink/ink262.xml"/><Relationship Id="rId331" Type="http://schemas.openxmlformats.org/officeDocument/2006/relationships/image" Target="../media/image348.png"/><Relationship Id="rId373" Type="http://schemas.openxmlformats.org/officeDocument/2006/relationships/image" Target="../media/image369.png"/><Relationship Id="rId4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99.png"/><Relationship Id="rId440" Type="http://schemas.openxmlformats.org/officeDocument/2006/relationships/customXml" Target="../ink/ink399.xml"/><Relationship Id="rId28" Type="http://schemas.openxmlformats.org/officeDocument/2006/relationships/customXml" Target="../ink/ink193.xml"/><Relationship Id="rId275" Type="http://schemas.openxmlformats.org/officeDocument/2006/relationships/image" Target="../media/image320.png"/><Relationship Id="rId300" Type="http://schemas.openxmlformats.org/officeDocument/2006/relationships/customXml" Target="../ink/ink329.xml"/><Relationship Id="rId81" Type="http://schemas.openxmlformats.org/officeDocument/2006/relationships/image" Target="../media/image223.png"/><Relationship Id="rId135" Type="http://schemas.openxmlformats.org/officeDocument/2006/relationships/image" Target="../media/image250.png"/><Relationship Id="rId177" Type="http://schemas.openxmlformats.org/officeDocument/2006/relationships/image" Target="../media/image271.png"/><Relationship Id="rId342" Type="http://schemas.openxmlformats.org/officeDocument/2006/relationships/customXml" Target="../ink/ink350.xml"/><Relationship Id="rId384" Type="http://schemas.openxmlformats.org/officeDocument/2006/relationships/customXml" Target="../ink/ink371.xml"/><Relationship Id="rId202" Type="http://schemas.openxmlformats.org/officeDocument/2006/relationships/customXml" Target="../ink/ink280.xml"/><Relationship Id="rId244" Type="http://schemas.openxmlformats.org/officeDocument/2006/relationships/customXml" Target="../ink/ink301.xml"/><Relationship Id="rId39" Type="http://schemas.openxmlformats.org/officeDocument/2006/relationships/image" Target="../media/image202.png"/><Relationship Id="rId286" Type="http://schemas.openxmlformats.org/officeDocument/2006/relationships/customXml" Target="../ink/ink322.xml"/><Relationship Id="rId451" Type="http://schemas.openxmlformats.org/officeDocument/2006/relationships/image" Target="../media/image408.png"/><Relationship Id="rId50" Type="http://schemas.openxmlformats.org/officeDocument/2006/relationships/customXml" Target="../ink/ink204.xml"/><Relationship Id="rId104" Type="http://schemas.openxmlformats.org/officeDocument/2006/relationships/customXml" Target="../ink/ink231.xml"/><Relationship Id="rId146" Type="http://schemas.openxmlformats.org/officeDocument/2006/relationships/customXml" Target="../ink/ink252.xml"/><Relationship Id="rId188" Type="http://schemas.openxmlformats.org/officeDocument/2006/relationships/customXml" Target="../ink/ink273.xml"/><Relationship Id="rId311" Type="http://schemas.openxmlformats.org/officeDocument/2006/relationships/image" Target="../media/image338.png"/><Relationship Id="rId353" Type="http://schemas.openxmlformats.org/officeDocument/2006/relationships/image" Target="../media/image359.png"/><Relationship Id="rId395" Type="http://schemas.openxmlformats.org/officeDocument/2006/relationships/image" Target="../media/image380.png"/><Relationship Id="rId409" Type="http://schemas.openxmlformats.org/officeDocument/2006/relationships/image" Target="../media/image387.png"/><Relationship Id="rId92" Type="http://schemas.openxmlformats.org/officeDocument/2006/relationships/customXml" Target="../ink/ink225.xml"/><Relationship Id="rId213" Type="http://schemas.openxmlformats.org/officeDocument/2006/relationships/image" Target="../media/image289.png"/><Relationship Id="rId420" Type="http://schemas.openxmlformats.org/officeDocument/2006/relationships/customXml" Target="../ink/ink389.xml"/><Relationship Id="rId255" Type="http://schemas.openxmlformats.org/officeDocument/2006/relationships/image" Target="../media/image310.png"/><Relationship Id="rId297" Type="http://schemas.openxmlformats.org/officeDocument/2006/relationships/image" Target="../media/image331.png"/><Relationship Id="rId462" Type="http://schemas.openxmlformats.org/officeDocument/2006/relationships/customXml" Target="../ink/ink410.xml"/><Relationship Id="rId115" Type="http://schemas.openxmlformats.org/officeDocument/2006/relationships/image" Target="../media/image240.png"/><Relationship Id="rId157" Type="http://schemas.openxmlformats.org/officeDocument/2006/relationships/image" Target="../media/image261.png"/><Relationship Id="rId322" Type="http://schemas.openxmlformats.org/officeDocument/2006/relationships/customXml" Target="../ink/ink340.xml"/><Relationship Id="rId364" Type="http://schemas.openxmlformats.org/officeDocument/2006/relationships/customXml" Target="../ink/ink3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5.xml"/><Relationship Id="rId21" Type="http://schemas.openxmlformats.org/officeDocument/2006/relationships/image" Target="../media/image426.png"/><Relationship Id="rId42" Type="http://schemas.openxmlformats.org/officeDocument/2006/relationships/customXml" Target="../ink/ink433.xml"/><Relationship Id="rId47" Type="http://schemas.openxmlformats.org/officeDocument/2006/relationships/image" Target="../media/image439.png"/><Relationship Id="rId63" Type="http://schemas.openxmlformats.org/officeDocument/2006/relationships/image" Target="../media/image447.png"/><Relationship Id="rId68" Type="http://schemas.openxmlformats.org/officeDocument/2006/relationships/customXml" Target="../ink/ink446.xml"/><Relationship Id="rId84" Type="http://schemas.openxmlformats.org/officeDocument/2006/relationships/customXml" Target="../ink/ink454.xml"/><Relationship Id="rId89" Type="http://schemas.openxmlformats.org/officeDocument/2006/relationships/image" Target="../media/image460.png"/><Relationship Id="rId112" Type="http://schemas.openxmlformats.org/officeDocument/2006/relationships/customXml" Target="../ink/ink468.xml"/><Relationship Id="rId16" Type="http://schemas.openxmlformats.org/officeDocument/2006/relationships/customXml" Target="../ink/ink420.xml"/><Relationship Id="rId107" Type="http://schemas.openxmlformats.org/officeDocument/2006/relationships/image" Target="../media/image469.png"/><Relationship Id="rId11" Type="http://schemas.openxmlformats.org/officeDocument/2006/relationships/image" Target="../media/image421.png"/><Relationship Id="rId32" Type="http://schemas.openxmlformats.org/officeDocument/2006/relationships/customXml" Target="../ink/ink428.xml"/><Relationship Id="rId37" Type="http://schemas.openxmlformats.org/officeDocument/2006/relationships/image" Target="../media/image434.png"/><Relationship Id="rId53" Type="http://schemas.openxmlformats.org/officeDocument/2006/relationships/image" Target="../media/image442.png"/><Relationship Id="rId58" Type="http://schemas.openxmlformats.org/officeDocument/2006/relationships/customXml" Target="../ink/ink441.xml"/><Relationship Id="rId74" Type="http://schemas.openxmlformats.org/officeDocument/2006/relationships/customXml" Target="../ink/ink449.xml"/><Relationship Id="rId79" Type="http://schemas.openxmlformats.org/officeDocument/2006/relationships/image" Target="../media/image455.png"/><Relationship Id="rId102" Type="http://schemas.openxmlformats.org/officeDocument/2006/relationships/customXml" Target="../ink/ink463.xml"/><Relationship Id="rId5" Type="http://schemas.openxmlformats.org/officeDocument/2006/relationships/image" Target="../media/image418.png"/><Relationship Id="rId90" Type="http://schemas.openxmlformats.org/officeDocument/2006/relationships/customXml" Target="../ink/ink457.xml"/><Relationship Id="rId95" Type="http://schemas.openxmlformats.org/officeDocument/2006/relationships/image" Target="../media/image463.png"/><Relationship Id="rId22" Type="http://schemas.openxmlformats.org/officeDocument/2006/relationships/customXml" Target="../ink/ink423.xml"/><Relationship Id="rId27" Type="http://schemas.openxmlformats.org/officeDocument/2006/relationships/image" Target="../media/image429.png"/><Relationship Id="rId43" Type="http://schemas.openxmlformats.org/officeDocument/2006/relationships/image" Target="../media/image437.png"/><Relationship Id="rId48" Type="http://schemas.openxmlformats.org/officeDocument/2006/relationships/customXml" Target="../ink/ink436.xml"/><Relationship Id="rId64" Type="http://schemas.openxmlformats.org/officeDocument/2006/relationships/customXml" Target="../ink/ink444.xml"/><Relationship Id="rId69" Type="http://schemas.openxmlformats.org/officeDocument/2006/relationships/image" Target="../media/image450.png"/><Relationship Id="rId113" Type="http://schemas.openxmlformats.org/officeDocument/2006/relationships/image" Target="../media/image472.png"/><Relationship Id="rId80" Type="http://schemas.openxmlformats.org/officeDocument/2006/relationships/customXml" Target="../ink/ink452.xml"/><Relationship Id="rId85" Type="http://schemas.openxmlformats.org/officeDocument/2006/relationships/image" Target="../media/image458.png"/><Relationship Id="rId12" Type="http://schemas.openxmlformats.org/officeDocument/2006/relationships/customXml" Target="../ink/ink418.xml"/><Relationship Id="rId17" Type="http://schemas.openxmlformats.org/officeDocument/2006/relationships/image" Target="../media/image424.png"/><Relationship Id="rId33" Type="http://schemas.openxmlformats.org/officeDocument/2006/relationships/image" Target="../media/image432.png"/><Relationship Id="rId38" Type="http://schemas.openxmlformats.org/officeDocument/2006/relationships/customXml" Target="../ink/ink431.xml"/><Relationship Id="rId59" Type="http://schemas.openxmlformats.org/officeDocument/2006/relationships/image" Target="../media/image445.png"/><Relationship Id="rId103" Type="http://schemas.openxmlformats.org/officeDocument/2006/relationships/image" Target="../media/image467.png"/><Relationship Id="rId108" Type="http://schemas.openxmlformats.org/officeDocument/2006/relationships/customXml" Target="../ink/ink466.xml"/><Relationship Id="rId54" Type="http://schemas.openxmlformats.org/officeDocument/2006/relationships/customXml" Target="../ink/ink439.xml"/><Relationship Id="rId70" Type="http://schemas.openxmlformats.org/officeDocument/2006/relationships/customXml" Target="../ink/ink447.xml"/><Relationship Id="rId75" Type="http://schemas.openxmlformats.org/officeDocument/2006/relationships/image" Target="../media/image453.png"/><Relationship Id="rId91" Type="http://schemas.openxmlformats.org/officeDocument/2006/relationships/image" Target="../media/image461.png"/><Relationship Id="rId96" Type="http://schemas.openxmlformats.org/officeDocument/2006/relationships/customXml" Target="../ink/ink4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5.xml"/><Relationship Id="rId15" Type="http://schemas.openxmlformats.org/officeDocument/2006/relationships/image" Target="../media/image423.png"/><Relationship Id="rId23" Type="http://schemas.openxmlformats.org/officeDocument/2006/relationships/image" Target="../media/image427.png"/><Relationship Id="rId28" Type="http://schemas.openxmlformats.org/officeDocument/2006/relationships/customXml" Target="../ink/ink426.xml"/><Relationship Id="rId36" Type="http://schemas.openxmlformats.org/officeDocument/2006/relationships/customXml" Target="../ink/ink430.xml"/><Relationship Id="rId49" Type="http://schemas.openxmlformats.org/officeDocument/2006/relationships/image" Target="../media/image440.png"/><Relationship Id="rId57" Type="http://schemas.openxmlformats.org/officeDocument/2006/relationships/image" Target="../media/image444.png"/><Relationship Id="rId106" Type="http://schemas.openxmlformats.org/officeDocument/2006/relationships/customXml" Target="../ink/ink465.xml"/><Relationship Id="rId114" Type="http://schemas.openxmlformats.org/officeDocument/2006/relationships/customXml" Target="../ink/ink469.xml"/><Relationship Id="rId10" Type="http://schemas.openxmlformats.org/officeDocument/2006/relationships/customXml" Target="../ink/ink417.xml"/><Relationship Id="rId31" Type="http://schemas.openxmlformats.org/officeDocument/2006/relationships/image" Target="../media/image431.png"/><Relationship Id="rId44" Type="http://schemas.openxmlformats.org/officeDocument/2006/relationships/customXml" Target="../ink/ink434.xml"/><Relationship Id="rId52" Type="http://schemas.openxmlformats.org/officeDocument/2006/relationships/customXml" Target="../ink/ink438.xml"/><Relationship Id="rId60" Type="http://schemas.openxmlformats.org/officeDocument/2006/relationships/customXml" Target="../ink/ink442.xml"/><Relationship Id="rId65" Type="http://schemas.openxmlformats.org/officeDocument/2006/relationships/image" Target="../media/image448.png"/><Relationship Id="rId73" Type="http://schemas.openxmlformats.org/officeDocument/2006/relationships/image" Target="../media/image452.png"/><Relationship Id="rId78" Type="http://schemas.openxmlformats.org/officeDocument/2006/relationships/customXml" Target="../ink/ink451.xml"/><Relationship Id="rId81" Type="http://schemas.openxmlformats.org/officeDocument/2006/relationships/image" Target="../media/image456.png"/><Relationship Id="rId86" Type="http://schemas.openxmlformats.org/officeDocument/2006/relationships/customXml" Target="../ink/ink455.xml"/><Relationship Id="rId94" Type="http://schemas.openxmlformats.org/officeDocument/2006/relationships/customXml" Target="../ink/ink459.xml"/><Relationship Id="rId99" Type="http://schemas.openxmlformats.org/officeDocument/2006/relationships/image" Target="../media/image465.png"/><Relationship Id="rId101" Type="http://schemas.openxmlformats.org/officeDocument/2006/relationships/image" Target="../media/image466.png"/><Relationship Id="rId4" Type="http://schemas.openxmlformats.org/officeDocument/2006/relationships/customXml" Target="../ink/ink414.xml"/><Relationship Id="rId9" Type="http://schemas.openxmlformats.org/officeDocument/2006/relationships/image" Target="../media/image420.png"/><Relationship Id="rId13" Type="http://schemas.openxmlformats.org/officeDocument/2006/relationships/image" Target="../media/image422.png"/><Relationship Id="rId18" Type="http://schemas.openxmlformats.org/officeDocument/2006/relationships/customXml" Target="../ink/ink421.xml"/><Relationship Id="rId39" Type="http://schemas.openxmlformats.org/officeDocument/2006/relationships/image" Target="../media/image435.png"/><Relationship Id="rId109" Type="http://schemas.openxmlformats.org/officeDocument/2006/relationships/image" Target="../media/image470.png"/><Relationship Id="rId34" Type="http://schemas.openxmlformats.org/officeDocument/2006/relationships/customXml" Target="../ink/ink429.xml"/><Relationship Id="rId50" Type="http://schemas.openxmlformats.org/officeDocument/2006/relationships/customXml" Target="../ink/ink437.xml"/><Relationship Id="rId55" Type="http://schemas.openxmlformats.org/officeDocument/2006/relationships/image" Target="../media/image443.png"/><Relationship Id="rId76" Type="http://schemas.openxmlformats.org/officeDocument/2006/relationships/customXml" Target="../ink/ink450.xml"/><Relationship Id="rId97" Type="http://schemas.openxmlformats.org/officeDocument/2006/relationships/image" Target="../media/image464.png"/><Relationship Id="rId104" Type="http://schemas.openxmlformats.org/officeDocument/2006/relationships/customXml" Target="../ink/ink464.xml"/><Relationship Id="rId7" Type="http://schemas.openxmlformats.org/officeDocument/2006/relationships/image" Target="../media/image419.png"/><Relationship Id="rId71" Type="http://schemas.openxmlformats.org/officeDocument/2006/relationships/image" Target="../media/image451.png"/><Relationship Id="rId92" Type="http://schemas.openxmlformats.org/officeDocument/2006/relationships/customXml" Target="../ink/ink458.xml"/><Relationship Id="rId2" Type="http://schemas.openxmlformats.org/officeDocument/2006/relationships/customXml" Target="../ink/ink413.xml"/><Relationship Id="rId29" Type="http://schemas.openxmlformats.org/officeDocument/2006/relationships/image" Target="../media/image430.png"/><Relationship Id="rId24" Type="http://schemas.openxmlformats.org/officeDocument/2006/relationships/customXml" Target="../ink/ink424.xml"/><Relationship Id="rId40" Type="http://schemas.openxmlformats.org/officeDocument/2006/relationships/customXml" Target="../ink/ink432.xml"/><Relationship Id="rId45" Type="http://schemas.openxmlformats.org/officeDocument/2006/relationships/image" Target="../media/image438.png"/><Relationship Id="rId66" Type="http://schemas.openxmlformats.org/officeDocument/2006/relationships/customXml" Target="../ink/ink445.xml"/><Relationship Id="rId87" Type="http://schemas.openxmlformats.org/officeDocument/2006/relationships/image" Target="../media/image459.png"/><Relationship Id="rId110" Type="http://schemas.openxmlformats.org/officeDocument/2006/relationships/customXml" Target="../ink/ink467.xml"/><Relationship Id="rId115" Type="http://schemas.openxmlformats.org/officeDocument/2006/relationships/image" Target="../media/image473.png"/><Relationship Id="rId61" Type="http://schemas.openxmlformats.org/officeDocument/2006/relationships/image" Target="../media/image446.png"/><Relationship Id="rId82" Type="http://schemas.openxmlformats.org/officeDocument/2006/relationships/customXml" Target="../ink/ink453.xml"/><Relationship Id="rId19" Type="http://schemas.openxmlformats.org/officeDocument/2006/relationships/image" Target="../media/image425.png"/><Relationship Id="rId14" Type="http://schemas.openxmlformats.org/officeDocument/2006/relationships/customXml" Target="../ink/ink419.xml"/><Relationship Id="rId30" Type="http://schemas.openxmlformats.org/officeDocument/2006/relationships/customXml" Target="../ink/ink427.xml"/><Relationship Id="rId35" Type="http://schemas.openxmlformats.org/officeDocument/2006/relationships/image" Target="../media/image433.png"/><Relationship Id="rId56" Type="http://schemas.openxmlformats.org/officeDocument/2006/relationships/customXml" Target="../ink/ink440.xml"/><Relationship Id="rId77" Type="http://schemas.openxmlformats.org/officeDocument/2006/relationships/image" Target="../media/image454.png"/><Relationship Id="rId100" Type="http://schemas.openxmlformats.org/officeDocument/2006/relationships/customXml" Target="../ink/ink462.xml"/><Relationship Id="rId105" Type="http://schemas.openxmlformats.org/officeDocument/2006/relationships/image" Target="../media/image468.png"/><Relationship Id="rId8" Type="http://schemas.openxmlformats.org/officeDocument/2006/relationships/customXml" Target="../ink/ink416.xml"/><Relationship Id="rId51" Type="http://schemas.openxmlformats.org/officeDocument/2006/relationships/image" Target="../media/image441.png"/><Relationship Id="rId72" Type="http://schemas.openxmlformats.org/officeDocument/2006/relationships/customXml" Target="../ink/ink448.xml"/><Relationship Id="rId93" Type="http://schemas.openxmlformats.org/officeDocument/2006/relationships/image" Target="../media/image462.png"/><Relationship Id="rId98" Type="http://schemas.openxmlformats.org/officeDocument/2006/relationships/customXml" Target="../ink/ink461.xml"/><Relationship Id="rId3" Type="http://schemas.openxmlformats.org/officeDocument/2006/relationships/image" Target="../media/image417.png"/><Relationship Id="rId25" Type="http://schemas.openxmlformats.org/officeDocument/2006/relationships/image" Target="../media/image428.png"/><Relationship Id="rId46" Type="http://schemas.openxmlformats.org/officeDocument/2006/relationships/customXml" Target="../ink/ink435.xml"/><Relationship Id="rId67" Type="http://schemas.openxmlformats.org/officeDocument/2006/relationships/image" Target="../media/image449.png"/><Relationship Id="rId20" Type="http://schemas.openxmlformats.org/officeDocument/2006/relationships/customXml" Target="../ink/ink422.xml"/><Relationship Id="rId41" Type="http://schemas.openxmlformats.org/officeDocument/2006/relationships/image" Target="../media/image436.png"/><Relationship Id="rId62" Type="http://schemas.openxmlformats.org/officeDocument/2006/relationships/customXml" Target="../ink/ink443.xml"/><Relationship Id="rId83" Type="http://schemas.openxmlformats.org/officeDocument/2006/relationships/image" Target="../media/image457.png"/><Relationship Id="rId88" Type="http://schemas.openxmlformats.org/officeDocument/2006/relationships/customXml" Target="../ink/ink456.xml"/><Relationship Id="rId111" Type="http://schemas.openxmlformats.org/officeDocument/2006/relationships/image" Target="../media/image4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1.png"/><Relationship Id="rId21" Type="http://schemas.openxmlformats.org/officeDocument/2006/relationships/image" Target="../media/image483.png"/><Relationship Id="rId42" Type="http://schemas.openxmlformats.org/officeDocument/2006/relationships/customXml" Target="../ink/ink490.xml"/><Relationship Id="rId63" Type="http://schemas.openxmlformats.org/officeDocument/2006/relationships/image" Target="../media/image504.png"/><Relationship Id="rId84" Type="http://schemas.openxmlformats.org/officeDocument/2006/relationships/customXml" Target="../ink/ink511.xml"/><Relationship Id="rId138" Type="http://schemas.openxmlformats.org/officeDocument/2006/relationships/customXml" Target="../ink/ink538.xml"/><Relationship Id="rId159" Type="http://schemas.openxmlformats.org/officeDocument/2006/relationships/image" Target="../media/image552.png"/><Relationship Id="rId170" Type="http://schemas.openxmlformats.org/officeDocument/2006/relationships/customXml" Target="../ink/ink554.xml"/><Relationship Id="rId191" Type="http://schemas.openxmlformats.org/officeDocument/2006/relationships/image" Target="../media/image568.png"/><Relationship Id="rId107" Type="http://schemas.openxmlformats.org/officeDocument/2006/relationships/image" Target="../media/image526.png"/><Relationship Id="rId11" Type="http://schemas.openxmlformats.org/officeDocument/2006/relationships/image" Target="../media/image478.png"/><Relationship Id="rId32" Type="http://schemas.openxmlformats.org/officeDocument/2006/relationships/customXml" Target="../ink/ink485.xml"/><Relationship Id="rId53" Type="http://schemas.openxmlformats.org/officeDocument/2006/relationships/image" Target="../media/image499.png"/><Relationship Id="rId74" Type="http://schemas.openxmlformats.org/officeDocument/2006/relationships/customXml" Target="../ink/ink506.xml"/><Relationship Id="rId128" Type="http://schemas.openxmlformats.org/officeDocument/2006/relationships/customXml" Target="../ink/ink533.xml"/><Relationship Id="rId149" Type="http://schemas.openxmlformats.org/officeDocument/2006/relationships/image" Target="../media/image547.png"/><Relationship Id="rId5" Type="http://schemas.openxmlformats.org/officeDocument/2006/relationships/image" Target="../media/image475.png"/><Relationship Id="rId95" Type="http://schemas.openxmlformats.org/officeDocument/2006/relationships/image" Target="../media/image520.png"/><Relationship Id="rId160" Type="http://schemas.openxmlformats.org/officeDocument/2006/relationships/customXml" Target="../ink/ink549.xml"/><Relationship Id="rId181" Type="http://schemas.openxmlformats.org/officeDocument/2006/relationships/image" Target="../media/image563.png"/><Relationship Id="rId22" Type="http://schemas.openxmlformats.org/officeDocument/2006/relationships/customXml" Target="../ink/ink480.xml"/><Relationship Id="rId43" Type="http://schemas.openxmlformats.org/officeDocument/2006/relationships/image" Target="../media/image494.png"/><Relationship Id="rId64" Type="http://schemas.openxmlformats.org/officeDocument/2006/relationships/customXml" Target="../ink/ink501.xml"/><Relationship Id="rId118" Type="http://schemas.openxmlformats.org/officeDocument/2006/relationships/customXml" Target="../ink/ink528.xml"/><Relationship Id="rId139" Type="http://schemas.openxmlformats.org/officeDocument/2006/relationships/image" Target="../media/image542.png"/><Relationship Id="rId85" Type="http://schemas.openxmlformats.org/officeDocument/2006/relationships/image" Target="../media/image515.png"/><Relationship Id="rId150" Type="http://schemas.openxmlformats.org/officeDocument/2006/relationships/customXml" Target="../ink/ink544.xml"/><Relationship Id="rId171" Type="http://schemas.openxmlformats.org/officeDocument/2006/relationships/image" Target="../media/image558.png"/><Relationship Id="rId192" Type="http://schemas.openxmlformats.org/officeDocument/2006/relationships/customXml" Target="../ink/ink565.xml"/><Relationship Id="rId12" Type="http://schemas.openxmlformats.org/officeDocument/2006/relationships/customXml" Target="../ink/ink475.xml"/><Relationship Id="rId33" Type="http://schemas.openxmlformats.org/officeDocument/2006/relationships/image" Target="../media/image489.png"/><Relationship Id="rId108" Type="http://schemas.openxmlformats.org/officeDocument/2006/relationships/customXml" Target="../ink/ink523.xml"/><Relationship Id="rId129" Type="http://schemas.openxmlformats.org/officeDocument/2006/relationships/image" Target="../media/image537.png"/><Relationship Id="rId54" Type="http://schemas.openxmlformats.org/officeDocument/2006/relationships/customXml" Target="../ink/ink496.xml"/><Relationship Id="rId75" Type="http://schemas.openxmlformats.org/officeDocument/2006/relationships/image" Target="../media/image510.png"/><Relationship Id="rId96" Type="http://schemas.openxmlformats.org/officeDocument/2006/relationships/customXml" Target="../ink/ink517.xml"/><Relationship Id="rId140" Type="http://schemas.openxmlformats.org/officeDocument/2006/relationships/customXml" Target="../ink/ink539.xml"/><Relationship Id="rId161" Type="http://schemas.openxmlformats.org/officeDocument/2006/relationships/image" Target="../media/image553.png"/><Relationship Id="rId182" Type="http://schemas.openxmlformats.org/officeDocument/2006/relationships/customXml" Target="../ink/ink560.xml"/><Relationship Id="rId6" Type="http://schemas.openxmlformats.org/officeDocument/2006/relationships/customXml" Target="../ink/ink472.xml"/><Relationship Id="rId23" Type="http://schemas.openxmlformats.org/officeDocument/2006/relationships/image" Target="../media/image484.png"/><Relationship Id="rId119" Type="http://schemas.openxmlformats.org/officeDocument/2006/relationships/image" Target="../media/image532.png"/><Relationship Id="rId44" Type="http://schemas.openxmlformats.org/officeDocument/2006/relationships/customXml" Target="../ink/ink491.xml"/><Relationship Id="rId65" Type="http://schemas.openxmlformats.org/officeDocument/2006/relationships/image" Target="../media/image505.png"/><Relationship Id="rId86" Type="http://schemas.openxmlformats.org/officeDocument/2006/relationships/customXml" Target="../ink/ink512.xml"/><Relationship Id="rId130" Type="http://schemas.openxmlformats.org/officeDocument/2006/relationships/customXml" Target="../ink/ink534.xml"/><Relationship Id="rId151" Type="http://schemas.openxmlformats.org/officeDocument/2006/relationships/image" Target="../media/image548.png"/><Relationship Id="rId172" Type="http://schemas.openxmlformats.org/officeDocument/2006/relationships/customXml" Target="../ink/ink555.xml"/><Relationship Id="rId193" Type="http://schemas.openxmlformats.org/officeDocument/2006/relationships/image" Target="../media/image569.png"/><Relationship Id="rId13" Type="http://schemas.openxmlformats.org/officeDocument/2006/relationships/image" Target="../media/image479.png"/><Relationship Id="rId109" Type="http://schemas.openxmlformats.org/officeDocument/2006/relationships/image" Target="../media/image527.png"/><Relationship Id="rId34" Type="http://schemas.openxmlformats.org/officeDocument/2006/relationships/customXml" Target="../ink/ink486.xml"/><Relationship Id="rId55" Type="http://schemas.openxmlformats.org/officeDocument/2006/relationships/image" Target="../media/image500.png"/><Relationship Id="rId76" Type="http://schemas.openxmlformats.org/officeDocument/2006/relationships/customXml" Target="../ink/ink507.xml"/><Relationship Id="rId97" Type="http://schemas.openxmlformats.org/officeDocument/2006/relationships/image" Target="../media/image521.png"/><Relationship Id="rId120" Type="http://schemas.openxmlformats.org/officeDocument/2006/relationships/customXml" Target="../ink/ink529.xml"/><Relationship Id="rId141" Type="http://schemas.openxmlformats.org/officeDocument/2006/relationships/image" Target="../media/image543.png"/><Relationship Id="rId7" Type="http://schemas.openxmlformats.org/officeDocument/2006/relationships/image" Target="../media/image476.png"/><Relationship Id="rId162" Type="http://schemas.openxmlformats.org/officeDocument/2006/relationships/customXml" Target="../ink/ink550.xml"/><Relationship Id="rId183" Type="http://schemas.openxmlformats.org/officeDocument/2006/relationships/image" Target="../media/image564.png"/><Relationship Id="rId2" Type="http://schemas.openxmlformats.org/officeDocument/2006/relationships/customXml" Target="../ink/ink470.xml"/><Relationship Id="rId29" Type="http://schemas.openxmlformats.org/officeDocument/2006/relationships/image" Target="../media/image487.png"/><Relationship Id="rId24" Type="http://schemas.openxmlformats.org/officeDocument/2006/relationships/customXml" Target="../ink/ink481.xml"/><Relationship Id="rId40" Type="http://schemas.openxmlformats.org/officeDocument/2006/relationships/customXml" Target="../ink/ink489.xml"/><Relationship Id="rId45" Type="http://schemas.openxmlformats.org/officeDocument/2006/relationships/image" Target="../media/image495.png"/><Relationship Id="rId66" Type="http://schemas.openxmlformats.org/officeDocument/2006/relationships/customXml" Target="../ink/ink502.xml"/><Relationship Id="rId87" Type="http://schemas.openxmlformats.org/officeDocument/2006/relationships/image" Target="../media/image516.png"/><Relationship Id="rId110" Type="http://schemas.openxmlformats.org/officeDocument/2006/relationships/customXml" Target="../ink/ink524.xml"/><Relationship Id="rId115" Type="http://schemas.openxmlformats.org/officeDocument/2006/relationships/image" Target="../media/image530.png"/><Relationship Id="rId131" Type="http://schemas.openxmlformats.org/officeDocument/2006/relationships/image" Target="../media/image538.png"/><Relationship Id="rId136" Type="http://schemas.openxmlformats.org/officeDocument/2006/relationships/customXml" Target="../ink/ink537.xml"/><Relationship Id="rId157" Type="http://schemas.openxmlformats.org/officeDocument/2006/relationships/image" Target="../media/image551.png"/><Relationship Id="rId178" Type="http://schemas.openxmlformats.org/officeDocument/2006/relationships/customXml" Target="../ink/ink558.xml"/><Relationship Id="rId61" Type="http://schemas.openxmlformats.org/officeDocument/2006/relationships/image" Target="../media/image503.png"/><Relationship Id="rId82" Type="http://schemas.openxmlformats.org/officeDocument/2006/relationships/customXml" Target="../ink/ink510.xml"/><Relationship Id="rId152" Type="http://schemas.openxmlformats.org/officeDocument/2006/relationships/customXml" Target="../ink/ink545.xml"/><Relationship Id="rId173" Type="http://schemas.openxmlformats.org/officeDocument/2006/relationships/image" Target="../media/image559.png"/><Relationship Id="rId194" Type="http://schemas.openxmlformats.org/officeDocument/2006/relationships/customXml" Target="../ink/ink566.xml"/><Relationship Id="rId199" Type="http://schemas.openxmlformats.org/officeDocument/2006/relationships/image" Target="../media/image572.png"/><Relationship Id="rId19" Type="http://schemas.openxmlformats.org/officeDocument/2006/relationships/image" Target="../media/image482.png"/><Relationship Id="rId14" Type="http://schemas.openxmlformats.org/officeDocument/2006/relationships/customXml" Target="../ink/ink476.xml"/><Relationship Id="rId30" Type="http://schemas.openxmlformats.org/officeDocument/2006/relationships/customXml" Target="../ink/ink484.xml"/><Relationship Id="rId35" Type="http://schemas.openxmlformats.org/officeDocument/2006/relationships/image" Target="../media/image490.png"/><Relationship Id="rId56" Type="http://schemas.openxmlformats.org/officeDocument/2006/relationships/customXml" Target="../ink/ink497.xml"/><Relationship Id="rId77" Type="http://schemas.openxmlformats.org/officeDocument/2006/relationships/image" Target="../media/image511.png"/><Relationship Id="rId100" Type="http://schemas.openxmlformats.org/officeDocument/2006/relationships/customXml" Target="../ink/ink519.xml"/><Relationship Id="rId105" Type="http://schemas.openxmlformats.org/officeDocument/2006/relationships/image" Target="../media/image525.png"/><Relationship Id="rId126" Type="http://schemas.openxmlformats.org/officeDocument/2006/relationships/customXml" Target="../ink/ink532.xml"/><Relationship Id="rId147" Type="http://schemas.openxmlformats.org/officeDocument/2006/relationships/image" Target="../media/image546.png"/><Relationship Id="rId168" Type="http://schemas.openxmlformats.org/officeDocument/2006/relationships/customXml" Target="../ink/ink553.xml"/><Relationship Id="rId8" Type="http://schemas.openxmlformats.org/officeDocument/2006/relationships/customXml" Target="../ink/ink473.xml"/><Relationship Id="rId51" Type="http://schemas.openxmlformats.org/officeDocument/2006/relationships/image" Target="../media/image498.png"/><Relationship Id="rId72" Type="http://schemas.openxmlformats.org/officeDocument/2006/relationships/customXml" Target="../ink/ink505.xml"/><Relationship Id="rId93" Type="http://schemas.openxmlformats.org/officeDocument/2006/relationships/image" Target="../media/image519.png"/><Relationship Id="rId98" Type="http://schemas.openxmlformats.org/officeDocument/2006/relationships/customXml" Target="../ink/ink518.xml"/><Relationship Id="rId121" Type="http://schemas.openxmlformats.org/officeDocument/2006/relationships/image" Target="../media/image533.png"/><Relationship Id="rId142" Type="http://schemas.openxmlformats.org/officeDocument/2006/relationships/customXml" Target="../ink/ink540.xml"/><Relationship Id="rId163" Type="http://schemas.openxmlformats.org/officeDocument/2006/relationships/image" Target="../media/image554.png"/><Relationship Id="rId184" Type="http://schemas.openxmlformats.org/officeDocument/2006/relationships/customXml" Target="../ink/ink561.xml"/><Relationship Id="rId189" Type="http://schemas.openxmlformats.org/officeDocument/2006/relationships/image" Target="../media/image567.png"/><Relationship Id="rId3" Type="http://schemas.openxmlformats.org/officeDocument/2006/relationships/image" Target="../media/image474.png"/><Relationship Id="rId25" Type="http://schemas.openxmlformats.org/officeDocument/2006/relationships/image" Target="../media/image485.png"/><Relationship Id="rId46" Type="http://schemas.openxmlformats.org/officeDocument/2006/relationships/customXml" Target="../ink/ink492.xml"/><Relationship Id="rId67" Type="http://schemas.openxmlformats.org/officeDocument/2006/relationships/image" Target="../media/image506.png"/><Relationship Id="rId116" Type="http://schemas.openxmlformats.org/officeDocument/2006/relationships/customXml" Target="../ink/ink527.xml"/><Relationship Id="rId137" Type="http://schemas.openxmlformats.org/officeDocument/2006/relationships/image" Target="../media/image541.png"/><Relationship Id="rId158" Type="http://schemas.openxmlformats.org/officeDocument/2006/relationships/customXml" Target="../ink/ink548.xml"/><Relationship Id="rId20" Type="http://schemas.openxmlformats.org/officeDocument/2006/relationships/customXml" Target="../ink/ink479.xml"/><Relationship Id="rId41" Type="http://schemas.openxmlformats.org/officeDocument/2006/relationships/image" Target="../media/image493.png"/><Relationship Id="rId62" Type="http://schemas.openxmlformats.org/officeDocument/2006/relationships/customXml" Target="../ink/ink500.xml"/><Relationship Id="rId83" Type="http://schemas.openxmlformats.org/officeDocument/2006/relationships/image" Target="../media/image514.png"/><Relationship Id="rId88" Type="http://schemas.openxmlformats.org/officeDocument/2006/relationships/customXml" Target="../ink/ink513.xml"/><Relationship Id="rId111" Type="http://schemas.openxmlformats.org/officeDocument/2006/relationships/image" Target="../media/image528.png"/><Relationship Id="rId132" Type="http://schemas.openxmlformats.org/officeDocument/2006/relationships/customXml" Target="../ink/ink535.xml"/><Relationship Id="rId153" Type="http://schemas.openxmlformats.org/officeDocument/2006/relationships/image" Target="../media/image549.png"/><Relationship Id="rId174" Type="http://schemas.openxmlformats.org/officeDocument/2006/relationships/customXml" Target="../ink/ink556.xml"/><Relationship Id="rId179" Type="http://schemas.openxmlformats.org/officeDocument/2006/relationships/image" Target="../media/image562.png"/><Relationship Id="rId195" Type="http://schemas.openxmlformats.org/officeDocument/2006/relationships/image" Target="../media/image570.png"/><Relationship Id="rId190" Type="http://schemas.openxmlformats.org/officeDocument/2006/relationships/customXml" Target="../ink/ink564.xml"/><Relationship Id="rId15" Type="http://schemas.openxmlformats.org/officeDocument/2006/relationships/image" Target="../media/image480.png"/><Relationship Id="rId36" Type="http://schemas.openxmlformats.org/officeDocument/2006/relationships/customXml" Target="../ink/ink487.xml"/><Relationship Id="rId57" Type="http://schemas.openxmlformats.org/officeDocument/2006/relationships/image" Target="../media/image501.png"/><Relationship Id="rId106" Type="http://schemas.openxmlformats.org/officeDocument/2006/relationships/customXml" Target="../ink/ink522.xml"/><Relationship Id="rId127" Type="http://schemas.openxmlformats.org/officeDocument/2006/relationships/image" Target="../media/image536.png"/><Relationship Id="rId10" Type="http://schemas.openxmlformats.org/officeDocument/2006/relationships/customXml" Target="../ink/ink474.xml"/><Relationship Id="rId31" Type="http://schemas.openxmlformats.org/officeDocument/2006/relationships/image" Target="../media/image488.png"/><Relationship Id="rId52" Type="http://schemas.openxmlformats.org/officeDocument/2006/relationships/customXml" Target="../ink/ink495.xml"/><Relationship Id="rId73" Type="http://schemas.openxmlformats.org/officeDocument/2006/relationships/image" Target="../media/image509.png"/><Relationship Id="rId78" Type="http://schemas.openxmlformats.org/officeDocument/2006/relationships/customXml" Target="../ink/ink508.xml"/><Relationship Id="rId94" Type="http://schemas.openxmlformats.org/officeDocument/2006/relationships/customXml" Target="../ink/ink516.xml"/><Relationship Id="rId99" Type="http://schemas.openxmlformats.org/officeDocument/2006/relationships/image" Target="../media/image522.png"/><Relationship Id="rId101" Type="http://schemas.openxmlformats.org/officeDocument/2006/relationships/image" Target="../media/image523.png"/><Relationship Id="rId122" Type="http://schemas.openxmlformats.org/officeDocument/2006/relationships/customXml" Target="../ink/ink530.xml"/><Relationship Id="rId143" Type="http://schemas.openxmlformats.org/officeDocument/2006/relationships/image" Target="../media/image544.png"/><Relationship Id="rId148" Type="http://schemas.openxmlformats.org/officeDocument/2006/relationships/customXml" Target="../ink/ink543.xml"/><Relationship Id="rId164" Type="http://schemas.openxmlformats.org/officeDocument/2006/relationships/customXml" Target="../ink/ink551.xml"/><Relationship Id="rId169" Type="http://schemas.openxmlformats.org/officeDocument/2006/relationships/image" Target="../media/image557.png"/><Relationship Id="rId185" Type="http://schemas.openxmlformats.org/officeDocument/2006/relationships/image" Target="../media/image565.png"/><Relationship Id="rId4" Type="http://schemas.openxmlformats.org/officeDocument/2006/relationships/customXml" Target="../ink/ink471.xml"/><Relationship Id="rId9" Type="http://schemas.openxmlformats.org/officeDocument/2006/relationships/image" Target="../media/image477.png"/><Relationship Id="rId180" Type="http://schemas.openxmlformats.org/officeDocument/2006/relationships/customXml" Target="../ink/ink559.xml"/><Relationship Id="rId26" Type="http://schemas.openxmlformats.org/officeDocument/2006/relationships/customXml" Target="../ink/ink482.xml"/><Relationship Id="rId47" Type="http://schemas.openxmlformats.org/officeDocument/2006/relationships/image" Target="../media/image496.png"/><Relationship Id="rId68" Type="http://schemas.openxmlformats.org/officeDocument/2006/relationships/customXml" Target="../ink/ink503.xml"/><Relationship Id="rId89" Type="http://schemas.openxmlformats.org/officeDocument/2006/relationships/image" Target="../media/image517.png"/><Relationship Id="rId112" Type="http://schemas.openxmlformats.org/officeDocument/2006/relationships/customXml" Target="../ink/ink525.xml"/><Relationship Id="rId133" Type="http://schemas.openxmlformats.org/officeDocument/2006/relationships/image" Target="../media/image539.png"/><Relationship Id="rId154" Type="http://schemas.openxmlformats.org/officeDocument/2006/relationships/customXml" Target="../ink/ink546.xml"/><Relationship Id="rId175" Type="http://schemas.openxmlformats.org/officeDocument/2006/relationships/image" Target="../media/image560.png"/><Relationship Id="rId196" Type="http://schemas.openxmlformats.org/officeDocument/2006/relationships/customXml" Target="../ink/ink567.xml"/><Relationship Id="rId200" Type="http://schemas.openxmlformats.org/officeDocument/2006/relationships/customXml" Target="../ink/ink569.xml"/><Relationship Id="rId16" Type="http://schemas.openxmlformats.org/officeDocument/2006/relationships/customXml" Target="../ink/ink477.xml"/><Relationship Id="rId37" Type="http://schemas.openxmlformats.org/officeDocument/2006/relationships/image" Target="../media/image491.png"/><Relationship Id="rId58" Type="http://schemas.openxmlformats.org/officeDocument/2006/relationships/customXml" Target="../ink/ink498.xml"/><Relationship Id="rId79" Type="http://schemas.openxmlformats.org/officeDocument/2006/relationships/image" Target="../media/image512.png"/><Relationship Id="rId102" Type="http://schemas.openxmlformats.org/officeDocument/2006/relationships/customXml" Target="../ink/ink520.xml"/><Relationship Id="rId123" Type="http://schemas.openxmlformats.org/officeDocument/2006/relationships/image" Target="../media/image534.png"/><Relationship Id="rId144" Type="http://schemas.openxmlformats.org/officeDocument/2006/relationships/customXml" Target="../ink/ink541.xml"/><Relationship Id="rId90" Type="http://schemas.openxmlformats.org/officeDocument/2006/relationships/customXml" Target="../ink/ink514.xml"/><Relationship Id="rId165" Type="http://schemas.openxmlformats.org/officeDocument/2006/relationships/image" Target="../media/image555.png"/><Relationship Id="rId186" Type="http://schemas.openxmlformats.org/officeDocument/2006/relationships/customXml" Target="../ink/ink562.xml"/><Relationship Id="rId27" Type="http://schemas.openxmlformats.org/officeDocument/2006/relationships/image" Target="../media/image486.png"/><Relationship Id="rId48" Type="http://schemas.openxmlformats.org/officeDocument/2006/relationships/customXml" Target="../ink/ink493.xml"/><Relationship Id="rId69" Type="http://schemas.openxmlformats.org/officeDocument/2006/relationships/image" Target="../media/image507.png"/><Relationship Id="rId113" Type="http://schemas.openxmlformats.org/officeDocument/2006/relationships/image" Target="../media/image529.png"/><Relationship Id="rId134" Type="http://schemas.openxmlformats.org/officeDocument/2006/relationships/customXml" Target="../ink/ink536.xml"/><Relationship Id="rId80" Type="http://schemas.openxmlformats.org/officeDocument/2006/relationships/customXml" Target="../ink/ink509.xml"/><Relationship Id="rId155" Type="http://schemas.openxmlformats.org/officeDocument/2006/relationships/image" Target="../media/image550.png"/><Relationship Id="rId176" Type="http://schemas.openxmlformats.org/officeDocument/2006/relationships/customXml" Target="../ink/ink557.xml"/><Relationship Id="rId197" Type="http://schemas.openxmlformats.org/officeDocument/2006/relationships/image" Target="../media/image571.png"/><Relationship Id="rId201" Type="http://schemas.openxmlformats.org/officeDocument/2006/relationships/image" Target="../media/image573.png"/><Relationship Id="rId17" Type="http://schemas.openxmlformats.org/officeDocument/2006/relationships/image" Target="../media/image481.png"/><Relationship Id="rId38" Type="http://schemas.openxmlformats.org/officeDocument/2006/relationships/customXml" Target="../ink/ink488.xml"/><Relationship Id="rId59" Type="http://schemas.openxmlformats.org/officeDocument/2006/relationships/image" Target="../media/image502.png"/><Relationship Id="rId103" Type="http://schemas.openxmlformats.org/officeDocument/2006/relationships/image" Target="../media/image524.png"/><Relationship Id="rId124" Type="http://schemas.openxmlformats.org/officeDocument/2006/relationships/customXml" Target="../ink/ink531.xml"/><Relationship Id="rId70" Type="http://schemas.openxmlformats.org/officeDocument/2006/relationships/customXml" Target="../ink/ink504.xml"/><Relationship Id="rId91" Type="http://schemas.openxmlformats.org/officeDocument/2006/relationships/image" Target="../media/image518.png"/><Relationship Id="rId145" Type="http://schemas.openxmlformats.org/officeDocument/2006/relationships/image" Target="../media/image545.png"/><Relationship Id="rId166" Type="http://schemas.openxmlformats.org/officeDocument/2006/relationships/customXml" Target="../ink/ink552.xml"/><Relationship Id="rId187" Type="http://schemas.openxmlformats.org/officeDocument/2006/relationships/image" Target="../media/image56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83.xml"/><Relationship Id="rId49" Type="http://schemas.openxmlformats.org/officeDocument/2006/relationships/image" Target="../media/image497.png"/><Relationship Id="rId114" Type="http://schemas.openxmlformats.org/officeDocument/2006/relationships/customXml" Target="../ink/ink526.xml"/><Relationship Id="rId60" Type="http://schemas.openxmlformats.org/officeDocument/2006/relationships/customXml" Target="../ink/ink499.xml"/><Relationship Id="rId81" Type="http://schemas.openxmlformats.org/officeDocument/2006/relationships/image" Target="../media/image513.png"/><Relationship Id="rId135" Type="http://schemas.openxmlformats.org/officeDocument/2006/relationships/image" Target="../media/image540.png"/><Relationship Id="rId156" Type="http://schemas.openxmlformats.org/officeDocument/2006/relationships/customXml" Target="../ink/ink547.xml"/><Relationship Id="rId177" Type="http://schemas.openxmlformats.org/officeDocument/2006/relationships/image" Target="../media/image561.png"/><Relationship Id="rId198" Type="http://schemas.openxmlformats.org/officeDocument/2006/relationships/customXml" Target="../ink/ink568.xml"/><Relationship Id="rId18" Type="http://schemas.openxmlformats.org/officeDocument/2006/relationships/customXml" Target="../ink/ink478.xml"/><Relationship Id="rId39" Type="http://schemas.openxmlformats.org/officeDocument/2006/relationships/image" Target="../media/image492.png"/><Relationship Id="rId50" Type="http://schemas.openxmlformats.org/officeDocument/2006/relationships/customXml" Target="../ink/ink494.xml"/><Relationship Id="rId104" Type="http://schemas.openxmlformats.org/officeDocument/2006/relationships/customXml" Target="../ink/ink521.xml"/><Relationship Id="rId125" Type="http://schemas.openxmlformats.org/officeDocument/2006/relationships/image" Target="../media/image535.png"/><Relationship Id="rId146" Type="http://schemas.openxmlformats.org/officeDocument/2006/relationships/customXml" Target="../ink/ink542.xml"/><Relationship Id="rId167" Type="http://schemas.openxmlformats.org/officeDocument/2006/relationships/image" Target="../media/image556.png"/><Relationship Id="rId188" Type="http://schemas.openxmlformats.org/officeDocument/2006/relationships/customXml" Target="../ink/ink563.xml"/><Relationship Id="rId71" Type="http://schemas.openxmlformats.org/officeDocument/2006/relationships/image" Target="../media/image508.png"/><Relationship Id="rId92" Type="http://schemas.openxmlformats.org/officeDocument/2006/relationships/customXml" Target="../ink/ink51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1.png"/><Relationship Id="rId21" Type="http://schemas.openxmlformats.org/officeDocument/2006/relationships/image" Target="../media/image583.png"/><Relationship Id="rId42" Type="http://schemas.openxmlformats.org/officeDocument/2006/relationships/customXml" Target="../ink/ink590.xml"/><Relationship Id="rId63" Type="http://schemas.openxmlformats.org/officeDocument/2006/relationships/image" Target="../media/image604.png"/><Relationship Id="rId84" Type="http://schemas.openxmlformats.org/officeDocument/2006/relationships/customXml" Target="../ink/ink611.xml"/><Relationship Id="rId138" Type="http://schemas.openxmlformats.org/officeDocument/2006/relationships/customXml" Target="../ink/ink638.xml"/><Relationship Id="rId159" Type="http://schemas.openxmlformats.org/officeDocument/2006/relationships/image" Target="../media/image652.png"/><Relationship Id="rId170" Type="http://schemas.openxmlformats.org/officeDocument/2006/relationships/customXml" Target="../ink/ink654.xml"/><Relationship Id="rId191" Type="http://schemas.openxmlformats.org/officeDocument/2006/relationships/image" Target="../media/image668.png"/><Relationship Id="rId107" Type="http://schemas.openxmlformats.org/officeDocument/2006/relationships/image" Target="../media/image626.png"/><Relationship Id="rId11" Type="http://schemas.openxmlformats.org/officeDocument/2006/relationships/image" Target="../media/image578.png"/><Relationship Id="rId32" Type="http://schemas.openxmlformats.org/officeDocument/2006/relationships/customXml" Target="../ink/ink585.xml"/><Relationship Id="rId53" Type="http://schemas.openxmlformats.org/officeDocument/2006/relationships/image" Target="../media/image599.png"/><Relationship Id="rId74" Type="http://schemas.openxmlformats.org/officeDocument/2006/relationships/customXml" Target="../ink/ink606.xml"/><Relationship Id="rId128" Type="http://schemas.openxmlformats.org/officeDocument/2006/relationships/customXml" Target="../ink/ink633.xml"/><Relationship Id="rId149" Type="http://schemas.openxmlformats.org/officeDocument/2006/relationships/image" Target="../media/image647.png"/><Relationship Id="rId5" Type="http://schemas.openxmlformats.org/officeDocument/2006/relationships/image" Target="../media/image575.png"/><Relationship Id="rId95" Type="http://schemas.openxmlformats.org/officeDocument/2006/relationships/image" Target="../media/image620.png"/><Relationship Id="rId160" Type="http://schemas.openxmlformats.org/officeDocument/2006/relationships/customXml" Target="../ink/ink649.xml"/><Relationship Id="rId181" Type="http://schemas.openxmlformats.org/officeDocument/2006/relationships/image" Target="../media/image663.png"/><Relationship Id="rId22" Type="http://schemas.openxmlformats.org/officeDocument/2006/relationships/customXml" Target="../ink/ink580.xml"/><Relationship Id="rId43" Type="http://schemas.openxmlformats.org/officeDocument/2006/relationships/image" Target="../media/image594.png"/><Relationship Id="rId64" Type="http://schemas.openxmlformats.org/officeDocument/2006/relationships/customXml" Target="../ink/ink601.xml"/><Relationship Id="rId118" Type="http://schemas.openxmlformats.org/officeDocument/2006/relationships/customXml" Target="../ink/ink628.xml"/><Relationship Id="rId139" Type="http://schemas.openxmlformats.org/officeDocument/2006/relationships/image" Target="../media/image642.png"/><Relationship Id="rId85" Type="http://schemas.openxmlformats.org/officeDocument/2006/relationships/image" Target="../media/image615.png"/><Relationship Id="rId150" Type="http://schemas.openxmlformats.org/officeDocument/2006/relationships/customXml" Target="../ink/ink644.xml"/><Relationship Id="rId171" Type="http://schemas.openxmlformats.org/officeDocument/2006/relationships/image" Target="../media/image658.png"/><Relationship Id="rId192" Type="http://schemas.openxmlformats.org/officeDocument/2006/relationships/customXml" Target="../ink/ink665.xml"/><Relationship Id="rId12" Type="http://schemas.openxmlformats.org/officeDocument/2006/relationships/customXml" Target="../ink/ink575.xml"/><Relationship Id="rId33" Type="http://schemas.openxmlformats.org/officeDocument/2006/relationships/image" Target="../media/image589.png"/><Relationship Id="rId108" Type="http://schemas.openxmlformats.org/officeDocument/2006/relationships/customXml" Target="../ink/ink623.xml"/><Relationship Id="rId129" Type="http://schemas.openxmlformats.org/officeDocument/2006/relationships/image" Target="../media/image637.png"/><Relationship Id="rId54" Type="http://schemas.openxmlformats.org/officeDocument/2006/relationships/customXml" Target="../ink/ink596.xml"/><Relationship Id="rId75" Type="http://schemas.openxmlformats.org/officeDocument/2006/relationships/image" Target="../media/image610.png"/><Relationship Id="rId96" Type="http://schemas.openxmlformats.org/officeDocument/2006/relationships/customXml" Target="../ink/ink617.xml"/><Relationship Id="rId140" Type="http://schemas.openxmlformats.org/officeDocument/2006/relationships/customXml" Target="../ink/ink639.xml"/><Relationship Id="rId161" Type="http://schemas.openxmlformats.org/officeDocument/2006/relationships/image" Target="../media/image653.png"/><Relationship Id="rId182" Type="http://schemas.openxmlformats.org/officeDocument/2006/relationships/customXml" Target="../ink/ink660.xml"/><Relationship Id="rId6" Type="http://schemas.openxmlformats.org/officeDocument/2006/relationships/customXml" Target="../ink/ink572.xml"/><Relationship Id="rId23" Type="http://schemas.openxmlformats.org/officeDocument/2006/relationships/image" Target="../media/image584.png"/><Relationship Id="rId119" Type="http://schemas.openxmlformats.org/officeDocument/2006/relationships/image" Target="../media/image632.png"/><Relationship Id="rId44" Type="http://schemas.openxmlformats.org/officeDocument/2006/relationships/customXml" Target="../ink/ink591.xml"/><Relationship Id="rId65" Type="http://schemas.openxmlformats.org/officeDocument/2006/relationships/image" Target="../media/image605.png"/><Relationship Id="rId86" Type="http://schemas.openxmlformats.org/officeDocument/2006/relationships/customXml" Target="../ink/ink612.xml"/><Relationship Id="rId130" Type="http://schemas.openxmlformats.org/officeDocument/2006/relationships/customXml" Target="../ink/ink634.xml"/><Relationship Id="rId151" Type="http://schemas.openxmlformats.org/officeDocument/2006/relationships/image" Target="../media/image648.png"/><Relationship Id="rId172" Type="http://schemas.openxmlformats.org/officeDocument/2006/relationships/customXml" Target="../ink/ink655.xml"/><Relationship Id="rId193" Type="http://schemas.openxmlformats.org/officeDocument/2006/relationships/image" Target="../media/image669.png"/><Relationship Id="rId13" Type="http://schemas.openxmlformats.org/officeDocument/2006/relationships/image" Target="../media/image579.png"/><Relationship Id="rId109" Type="http://schemas.openxmlformats.org/officeDocument/2006/relationships/image" Target="../media/image627.png"/><Relationship Id="rId34" Type="http://schemas.openxmlformats.org/officeDocument/2006/relationships/customXml" Target="../ink/ink586.xml"/><Relationship Id="rId55" Type="http://schemas.openxmlformats.org/officeDocument/2006/relationships/image" Target="../media/image600.png"/><Relationship Id="rId76" Type="http://schemas.openxmlformats.org/officeDocument/2006/relationships/customXml" Target="../ink/ink607.xml"/><Relationship Id="rId97" Type="http://schemas.openxmlformats.org/officeDocument/2006/relationships/image" Target="../media/image621.png"/><Relationship Id="rId120" Type="http://schemas.openxmlformats.org/officeDocument/2006/relationships/customXml" Target="../ink/ink629.xml"/><Relationship Id="rId141" Type="http://schemas.openxmlformats.org/officeDocument/2006/relationships/image" Target="../media/image643.png"/><Relationship Id="rId7" Type="http://schemas.openxmlformats.org/officeDocument/2006/relationships/image" Target="../media/image576.png"/><Relationship Id="rId162" Type="http://schemas.openxmlformats.org/officeDocument/2006/relationships/customXml" Target="../ink/ink650.xml"/><Relationship Id="rId183" Type="http://schemas.openxmlformats.org/officeDocument/2006/relationships/image" Target="../media/image664.png"/><Relationship Id="rId2" Type="http://schemas.openxmlformats.org/officeDocument/2006/relationships/customXml" Target="../ink/ink570.xml"/><Relationship Id="rId29" Type="http://schemas.openxmlformats.org/officeDocument/2006/relationships/image" Target="../media/image587.png"/><Relationship Id="rId24" Type="http://schemas.openxmlformats.org/officeDocument/2006/relationships/customXml" Target="../ink/ink581.xml"/><Relationship Id="rId40" Type="http://schemas.openxmlformats.org/officeDocument/2006/relationships/customXml" Target="../ink/ink589.xml"/><Relationship Id="rId45" Type="http://schemas.openxmlformats.org/officeDocument/2006/relationships/image" Target="../media/image595.png"/><Relationship Id="rId66" Type="http://schemas.openxmlformats.org/officeDocument/2006/relationships/customXml" Target="../ink/ink602.xml"/><Relationship Id="rId87" Type="http://schemas.openxmlformats.org/officeDocument/2006/relationships/image" Target="../media/image616.png"/><Relationship Id="rId110" Type="http://schemas.openxmlformats.org/officeDocument/2006/relationships/customXml" Target="../ink/ink624.xml"/><Relationship Id="rId115" Type="http://schemas.openxmlformats.org/officeDocument/2006/relationships/image" Target="../media/image630.png"/><Relationship Id="rId131" Type="http://schemas.openxmlformats.org/officeDocument/2006/relationships/image" Target="../media/image638.png"/><Relationship Id="rId136" Type="http://schemas.openxmlformats.org/officeDocument/2006/relationships/customXml" Target="../ink/ink637.xml"/><Relationship Id="rId157" Type="http://schemas.openxmlformats.org/officeDocument/2006/relationships/image" Target="../media/image651.png"/><Relationship Id="rId178" Type="http://schemas.openxmlformats.org/officeDocument/2006/relationships/customXml" Target="../ink/ink658.xml"/><Relationship Id="rId61" Type="http://schemas.openxmlformats.org/officeDocument/2006/relationships/image" Target="../media/image603.png"/><Relationship Id="rId82" Type="http://schemas.openxmlformats.org/officeDocument/2006/relationships/customXml" Target="../ink/ink610.xml"/><Relationship Id="rId152" Type="http://schemas.openxmlformats.org/officeDocument/2006/relationships/customXml" Target="../ink/ink645.xml"/><Relationship Id="rId173" Type="http://schemas.openxmlformats.org/officeDocument/2006/relationships/image" Target="../media/image659.png"/><Relationship Id="rId194" Type="http://schemas.openxmlformats.org/officeDocument/2006/relationships/customXml" Target="../ink/ink666.xml"/><Relationship Id="rId199" Type="http://schemas.openxmlformats.org/officeDocument/2006/relationships/image" Target="../media/image672.png"/><Relationship Id="rId19" Type="http://schemas.openxmlformats.org/officeDocument/2006/relationships/image" Target="../media/image582.png"/><Relationship Id="rId14" Type="http://schemas.openxmlformats.org/officeDocument/2006/relationships/customXml" Target="../ink/ink576.xml"/><Relationship Id="rId30" Type="http://schemas.openxmlformats.org/officeDocument/2006/relationships/customXml" Target="../ink/ink584.xml"/><Relationship Id="rId35" Type="http://schemas.openxmlformats.org/officeDocument/2006/relationships/image" Target="../media/image590.png"/><Relationship Id="rId56" Type="http://schemas.openxmlformats.org/officeDocument/2006/relationships/customXml" Target="../ink/ink597.xml"/><Relationship Id="rId77" Type="http://schemas.openxmlformats.org/officeDocument/2006/relationships/image" Target="../media/image611.png"/><Relationship Id="rId100" Type="http://schemas.openxmlformats.org/officeDocument/2006/relationships/customXml" Target="../ink/ink619.xml"/><Relationship Id="rId105" Type="http://schemas.openxmlformats.org/officeDocument/2006/relationships/image" Target="../media/image625.png"/><Relationship Id="rId126" Type="http://schemas.openxmlformats.org/officeDocument/2006/relationships/customXml" Target="../ink/ink632.xml"/><Relationship Id="rId147" Type="http://schemas.openxmlformats.org/officeDocument/2006/relationships/image" Target="../media/image646.png"/><Relationship Id="rId168" Type="http://schemas.openxmlformats.org/officeDocument/2006/relationships/customXml" Target="../ink/ink653.xml"/><Relationship Id="rId8" Type="http://schemas.openxmlformats.org/officeDocument/2006/relationships/customXml" Target="../ink/ink573.xml"/><Relationship Id="rId51" Type="http://schemas.openxmlformats.org/officeDocument/2006/relationships/image" Target="../media/image598.png"/><Relationship Id="rId72" Type="http://schemas.openxmlformats.org/officeDocument/2006/relationships/customXml" Target="../ink/ink605.xml"/><Relationship Id="rId93" Type="http://schemas.openxmlformats.org/officeDocument/2006/relationships/image" Target="../media/image619.png"/><Relationship Id="rId98" Type="http://schemas.openxmlformats.org/officeDocument/2006/relationships/customXml" Target="../ink/ink618.xml"/><Relationship Id="rId121" Type="http://schemas.openxmlformats.org/officeDocument/2006/relationships/image" Target="../media/image633.png"/><Relationship Id="rId142" Type="http://schemas.openxmlformats.org/officeDocument/2006/relationships/customXml" Target="../ink/ink640.xml"/><Relationship Id="rId163" Type="http://schemas.openxmlformats.org/officeDocument/2006/relationships/image" Target="../media/image654.png"/><Relationship Id="rId184" Type="http://schemas.openxmlformats.org/officeDocument/2006/relationships/customXml" Target="../ink/ink661.xml"/><Relationship Id="rId189" Type="http://schemas.openxmlformats.org/officeDocument/2006/relationships/image" Target="../media/image667.png"/><Relationship Id="rId3" Type="http://schemas.openxmlformats.org/officeDocument/2006/relationships/image" Target="../media/image574.png"/><Relationship Id="rId25" Type="http://schemas.openxmlformats.org/officeDocument/2006/relationships/image" Target="../media/image585.png"/><Relationship Id="rId46" Type="http://schemas.openxmlformats.org/officeDocument/2006/relationships/customXml" Target="../ink/ink592.xml"/><Relationship Id="rId67" Type="http://schemas.openxmlformats.org/officeDocument/2006/relationships/image" Target="../media/image606.png"/><Relationship Id="rId116" Type="http://schemas.openxmlformats.org/officeDocument/2006/relationships/customXml" Target="../ink/ink627.xml"/><Relationship Id="rId137" Type="http://schemas.openxmlformats.org/officeDocument/2006/relationships/image" Target="../media/image641.png"/><Relationship Id="rId158" Type="http://schemas.openxmlformats.org/officeDocument/2006/relationships/customXml" Target="../ink/ink648.xml"/><Relationship Id="rId20" Type="http://schemas.openxmlformats.org/officeDocument/2006/relationships/customXml" Target="../ink/ink579.xml"/><Relationship Id="rId41" Type="http://schemas.openxmlformats.org/officeDocument/2006/relationships/image" Target="../media/image593.png"/><Relationship Id="rId62" Type="http://schemas.openxmlformats.org/officeDocument/2006/relationships/customXml" Target="../ink/ink600.xml"/><Relationship Id="rId83" Type="http://schemas.openxmlformats.org/officeDocument/2006/relationships/image" Target="../media/image614.png"/><Relationship Id="rId88" Type="http://schemas.openxmlformats.org/officeDocument/2006/relationships/customXml" Target="../ink/ink613.xml"/><Relationship Id="rId111" Type="http://schemas.openxmlformats.org/officeDocument/2006/relationships/image" Target="../media/image628.png"/><Relationship Id="rId132" Type="http://schemas.openxmlformats.org/officeDocument/2006/relationships/customXml" Target="../ink/ink635.xml"/><Relationship Id="rId153" Type="http://schemas.openxmlformats.org/officeDocument/2006/relationships/image" Target="../media/image649.png"/><Relationship Id="rId174" Type="http://schemas.openxmlformats.org/officeDocument/2006/relationships/customXml" Target="../ink/ink656.xml"/><Relationship Id="rId179" Type="http://schemas.openxmlformats.org/officeDocument/2006/relationships/image" Target="../media/image662.png"/><Relationship Id="rId195" Type="http://schemas.openxmlformats.org/officeDocument/2006/relationships/image" Target="../media/image670.png"/><Relationship Id="rId190" Type="http://schemas.openxmlformats.org/officeDocument/2006/relationships/customXml" Target="../ink/ink664.xml"/><Relationship Id="rId15" Type="http://schemas.openxmlformats.org/officeDocument/2006/relationships/image" Target="../media/image580.png"/><Relationship Id="rId36" Type="http://schemas.openxmlformats.org/officeDocument/2006/relationships/customXml" Target="../ink/ink587.xml"/><Relationship Id="rId57" Type="http://schemas.openxmlformats.org/officeDocument/2006/relationships/image" Target="../media/image601.png"/><Relationship Id="rId106" Type="http://schemas.openxmlformats.org/officeDocument/2006/relationships/customXml" Target="../ink/ink622.xml"/><Relationship Id="rId127" Type="http://schemas.openxmlformats.org/officeDocument/2006/relationships/image" Target="../media/image636.png"/><Relationship Id="rId10" Type="http://schemas.openxmlformats.org/officeDocument/2006/relationships/customXml" Target="../ink/ink574.xml"/><Relationship Id="rId31" Type="http://schemas.openxmlformats.org/officeDocument/2006/relationships/image" Target="../media/image588.png"/><Relationship Id="rId52" Type="http://schemas.openxmlformats.org/officeDocument/2006/relationships/customXml" Target="../ink/ink595.xml"/><Relationship Id="rId73" Type="http://schemas.openxmlformats.org/officeDocument/2006/relationships/image" Target="../media/image609.png"/><Relationship Id="rId78" Type="http://schemas.openxmlformats.org/officeDocument/2006/relationships/customXml" Target="../ink/ink608.xml"/><Relationship Id="rId94" Type="http://schemas.openxmlformats.org/officeDocument/2006/relationships/customXml" Target="../ink/ink616.xml"/><Relationship Id="rId99" Type="http://schemas.openxmlformats.org/officeDocument/2006/relationships/image" Target="../media/image622.png"/><Relationship Id="rId101" Type="http://schemas.openxmlformats.org/officeDocument/2006/relationships/image" Target="../media/image623.png"/><Relationship Id="rId122" Type="http://schemas.openxmlformats.org/officeDocument/2006/relationships/customXml" Target="../ink/ink630.xml"/><Relationship Id="rId143" Type="http://schemas.openxmlformats.org/officeDocument/2006/relationships/image" Target="../media/image644.png"/><Relationship Id="rId148" Type="http://schemas.openxmlformats.org/officeDocument/2006/relationships/customXml" Target="../ink/ink643.xml"/><Relationship Id="rId164" Type="http://schemas.openxmlformats.org/officeDocument/2006/relationships/customXml" Target="../ink/ink651.xml"/><Relationship Id="rId169" Type="http://schemas.openxmlformats.org/officeDocument/2006/relationships/image" Target="../media/image657.png"/><Relationship Id="rId185" Type="http://schemas.openxmlformats.org/officeDocument/2006/relationships/image" Target="../media/image665.png"/><Relationship Id="rId4" Type="http://schemas.openxmlformats.org/officeDocument/2006/relationships/customXml" Target="../ink/ink571.xml"/><Relationship Id="rId9" Type="http://schemas.openxmlformats.org/officeDocument/2006/relationships/image" Target="../media/image577.png"/><Relationship Id="rId180" Type="http://schemas.openxmlformats.org/officeDocument/2006/relationships/customXml" Target="../ink/ink659.xml"/><Relationship Id="rId26" Type="http://schemas.openxmlformats.org/officeDocument/2006/relationships/customXml" Target="../ink/ink582.xml"/><Relationship Id="rId47" Type="http://schemas.openxmlformats.org/officeDocument/2006/relationships/image" Target="../media/image596.png"/><Relationship Id="rId68" Type="http://schemas.openxmlformats.org/officeDocument/2006/relationships/customXml" Target="../ink/ink603.xml"/><Relationship Id="rId89" Type="http://schemas.openxmlformats.org/officeDocument/2006/relationships/image" Target="../media/image617.png"/><Relationship Id="rId112" Type="http://schemas.openxmlformats.org/officeDocument/2006/relationships/customXml" Target="../ink/ink625.xml"/><Relationship Id="rId133" Type="http://schemas.openxmlformats.org/officeDocument/2006/relationships/image" Target="../media/image639.png"/><Relationship Id="rId154" Type="http://schemas.openxmlformats.org/officeDocument/2006/relationships/customXml" Target="../ink/ink646.xml"/><Relationship Id="rId175" Type="http://schemas.openxmlformats.org/officeDocument/2006/relationships/image" Target="../media/image660.png"/><Relationship Id="rId196" Type="http://schemas.openxmlformats.org/officeDocument/2006/relationships/customXml" Target="../ink/ink667.xml"/><Relationship Id="rId200" Type="http://schemas.openxmlformats.org/officeDocument/2006/relationships/customXml" Target="../ink/ink669.xml"/><Relationship Id="rId16" Type="http://schemas.openxmlformats.org/officeDocument/2006/relationships/customXml" Target="../ink/ink577.xml"/><Relationship Id="rId37" Type="http://schemas.openxmlformats.org/officeDocument/2006/relationships/image" Target="../media/image591.png"/><Relationship Id="rId58" Type="http://schemas.openxmlformats.org/officeDocument/2006/relationships/customXml" Target="../ink/ink598.xml"/><Relationship Id="rId79" Type="http://schemas.openxmlformats.org/officeDocument/2006/relationships/image" Target="../media/image612.png"/><Relationship Id="rId102" Type="http://schemas.openxmlformats.org/officeDocument/2006/relationships/customXml" Target="../ink/ink620.xml"/><Relationship Id="rId123" Type="http://schemas.openxmlformats.org/officeDocument/2006/relationships/image" Target="../media/image634.png"/><Relationship Id="rId144" Type="http://schemas.openxmlformats.org/officeDocument/2006/relationships/customXml" Target="../ink/ink641.xml"/><Relationship Id="rId90" Type="http://schemas.openxmlformats.org/officeDocument/2006/relationships/customXml" Target="../ink/ink614.xml"/><Relationship Id="rId165" Type="http://schemas.openxmlformats.org/officeDocument/2006/relationships/image" Target="../media/image655.png"/><Relationship Id="rId186" Type="http://schemas.openxmlformats.org/officeDocument/2006/relationships/customXml" Target="../ink/ink662.xml"/><Relationship Id="rId27" Type="http://schemas.openxmlformats.org/officeDocument/2006/relationships/image" Target="../media/image586.png"/><Relationship Id="rId48" Type="http://schemas.openxmlformats.org/officeDocument/2006/relationships/customXml" Target="../ink/ink593.xml"/><Relationship Id="rId69" Type="http://schemas.openxmlformats.org/officeDocument/2006/relationships/image" Target="../media/image607.png"/><Relationship Id="rId113" Type="http://schemas.openxmlformats.org/officeDocument/2006/relationships/image" Target="../media/image629.png"/><Relationship Id="rId134" Type="http://schemas.openxmlformats.org/officeDocument/2006/relationships/customXml" Target="../ink/ink636.xml"/><Relationship Id="rId80" Type="http://schemas.openxmlformats.org/officeDocument/2006/relationships/customXml" Target="../ink/ink609.xml"/><Relationship Id="rId155" Type="http://schemas.openxmlformats.org/officeDocument/2006/relationships/image" Target="../media/image650.png"/><Relationship Id="rId176" Type="http://schemas.openxmlformats.org/officeDocument/2006/relationships/customXml" Target="../ink/ink657.xml"/><Relationship Id="rId197" Type="http://schemas.openxmlformats.org/officeDocument/2006/relationships/image" Target="../media/image671.png"/><Relationship Id="rId201" Type="http://schemas.openxmlformats.org/officeDocument/2006/relationships/image" Target="../media/image673.png"/><Relationship Id="rId17" Type="http://schemas.openxmlformats.org/officeDocument/2006/relationships/image" Target="../media/image581.png"/><Relationship Id="rId38" Type="http://schemas.openxmlformats.org/officeDocument/2006/relationships/customXml" Target="../ink/ink588.xml"/><Relationship Id="rId59" Type="http://schemas.openxmlformats.org/officeDocument/2006/relationships/image" Target="../media/image602.png"/><Relationship Id="rId103" Type="http://schemas.openxmlformats.org/officeDocument/2006/relationships/image" Target="../media/image624.png"/><Relationship Id="rId124" Type="http://schemas.openxmlformats.org/officeDocument/2006/relationships/customXml" Target="../ink/ink631.xml"/><Relationship Id="rId70" Type="http://schemas.openxmlformats.org/officeDocument/2006/relationships/customXml" Target="../ink/ink604.xml"/><Relationship Id="rId91" Type="http://schemas.openxmlformats.org/officeDocument/2006/relationships/image" Target="../media/image618.png"/><Relationship Id="rId145" Type="http://schemas.openxmlformats.org/officeDocument/2006/relationships/image" Target="../media/image645.png"/><Relationship Id="rId166" Type="http://schemas.openxmlformats.org/officeDocument/2006/relationships/customXml" Target="../ink/ink652.xml"/><Relationship Id="rId187" Type="http://schemas.openxmlformats.org/officeDocument/2006/relationships/image" Target="../media/image66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83.xml"/><Relationship Id="rId49" Type="http://schemas.openxmlformats.org/officeDocument/2006/relationships/image" Target="../media/image597.png"/><Relationship Id="rId114" Type="http://schemas.openxmlformats.org/officeDocument/2006/relationships/customXml" Target="../ink/ink626.xml"/><Relationship Id="rId60" Type="http://schemas.openxmlformats.org/officeDocument/2006/relationships/customXml" Target="../ink/ink599.xml"/><Relationship Id="rId81" Type="http://schemas.openxmlformats.org/officeDocument/2006/relationships/image" Target="../media/image613.png"/><Relationship Id="rId135" Type="http://schemas.openxmlformats.org/officeDocument/2006/relationships/image" Target="../media/image640.png"/><Relationship Id="rId156" Type="http://schemas.openxmlformats.org/officeDocument/2006/relationships/customXml" Target="../ink/ink647.xml"/><Relationship Id="rId177" Type="http://schemas.openxmlformats.org/officeDocument/2006/relationships/image" Target="../media/image661.png"/><Relationship Id="rId198" Type="http://schemas.openxmlformats.org/officeDocument/2006/relationships/customXml" Target="../ink/ink668.xml"/><Relationship Id="rId18" Type="http://schemas.openxmlformats.org/officeDocument/2006/relationships/customXml" Target="../ink/ink578.xml"/><Relationship Id="rId39" Type="http://schemas.openxmlformats.org/officeDocument/2006/relationships/image" Target="../media/image592.png"/><Relationship Id="rId50" Type="http://schemas.openxmlformats.org/officeDocument/2006/relationships/customXml" Target="../ink/ink594.xml"/><Relationship Id="rId104" Type="http://schemas.openxmlformats.org/officeDocument/2006/relationships/customXml" Target="../ink/ink621.xml"/><Relationship Id="rId125" Type="http://schemas.openxmlformats.org/officeDocument/2006/relationships/image" Target="../media/image635.png"/><Relationship Id="rId146" Type="http://schemas.openxmlformats.org/officeDocument/2006/relationships/customXml" Target="../ink/ink642.xml"/><Relationship Id="rId167" Type="http://schemas.openxmlformats.org/officeDocument/2006/relationships/image" Target="../media/image656.png"/><Relationship Id="rId188" Type="http://schemas.openxmlformats.org/officeDocument/2006/relationships/customXml" Target="../ink/ink663.xml"/><Relationship Id="rId71" Type="http://schemas.openxmlformats.org/officeDocument/2006/relationships/image" Target="../media/image608.png"/><Relationship Id="rId92" Type="http://schemas.openxmlformats.org/officeDocument/2006/relationships/customXml" Target="../ink/ink6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7/lessons/769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ojipedia.org/winking-face/" TargetMode="External"/><Relationship Id="rId5" Type="http://schemas.openxmlformats.org/officeDocument/2006/relationships/hyperlink" Target="https://courses.cs.washington.edu/courses/cse121/23au/syllabus/#required-course-work-resubmissions-and-late-work" TargetMode="External"/><Relationship Id="rId4" Type="http://schemas.openxmlformats.org/officeDocument/2006/relationships/hyperlink" Target="https://courses.cs.washington.edu/courses/cse121/23au/office_hours/#introductory-programming-lab-ip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34" Type="http://schemas.openxmlformats.org/officeDocument/2006/relationships/customXml" Target="../ink/ink17.xml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8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.xml"/><Relationship Id="rId21" Type="http://schemas.openxmlformats.org/officeDocument/2006/relationships/image" Target="../media/image30.png"/><Relationship Id="rId42" Type="http://schemas.openxmlformats.org/officeDocument/2006/relationships/customXml" Target="../ink/ink38.xml"/><Relationship Id="rId47" Type="http://schemas.openxmlformats.org/officeDocument/2006/relationships/image" Target="../media/image43.png"/><Relationship Id="rId63" Type="http://schemas.openxmlformats.org/officeDocument/2006/relationships/image" Target="../media/image51.png"/><Relationship Id="rId68" Type="http://schemas.openxmlformats.org/officeDocument/2006/relationships/customXml" Target="../ink/ink51.xml"/><Relationship Id="rId84" Type="http://schemas.openxmlformats.org/officeDocument/2006/relationships/customXml" Target="../ink/ink59.xml"/><Relationship Id="rId89" Type="http://schemas.openxmlformats.org/officeDocument/2006/relationships/image" Target="../media/image64.png"/><Relationship Id="rId16" Type="http://schemas.openxmlformats.org/officeDocument/2006/relationships/customXml" Target="../ink/ink25.xml"/><Relationship Id="rId11" Type="http://schemas.openxmlformats.org/officeDocument/2006/relationships/image" Target="../media/image25.png"/><Relationship Id="rId32" Type="http://schemas.openxmlformats.org/officeDocument/2006/relationships/customXml" Target="../ink/ink33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46.xml"/><Relationship Id="rId74" Type="http://schemas.openxmlformats.org/officeDocument/2006/relationships/customXml" Target="../ink/ink54.xml"/><Relationship Id="rId79" Type="http://schemas.openxmlformats.org/officeDocument/2006/relationships/image" Target="../media/image59.png"/><Relationship Id="rId5" Type="http://schemas.openxmlformats.org/officeDocument/2006/relationships/image" Target="../media/image22.png"/><Relationship Id="rId90" Type="http://schemas.openxmlformats.org/officeDocument/2006/relationships/customXml" Target="../ink/ink62.xml"/><Relationship Id="rId95" Type="http://schemas.openxmlformats.org/officeDocument/2006/relationships/image" Target="../media/image67.png"/><Relationship Id="rId22" Type="http://schemas.openxmlformats.org/officeDocument/2006/relationships/customXml" Target="../ink/ink28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41.xml"/><Relationship Id="rId64" Type="http://schemas.openxmlformats.org/officeDocument/2006/relationships/customXml" Target="../ink/ink49.xml"/><Relationship Id="rId69" Type="http://schemas.openxmlformats.org/officeDocument/2006/relationships/image" Target="../media/image54.png"/><Relationship Id="rId80" Type="http://schemas.openxmlformats.org/officeDocument/2006/relationships/customXml" Target="../ink/ink57.xml"/><Relationship Id="rId85" Type="http://schemas.openxmlformats.org/officeDocument/2006/relationships/image" Target="../media/image62.png"/><Relationship Id="rId12" Type="http://schemas.openxmlformats.org/officeDocument/2006/relationships/customXml" Target="../ink/ink23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9.png"/><Relationship Id="rId67" Type="http://schemas.openxmlformats.org/officeDocument/2006/relationships/image" Target="../media/image53.png"/><Relationship Id="rId20" Type="http://schemas.openxmlformats.org/officeDocument/2006/relationships/customXml" Target="../ink/ink27.xml"/><Relationship Id="rId41" Type="http://schemas.openxmlformats.org/officeDocument/2006/relationships/image" Target="../media/image40.png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70" Type="http://schemas.openxmlformats.org/officeDocument/2006/relationships/customXml" Target="../ink/ink52.xml"/><Relationship Id="rId75" Type="http://schemas.openxmlformats.org/officeDocument/2006/relationships/image" Target="../media/image57.png"/><Relationship Id="rId83" Type="http://schemas.openxmlformats.org/officeDocument/2006/relationships/image" Target="../media/image61.png"/><Relationship Id="rId88" Type="http://schemas.openxmlformats.org/officeDocument/2006/relationships/customXml" Target="../ink/ink61.xml"/><Relationship Id="rId91" Type="http://schemas.openxmlformats.org/officeDocument/2006/relationships/image" Target="../media/image65.png"/><Relationship Id="rId96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4.png"/><Relationship Id="rId57" Type="http://schemas.openxmlformats.org/officeDocument/2006/relationships/image" Target="../media/image48.png"/><Relationship Id="rId10" Type="http://schemas.openxmlformats.org/officeDocument/2006/relationships/customXml" Target="../ink/ink22.xml"/><Relationship Id="rId31" Type="http://schemas.openxmlformats.org/officeDocument/2006/relationships/image" Target="../media/image35.png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52.png"/><Relationship Id="rId73" Type="http://schemas.openxmlformats.org/officeDocument/2006/relationships/image" Target="../media/image56.png"/><Relationship Id="rId78" Type="http://schemas.openxmlformats.org/officeDocument/2006/relationships/customXml" Target="../ink/ink56.xml"/><Relationship Id="rId81" Type="http://schemas.openxmlformats.org/officeDocument/2006/relationships/image" Target="../media/image60.png"/><Relationship Id="rId86" Type="http://schemas.openxmlformats.org/officeDocument/2006/relationships/customXml" Target="../ink/ink60.xml"/><Relationship Id="rId94" Type="http://schemas.openxmlformats.org/officeDocument/2006/relationships/customXml" Target="../ink/ink64.xml"/><Relationship Id="rId99" Type="http://schemas.openxmlformats.org/officeDocument/2006/relationships/image" Target="../media/image69.png"/><Relationship Id="rId101" Type="http://schemas.openxmlformats.org/officeDocument/2006/relationships/image" Target="../media/image70.png"/><Relationship Id="rId4" Type="http://schemas.openxmlformats.org/officeDocument/2006/relationships/customXml" Target="../ink/ink19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26.xml"/><Relationship Id="rId39" Type="http://schemas.openxmlformats.org/officeDocument/2006/relationships/image" Target="../media/image39.png"/><Relationship Id="rId34" Type="http://schemas.openxmlformats.org/officeDocument/2006/relationships/customXml" Target="../ink/ink34.xml"/><Relationship Id="rId50" Type="http://schemas.openxmlformats.org/officeDocument/2006/relationships/customXml" Target="../ink/ink42.xml"/><Relationship Id="rId55" Type="http://schemas.openxmlformats.org/officeDocument/2006/relationships/image" Target="../media/image47.png"/><Relationship Id="rId76" Type="http://schemas.openxmlformats.org/officeDocument/2006/relationships/customXml" Target="../ink/ink55.xml"/><Relationship Id="rId97" Type="http://schemas.openxmlformats.org/officeDocument/2006/relationships/image" Target="../media/image68.png"/><Relationship Id="rId7" Type="http://schemas.openxmlformats.org/officeDocument/2006/relationships/image" Target="../media/image23.png"/><Relationship Id="rId71" Type="http://schemas.openxmlformats.org/officeDocument/2006/relationships/image" Target="../media/image55.png"/><Relationship Id="rId92" Type="http://schemas.openxmlformats.org/officeDocument/2006/relationships/customXml" Target="../ink/ink63.xml"/><Relationship Id="rId2" Type="http://schemas.openxmlformats.org/officeDocument/2006/relationships/customXml" Target="../ink/ink18.xml"/><Relationship Id="rId29" Type="http://schemas.openxmlformats.org/officeDocument/2006/relationships/image" Target="../media/image34.png"/><Relationship Id="rId24" Type="http://schemas.openxmlformats.org/officeDocument/2006/relationships/customXml" Target="../ink/ink29.xml"/><Relationship Id="rId40" Type="http://schemas.openxmlformats.org/officeDocument/2006/relationships/customXml" Target="../ink/ink37.xml"/><Relationship Id="rId45" Type="http://schemas.openxmlformats.org/officeDocument/2006/relationships/image" Target="../media/image42.png"/><Relationship Id="rId66" Type="http://schemas.openxmlformats.org/officeDocument/2006/relationships/customXml" Target="../ink/ink50.xml"/><Relationship Id="rId87" Type="http://schemas.openxmlformats.org/officeDocument/2006/relationships/image" Target="../media/image63.png"/><Relationship Id="rId61" Type="http://schemas.openxmlformats.org/officeDocument/2006/relationships/image" Target="../media/image50.png"/><Relationship Id="rId82" Type="http://schemas.openxmlformats.org/officeDocument/2006/relationships/customXml" Target="../ink/ink58.xml"/><Relationship Id="rId19" Type="http://schemas.openxmlformats.org/officeDocument/2006/relationships/image" Target="../media/image29.png"/><Relationship Id="rId14" Type="http://schemas.openxmlformats.org/officeDocument/2006/relationships/customXml" Target="../ink/ink24.xml"/><Relationship Id="rId30" Type="http://schemas.openxmlformats.org/officeDocument/2006/relationships/customXml" Target="../ink/ink32.xml"/><Relationship Id="rId35" Type="http://schemas.openxmlformats.org/officeDocument/2006/relationships/image" Target="../media/image37.png"/><Relationship Id="rId56" Type="http://schemas.openxmlformats.org/officeDocument/2006/relationships/customXml" Target="../ink/ink45.xml"/><Relationship Id="rId77" Type="http://schemas.openxmlformats.org/officeDocument/2006/relationships/image" Target="../media/image58.png"/><Relationship Id="rId100" Type="http://schemas.openxmlformats.org/officeDocument/2006/relationships/customXml" Target="../ink/ink67.xml"/><Relationship Id="rId8" Type="http://schemas.openxmlformats.org/officeDocument/2006/relationships/customXml" Target="../ink/ink21.xml"/><Relationship Id="rId51" Type="http://schemas.openxmlformats.org/officeDocument/2006/relationships/image" Target="../media/image45.png"/><Relationship Id="rId72" Type="http://schemas.openxmlformats.org/officeDocument/2006/relationships/customXml" Target="../ink/ink53.xml"/><Relationship Id="rId93" Type="http://schemas.openxmlformats.org/officeDocument/2006/relationships/image" Target="../media/image66.png"/><Relationship Id="rId98" Type="http://schemas.openxmlformats.org/officeDocument/2006/relationships/customXml" Target="../ink/ink6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D3D3C42-20A0-477C-9E4A-75C506898670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F4C4D-A252-4AAB-9911-12D49B43C426}"/>
              </a:ext>
            </a:extLst>
          </p:cNvPr>
          <p:cNvSpPr txBox="1"/>
          <p:nvPr/>
        </p:nvSpPr>
        <p:spPr>
          <a:xfrm>
            <a:off x="3106292" y="3963299"/>
            <a:ext cx="5979415" cy="2069936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600" dirty="0">
                <a:latin typeface="+mj-lt"/>
              </a:rPr>
              <a:t>TAs: 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Trey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Sebastian</a:t>
            </a:r>
          </a:p>
          <a:p>
            <a:r>
              <a:rPr lang="en-US" sz="1600" dirty="0">
                <a:latin typeface="+mj-lt"/>
              </a:rPr>
              <a:t>Annie</a:t>
            </a:r>
          </a:p>
          <a:p>
            <a:r>
              <a:rPr lang="en-US" sz="1600" dirty="0">
                <a:latin typeface="+mj-lt"/>
              </a:rPr>
              <a:t>Jasmine</a:t>
            </a:r>
          </a:p>
          <a:p>
            <a:r>
              <a:rPr lang="en-US" sz="1600" dirty="0">
                <a:latin typeface="+mj-lt"/>
              </a:rPr>
              <a:t>Christian</a:t>
            </a:r>
          </a:p>
          <a:p>
            <a:r>
              <a:rPr lang="en-US" sz="1600" dirty="0">
                <a:latin typeface="+mj-lt"/>
              </a:rPr>
              <a:t>Lucas</a:t>
            </a:r>
          </a:p>
          <a:p>
            <a:r>
              <a:rPr lang="en-US" sz="1600" dirty="0">
                <a:latin typeface="+mj-lt"/>
              </a:rPr>
              <a:t>Logan</a:t>
            </a:r>
          </a:p>
          <a:p>
            <a:r>
              <a:rPr lang="en-US" sz="1600" dirty="0">
                <a:latin typeface="+mj-lt"/>
              </a:rPr>
              <a:t>Jacob</a:t>
            </a:r>
          </a:p>
          <a:p>
            <a:r>
              <a:rPr lang="en-US" sz="1600" dirty="0">
                <a:latin typeface="+mj-lt"/>
              </a:rPr>
              <a:t>Christina</a:t>
            </a:r>
          </a:p>
          <a:p>
            <a:r>
              <a:rPr lang="en-US" sz="1600" dirty="0">
                <a:latin typeface="+mj-lt"/>
              </a:rPr>
              <a:t>Colton</a:t>
            </a:r>
          </a:p>
          <a:p>
            <a:r>
              <a:rPr lang="en-US" sz="1600" dirty="0" err="1">
                <a:latin typeface="+mj-lt"/>
              </a:rPr>
              <a:t>Janvi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Arkita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Vidhi</a:t>
            </a:r>
          </a:p>
          <a:p>
            <a:r>
              <a:rPr lang="en-US" sz="1600" dirty="0" err="1">
                <a:latin typeface="+mj-lt"/>
              </a:rPr>
              <a:t>Ritesh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Hibbah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Julia</a:t>
            </a:r>
          </a:p>
          <a:p>
            <a:r>
              <a:rPr lang="en-US" sz="1600" dirty="0" err="1">
                <a:latin typeface="+mj-lt"/>
              </a:rPr>
              <a:t>Sahej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Anju</a:t>
            </a:r>
          </a:p>
          <a:p>
            <a:r>
              <a:rPr lang="en-US" sz="1600" dirty="0" err="1">
                <a:latin typeface="+mj-lt"/>
              </a:rPr>
              <a:t>Jonus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>
                <a:latin typeface="+mj-lt"/>
              </a:rPr>
              <a:t>Luke</a:t>
            </a:r>
          </a:p>
          <a:p>
            <a:r>
              <a:rPr lang="en-US" sz="1600" dirty="0">
                <a:latin typeface="+mj-lt"/>
              </a:rPr>
              <a:t>Andras</a:t>
            </a:r>
          </a:p>
          <a:p>
            <a:r>
              <a:rPr lang="en-US" sz="1600" dirty="0" err="1">
                <a:latin typeface="+mj-lt"/>
              </a:rPr>
              <a:t>Archit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Ayesha</a:t>
            </a:r>
          </a:p>
          <a:p>
            <a:r>
              <a:rPr lang="en-US" sz="1600" dirty="0">
                <a:latin typeface="+mj-lt"/>
              </a:rPr>
              <a:t>Vinay</a:t>
            </a:r>
          </a:p>
          <a:p>
            <a:r>
              <a:rPr lang="en-US" sz="1600" dirty="0">
                <a:latin typeface="+mj-lt"/>
              </a:rPr>
              <a:t>Maria</a:t>
            </a:r>
          </a:p>
          <a:p>
            <a:r>
              <a:rPr lang="en-US" sz="1600" dirty="0">
                <a:latin typeface="+mj-lt"/>
              </a:rPr>
              <a:t>Shreya</a:t>
            </a:r>
          </a:p>
          <a:p>
            <a:r>
              <a:rPr lang="en-US" sz="1600" dirty="0">
                <a:latin typeface="+mj-lt"/>
              </a:rPr>
              <a:t>Andy</a:t>
            </a:r>
          </a:p>
          <a:p>
            <a:r>
              <a:rPr lang="en-US" sz="1600" dirty="0">
                <a:latin typeface="+mj-lt"/>
              </a:rPr>
              <a:t>Nicolas</a:t>
            </a:r>
          </a:p>
          <a:p>
            <a:r>
              <a:rPr lang="en-US" sz="1600" dirty="0">
                <a:latin typeface="+mj-lt"/>
              </a:rPr>
              <a:t>Shayna</a:t>
            </a:r>
          </a:p>
          <a:p>
            <a:r>
              <a:rPr lang="en-US" sz="1600" dirty="0">
                <a:latin typeface="+mj-lt"/>
              </a:rPr>
              <a:t>Hannah</a:t>
            </a:r>
          </a:p>
          <a:p>
            <a:r>
              <a:rPr lang="en-US" sz="1600" dirty="0">
                <a:latin typeface="+mj-lt"/>
              </a:rPr>
              <a:t>Aishah</a:t>
            </a:r>
          </a:p>
          <a:p>
            <a:r>
              <a:rPr lang="en-US" sz="1600" dirty="0">
                <a:latin typeface="+mj-lt"/>
              </a:rPr>
              <a:t>Kriti</a:t>
            </a:r>
          </a:p>
          <a:p>
            <a:r>
              <a:rPr lang="en-US" sz="1600" dirty="0">
                <a:latin typeface="+mj-lt"/>
              </a:rPr>
              <a:t>Minh</a:t>
            </a:r>
          </a:p>
          <a:p>
            <a:r>
              <a:rPr lang="en-US" sz="1600" dirty="0">
                <a:latin typeface="+mj-lt"/>
              </a:rPr>
              <a:t>Vivian</a:t>
            </a:r>
          </a:p>
          <a:p>
            <a:r>
              <a:rPr lang="en-US" sz="1600" dirty="0">
                <a:latin typeface="+mj-lt"/>
              </a:rPr>
              <a:t>Nicole</a:t>
            </a:r>
          </a:p>
          <a:p>
            <a:r>
              <a:rPr lang="en-US" sz="1600" dirty="0">
                <a:latin typeface="+mj-lt"/>
              </a:rPr>
              <a:t>Simon</a:t>
            </a:r>
          </a:p>
          <a:p>
            <a:r>
              <a:rPr lang="en-US" sz="1600" dirty="0">
                <a:latin typeface="+mj-lt"/>
              </a:rPr>
              <a:t>Jessie</a:t>
            </a: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 err="1">
                <a:latin typeface="+mj-lt"/>
              </a:rPr>
              <a:t>Yijia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18804-6889-42BF-87AF-DC623336A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6" y="3707432"/>
            <a:ext cx="18150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2a27a002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Mixing Types</a:t>
            </a:r>
            <a:endParaRPr dirty="0"/>
          </a:p>
        </p:txBody>
      </p:sp>
      <p:sp>
        <p:nvSpPr>
          <p:cNvPr id="117" name="Google Shape;117;g1d2a27a0026_0_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pic>
        <p:nvPicPr>
          <p:cNvPr id="119" name="Google Shape;119;g1d2a27a002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900" y="1801200"/>
            <a:ext cx="4512025" cy="37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2a27a0026_0_2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7068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When mixing types in an expression, Java will convert one type to the other and then perform the operation “normally”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Both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200" dirty="0"/>
              <a:t>s</a:t>
            </a:r>
            <a:endParaRPr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71CDA-B5A0-4E43-A2D9-C8F930E13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665A-18C2-4483-AAC7-61B96BAF2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B30F265-75AB-4D3A-B5D3-2E191A8C6A6A}"/>
                  </a:ext>
                </a:extLst>
              </p14:cNvPr>
              <p14:cNvContentPartPr/>
              <p14:nvPr/>
            </p14:nvContentPartPr>
            <p14:xfrm>
              <a:off x="7073100" y="2062759"/>
              <a:ext cx="1277640" cy="15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B30F265-75AB-4D3A-B5D3-2E191A8C6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4100" y="2053759"/>
                <a:ext cx="12952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43FFFC-0690-4D5B-B83F-94BD856C5531}"/>
              </a:ext>
            </a:extLst>
          </p:cNvPr>
          <p:cNvGrpSpPr/>
          <p:nvPr/>
        </p:nvGrpSpPr>
        <p:grpSpPr>
          <a:xfrm>
            <a:off x="7555500" y="2456599"/>
            <a:ext cx="408600" cy="339120"/>
            <a:chOff x="7555500" y="2456599"/>
            <a:chExt cx="4086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041F1D-3674-4E4B-96CE-655F19B94D85}"/>
                    </a:ext>
                  </a:extLst>
                </p14:cNvPr>
                <p14:cNvContentPartPr/>
                <p14:nvPr/>
              </p14:nvContentPartPr>
              <p14:xfrm>
                <a:off x="7555500" y="2471359"/>
                <a:ext cx="30240" cy="28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041F1D-3674-4E4B-96CE-655F19B94D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46860" y="2462359"/>
                  <a:ext cx="47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599D81-3B74-42B1-B674-D92C0AA0F088}"/>
                    </a:ext>
                  </a:extLst>
                </p14:cNvPr>
                <p14:cNvContentPartPr/>
                <p14:nvPr/>
              </p14:nvContentPartPr>
              <p14:xfrm>
                <a:off x="7678620" y="2479999"/>
                <a:ext cx="204480" cy="315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599D81-3B74-42B1-B674-D92C0AA0F0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9620" y="2471359"/>
                  <a:ext cx="222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BB713D-25E6-469C-8599-2A2F4F97BEDC}"/>
                    </a:ext>
                  </a:extLst>
                </p14:cNvPr>
                <p14:cNvContentPartPr/>
                <p14:nvPr/>
              </p14:nvContentPartPr>
              <p14:xfrm>
                <a:off x="7725060" y="2456599"/>
                <a:ext cx="239040" cy="70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BB713D-25E6-469C-8599-2A2F4F97BE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6060" y="2447959"/>
                  <a:ext cx="2566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5AF5CB-FDE9-4132-879A-A788B745FCC6}"/>
              </a:ext>
            </a:extLst>
          </p:cNvPr>
          <p:cNvGrpSpPr/>
          <p:nvPr/>
        </p:nvGrpSpPr>
        <p:grpSpPr>
          <a:xfrm>
            <a:off x="8284500" y="2571079"/>
            <a:ext cx="789480" cy="274320"/>
            <a:chOff x="8284500" y="2571079"/>
            <a:chExt cx="7894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754B5B-952B-4798-A1CC-214165996F8B}"/>
                    </a:ext>
                  </a:extLst>
                </p14:cNvPr>
                <p14:cNvContentPartPr/>
                <p14:nvPr/>
              </p14:nvContentPartPr>
              <p14:xfrm>
                <a:off x="8284500" y="2663239"/>
                <a:ext cx="221400" cy="4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754B5B-952B-4798-A1CC-214165996F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75500" y="2654239"/>
                  <a:ext cx="239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1379D0-C491-4EA2-8199-64502DFB62E1}"/>
                    </a:ext>
                  </a:extLst>
                </p14:cNvPr>
                <p14:cNvContentPartPr/>
                <p14:nvPr/>
              </p14:nvContentPartPr>
              <p14:xfrm>
                <a:off x="8366940" y="2613559"/>
                <a:ext cx="43920" cy="231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1379D0-C491-4EA2-8199-64502DFB62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8300" y="2604919"/>
                  <a:ext cx="61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CF2A43-15C7-4C15-81F5-5AB0075C09E6}"/>
                    </a:ext>
                  </a:extLst>
                </p14:cNvPr>
                <p14:cNvContentPartPr/>
                <p14:nvPr/>
              </p14:nvContentPartPr>
              <p14:xfrm>
                <a:off x="8653860" y="2571079"/>
                <a:ext cx="30600" cy="255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CF2A43-15C7-4C15-81F5-5AB0075C09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45220" y="2562439"/>
                  <a:ext cx="48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A20F8A-2DD8-4B9F-A1C7-BDAB8AB8E46C}"/>
                    </a:ext>
                  </a:extLst>
                </p14:cNvPr>
                <p14:cNvContentPartPr/>
                <p14:nvPr/>
              </p14:nvContentPartPr>
              <p14:xfrm>
                <a:off x="8788140" y="2572159"/>
                <a:ext cx="285840" cy="267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A20F8A-2DD8-4B9F-A1C7-BDAB8AB8E4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79500" y="2563159"/>
                  <a:ext cx="3034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36C33F-FB3F-4F12-84F7-B456BEFB13B0}"/>
              </a:ext>
            </a:extLst>
          </p:cNvPr>
          <p:cNvGrpSpPr/>
          <p:nvPr/>
        </p:nvGrpSpPr>
        <p:grpSpPr>
          <a:xfrm>
            <a:off x="7019100" y="2595919"/>
            <a:ext cx="173160" cy="182880"/>
            <a:chOff x="7019100" y="2595919"/>
            <a:chExt cx="17316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BBFDD9-2C1A-465B-B6F6-201CD5D421D3}"/>
                    </a:ext>
                  </a:extLst>
                </p14:cNvPr>
                <p14:cNvContentPartPr/>
                <p14:nvPr/>
              </p14:nvContentPartPr>
              <p14:xfrm>
                <a:off x="7019100" y="2634439"/>
                <a:ext cx="173160" cy="27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BBFDD9-2C1A-465B-B6F6-201CD5D421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10100" y="2625439"/>
                  <a:ext cx="190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3DDA79-FB54-4A20-BF58-BE4DFC3F3497}"/>
                    </a:ext>
                  </a:extLst>
                </p14:cNvPr>
                <p14:cNvContentPartPr/>
                <p14:nvPr/>
              </p14:nvContentPartPr>
              <p14:xfrm>
                <a:off x="7101540" y="2595919"/>
                <a:ext cx="19440" cy="182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3DDA79-FB54-4A20-BF58-BE4DFC3F34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92900" y="2586919"/>
                  <a:ext cx="370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E9D723F-F620-426D-9402-3DC0DD2B58BC}"/>
              </a:ext>
            </a:extLst>
          </p:cNvPr>
          <p:cNvGrpSpPr/>
          <p:nvPr/>
        </p:nvGrpSpPr>
        <p:grpSpPr>
          <a:xfrm>
            <a:off x="4953060" y="2492239"/>
            <a:ext cx="1356840" cy="422280"/>
            <a:chOff x="4953060" y="2492239"/>
            <a:chExt cx="135684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6F39CF-38D5-43FE-BEDF-F85500F2B170}"/>
                    </a:ext>
                  </a:extLst>
                </p14:cNvPr>
                <p14:cNvContentPartPr/>
                <p14:nvPr/>
              </p14:nvContentPartPr>
              <p14:xfrm>
                <a:off x="4953060" y="2534719"/>
                <a:ext cx="21600" cy="73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6F39CF-38D5-43FE-BEDF-F85500F2B1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44060" y="2526079"/>
                  <a:ext cx="39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011187-0B01-48A6-A186-35CAA29D3A35}"/>
                    </a:ext>
                  </a:extLst>
                </p14:cNvPr>
                <p14:cNvContentPartPr/>
                <p14:nvPr/>
              </p14:nvContentPartPr>
              <p14:xfrm>
                <a:off x="5040540" y="2536519"/>
                <a:ext cx="33840" cy="79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011187-0B01-48A6-A186-35CAA29D3A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1540" y="2527519"/>
                  <a:ext cx="51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7AD90F-A6BF-4B17-A716-E079C0FED904}"/>
                    </a:ext>
                  </a:extLst>
                </p14:cNvPr>
                <p14:cNvContentPartPr/>
                <p14:nvPr/>
              </p14:nvContentPartPr>
              <p14:xfrm>
                <a:off x="5140620" y="2580079"/>
                <a:ext cx="265320" cy="334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7AD90F-A6BF-4B17-A716-E079C0FED9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1620" y="2571079"/>
                  <a:ext cx="282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133148-5541-445C-9CE2-66CAFF86A872}"/>
                    </a:ext>
                  </a:extLst>
                </p14:cNvPr>
                <p14:cNvContentPartPr/>
                <p14:nvPr/>
              </p14:nvContentPartPr>
              <p14:xfrm>
                <a:off x="5459940" y="2730199"/>
                <a:ext cx="163080" cy="176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133148-5541-445C-9CE2-66CAFF86A8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51300" y="2721559"/>
                  <a:ext cx="18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2BD63B-DFCD-41BF-9C06-5E5CAC675AEF}"/>
                    </a:ext>
                  </a:extLst>
                </p14:cNvPr>
                <p14:cNvContentPartPr/>
                <p14:nvPr/>
              </p14:nvContentPartPr>
              <p14:xfrm>
                <a:off x="5730300" y="2591599"/>
                <a:ext cx="39600" cy="300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2BD63B-DFCD-41BF-9C06-5E5CAC675A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1660" y="2582959"/>
                  <a:ext cx="57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C07E79-7A67-42A3-B389-03FC818DC059}"/>
                    </a:ext>
                  </a:extLst>
                </p14:cNvPr>
                <p14:cNvContentPartPr/>
                <p14:nvPr/>
              </p14:nvContentPartPr>
              <p14:xfrm>
                <a:off x="5851620" y="2547319"/>
                <a:ext cx="42840" cy="33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C07E79-7A67-42A3-B389-03FC818DC0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42980" y="2538319"/>
                  <a:ext cx="60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8BA38D-14D3-400B-AFC9-19204A6F0775}"/>
                    </a:ext>
                  </a:extLst>
                </p14:cNvPr>
                <p14:cNvContentPartPr/>
                <p14:nvPr/>
              </p14:nvContentPartPr>
              <p14:xfrm>
                <a:off x="5994180" y="2691679"/>
                <a:ext cx="156600" cy="217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8BA38D-14D3-400B-AFC9-19204A6F07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5540" y="2682679"/>
                  <a:ext cx="174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0B75E2-ED73-42A9-912D-49B8474BA6FB}"/>
                    </a:ext>
                  </a:extLst>
                </p14:cNvPr>
                <p14:cNvContentPartPr/>
                <p14:nvPr/>
              </p14:nvContentPartPr>
              <p14:xfrm>
                <a:off x="6224580" y="2492239"/>
                <a:ext cx="85320" cy="147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0B75E2-ED73-42A9-912D-49B8474BA6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5940" y="2483239"/>
                  <a:ext cx="1029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57B49E6-9031-4E4B-B616-83F23E16E870}"/>
              </a:ext>
            </a:extLst>
          </p:cNvPr>
          <p:cNvGrpSpPr/>
          <p:nvPr/>
        </p:nvGrpSpPr>
        <p:grpSpPr>
          <a:xfrm>
            <a:off x="4294620" y="2619319"/>
            <a:ext cx="193320" cy="241200"/>
            <a:chOff x="4294620" y="2619319"/>
            <a:chExt cx="1933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01B103-2F33-4A4B-BD5A-9FD9893C6D33}"/>
                    </a:ext>
                  </a:extLst>
                </p14:cNvPr>
                <p14:cNvContentPartPr/>
                <p14:nvPr/>
              </p14:nvContentPartPr>
              <p14:xfrm>
                <a:off x="4294620" y="2691679"/>
                <a:ext cx="193320" cy="27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01B103-2F33-4A4B-BD5A-9FD9893C6D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85980" y="2682679"/>
                  <a:ext cx="21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B2AE0E-B2B3-44FF-96FB-33DF2CD67913}"/>
                    </a:ext>
                  </a:extLst>
                </p14:cNvPr>
                <p14:cNvContentPartPr/>
                <p14:nvPr/>
              </p14:nvContentPartPr>
              <p14:xfrm>
                <a:off x="4389660" y="2619319"/>
                <a:ext cx="14400" cy="241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B2AE0E-B2B3-44FF-96FB-33DF2CD679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1020" y="2610679"/>
                  <a:ext cx="3204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8180674-EDEE-4731-8886-C61BA7491FD8}"/>
                  </a:ext>
                </a:extLst>
              </p14:cNvPr>
              <p14:cNvContentPartPr/>
              <p14:nvPr/>
            </p14:nvContentPartPr>
            <p14:xfrm>
              <a:off x="3574620" y="2608879"/>
              <a:ext cx="228240" cy="334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8180674-EDEE-4731-8886-C61BA7491F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65620" y="2600239"/>
                <a:ext cx="24588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0A89C68-4F1A-4E69-8390-29232EE04549}"/>
              </a:ext>
            </a:extLst>
          </p:cNvPr>
          <p:cNvGrpSpPr/>
          <p:nvPr/>
        </p:nvGrpSpPr>
        <p:grpSpPr>
          <a:xfrm>
            <a:off x="3135060" y="2687719"/>
            <a:ext cx="197280" cy="191520"/>
            <a:chOff x="3135060" y="2687719"/>
            <a:chExt cx="1972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1DF5B3-127C-4920-BF27-3B043600A98D}"/>
                    </a:ext>
                  </a:extLst>
                </p14:cNvPr>
                <p14:cNvContentPartPr/>
                <p14:nvPr/>
              </p14:nvContentPartPr>
              <p14:xfrm>
                <a:off x="3135060" y="2746759"/>
                <a:ext cx="197280" cy="2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1DF5B3-127C-4920-BF27-3B043600A9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6060" y="2738119"/>
                  <a:ext cx="21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46E661-3F30-4423-AE59-DB2F5863948F}"/>
                    </a:ext>
                  </a:extLst>
                </p14:cNvPr>
                <p14:cNvContentPartPr/>
                <p14:nvPr/>
              </p14:nvContentPartPr>
              <p14:xfrm>
                <a:off x="3162780" y="2687719"/>
                <a:ext cx="63360" cy="19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46E661-3F30-4423-AE59-DB2F586394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3780" y="2679079"/>
                  <a:ext cx="810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BB1947-6F48-4C3E-A7F6-AA9DCB4D97E9}"/>
                  </a:ext>
                </a:extLst>
              </p14:cNvPr>
              <p14:cNvContentPartPr/>
              <p14:nvPr/>
            </p14:nvContentPartPr>
            <p14:xfrm>
              <a:off x="2732580" y="2594479"/>
              <a:ext cx="218160" cy="372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BB1947-6F48-4C3E-A7F6-AA9DCB4D97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23580" y="2585839"/>
                <a:ext cx="23580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57E5107-600A-4DDE-9C0C-FEE0DDF83343}"/>
              </a:ext>
            </a:extLst>
          </p:cNvPr>
          <p:cNvGrpSpPr/>
          <p:nvPr/>
        </p:nvGrpSpPr>
        <p:grpSpPr>
          <a:xfrm>
            <a:off x="2722500" y="3080839"/>
            <a:ext cx="5370120" cy="892440"/>
            <a:chOff x="2722500" y="3080839"/>
            <a:chExt cx="5370120" cy="89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50D54D-751D-456F-A746-AB2BF50520E3}"/>
                    </a:ext>
                  </a:extLst>
                </p14:cNvPr>
                <p14:cNvContentPartPr/>
                <p14:nvPr/>
              </p14:nvContentPartPr>
              <p14:xfrm>
                <a:off x="2722500" y="3080839"/>
                <a:ext cx="1026720" cy="11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50D54D-751D-456F-A746-AB2BF50520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13860" y="3072199"/>
                  <a:ext cx="10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D706C1-53B3-4664-84D2-E8B463B93ED9}"/>
                    </a:ext>
                  </a:extLst>
                </p14:cNvPr>
                <p14:cNvContentPartPr/>
                <p14:nvPr/>
              </p14:nvContentPartPr>
              <p14:xfrm>
                <a:off x="3032460" y="3317719"/>
                <a:ext cx="233280" cy="149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D706C1-53B3-4664-84D2-E8B463B93E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23460" y="3308719"/>
                  <a:ext cx="250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98CB4F-A597-467D-8DC7-10DCEC2D69B7}"/>
                    </a:ext>
                  </a:extLst>
                </p14:cNvPr>
                <p14:cNvContentPartPr/>
                <p14:nvPr/>
              </p14:nvContentPartPr>
              <p14:xfrm>
                <a:off x="3216780" y="3305119"/>
                <a:ext cx="18000" cy="317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98CB4F-A597-467D-8DC7-10DCEC2D69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08140" y="3296119"/>
                  <a:ext cx="35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7E4E98-ABCC-498E-B4A8-1D10614CCD93}"/>
                    </a:ext>
                  </a:extLst>
                </p14:cNvPr>
                <p14:cNvContentPartPr/>
                <p14:nvPr/>
              </p14:nvContentPartPr>
              <p14:xfrm>
                <a:off x="4093020" y="3557479"/>
                <a:ext cx="209520" cy="23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7E4E98-ABCC-498E-B4A8-1D10614CCD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84380" y="3548479"/>
                  <a:ext cx="22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83631D-07EC-487D-9C29-4E49F5BB7D8B}"/>
                    </a:ext>
                  </a:extLst>
                </p14:cNvPr>
                <p14:cNvContentPartPr/>
                <p14:nvPr/>
              </p14:nvContentPartPr>
              <p14:xfrm>
                <a:off x="4199220" y="3461719"/>
                <a:ext cx="28800" cy="25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83631D-07EC-487D-9C29-4E49F5BB7D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0220" y="3453079"/>
                  <a:ext cx="46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C691561-8F84-4438-97E7-1FFAE8720976}"/>
                    </a:ext>
                  </a:extLst>
                </p14:cNvPr>
                <p14:cNvContentPartPr/>
                <p14:nvPr/>
              </p14:nvContentPartPr>
              <p14:xfrm>
                <a:off x="4791780" y="3316999"/>
                <a:ext cx="23760" cy="80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C691561-8F84-4438-97E7-1FFAE87209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83140" y="3308359"/>
                  <a:ext cx="41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01B83F-3EF5-41F0-A71D-2DCCE914FCDA}"/>
                    </a:ext>
                  </a:extLst>
                </p14:cNvPr>
                <p14:cNvContentPartPr/>
                <p14:nvPr/>
              </p14:nvContentPartPr>
              <p14:xfrm>
                <a:off x="4873140" y="3329239"/>
                <a:ext cx="17280" cy="11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01B83F-3EF5-41F0-A71D-2DCCE914FC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4500" y="3320599"/>
                  <a:ext cx="34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5256B4-11E9-496D-90ED-A7C71B80331B}"/>
                    </a:ext>
                  </a:extLst>
                </p14:cNvPr>
                <p14:cNvContentPartPr/>
                <p14:nvPr/>
              </p14:nvContentPartPr>
              <p14:xfrm>
                <a:off x="4910580" y="3341479"/>
                <a:ext cx="331560" cy="357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5256B4-11E9-496D-90ED-A7C71B8033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01580" y="3332479"/>
                  <a:ext cx="34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AAF341-02CC-43F5-A915-F38E4EA69CF8}"/>
                    </a:ext>
                  </a:extLst>
                </p14:cNvPr>
                <p14:cNvContentPartPr/>
                <p14:nvPr/>
              </p14:nvContentPartPr>
              <p14:xfrm>
                <a:off x="5273460" y="3450199"/>
                <a:ext cx="183240" cy="183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AAF341-02CC-43F5-A915-F38E4EA69C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64820" y="3441199"/>
                  <a:ext cx="20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114447-6F8B-415D-B9EA-F305EC7DD949}"/>
                    </a:ext>
                  </a:extLst>
                </p14:cNvPr>
                <p14:cNvContentPartPr/>
                <p14:nvPr/>
              </p14:nvContentPartPr>
              <p14:xfrm>
                <a:off x="5519340" y="3327439"/>
                <a:ext cx="56520" cy="277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114447-6F8B-415D-B9EA-F305EC7DD9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10340" y="3318799"/>
                  <a:ext cx="74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26FDAE-D155-4D42-BF7C-D07C45BB8B06}"/>
                    </a:ext>
                  </a:extLst>
                </p14:cNvPr>
                <p14:cNvContentPartPr/>
                <p14:nvPr/>
              </p14:nvContentPartPr>
              <p14:xfrm>
                <a:off x="5668740" y="3313399"/>
                <a:ext cx="59400" cy="241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26FDAE-D155-4D42-BF7C-D07C45BB8B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0100" y="3304399"/>
                  <a:ext cx="77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4399C9-7A11-493C-A767-579CEB6BB891}"/>
                    </a:ext>
                  </a:extLst>
                </p14:cNvPr>
                <p14:cNvContentPartPr/>
                <p14:nvPr/>
              </p14:nvContentPartPr>
              <p14:xfrm>
                <a:off x="5847300" y="3435079"/>
                <a:ext cx="166320" cy="169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4399C9-7A11-493C-A767-579CEB6BB8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8660" y="3426079"/>
                  <a:ext cx="183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60F596-210D-4B64-99A4-342E1CDC0FA6}"/>
                    </a:ext>
                  </a:extLst>
                </p14:cNvPr>
                <p14:cNvContentPartPr/>
                <p14:nvPr/>
              </p14:nvContentPartPr>
              <p14:xfrm>
                <a:off x="6034140" y="3259759"/>
                <a:ext cx="137880" cy="14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60F596-210D-4B64-99A4-342E1CDC0F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25500" y="3250759"/>
                  <a:ext cx="155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5B70B0-AFA2-4E0B-80B2-48F76C19B582}"/>
                    </a:ext>
                  </a:extLst>
                </p14:cNvPr>
                <p14:cNvContentPartPr/>
                <p14:nvPr/>
              </p14:nvContentPartPr>
              <p14:xfrm>
                <a:off x="6378300" y="3397279"/>
                <a:ext cx="226080" cy="5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5B70B0-AFA2-4E0B-80B2-48F76C19B5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9660" y="3388639"/>
                  <a:ext cx="243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A54B1E-2D82-4CF8-BEC1-DAC7990EF021}"/>
                    </a:ext>
                  </a:extLst>
                </p14:cNvPr>
                <p14:cNvContentPartPr/>
                <p14:nvPr/>
              </p14:nvContentPartPr>
              <p14:xfrm>
                <a:off x="6482340" y="3339319"/>
                <a:ext cx="36720" cy="183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A54B1E-2D82-4CF8-BEC1-DAC7990EF0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73340" y="3330679"/>
                  <a:ext cx="54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EBB588-18C7-469C-A618-328F8FFF2989}"/>
                    </a:ext>
                  </a:extLst>
                </p14:cNvPr>
                <p14:cNvContentPartPr/>
                <p14:nvPr/>
              </p14:nvContentPartPr>
              <p14:xfrm>
                <a:off x="6822900" y="3325279"/>
                <a:ext cx="19440" cy="229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EBB588-18C7-469C-A618-328F8FFF29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4260" y="3316639"/>
                  <a:ext cx="37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79586D-A2DA-47A2-B52C-8D93CF57E759}"/>
                    </a:ext>
                  </a:extLst>
                </p14:cNvPr>
                <p14:cNvContentPartPr/>
                <p14:nvPr/>
              </p14:nvContentPartPr>
              <p14:xfrm>
                <a:off x="6930180" y="3268399"/>
                <a:ext cx="268560" cy="31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79586D-A2DA-47A2-B52C-8D93CF57E7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1180" y="3259759"/>
                  <a:ext cx="286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14A49C-688D-4F91-B069-E1CF238CE9B5}"/>
                    </a:ext>
                  </a:extLst>
                </p14:cNvPr>
                <p14:cNvContentPartPr/>
                <p14:nvPr/>
              </p14:nvContentPartPr>
              <p14:xfrm>
                <a:off x="7359660" y="3442639"/>
                <a:ext cx="198360" cy="27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14A49C-688D-4F91-B069-E1CF238CE9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50660" y="3433999"/>
                  <a:ext cx="21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1BA921-A25C-4C1A-9321-C21D2FE23B13}"/>
                    </a:ext>
                  </a:extLst>
                </p14:cNvPr>
                <p14:cNvContentPartPr/>
                <p14:nvPr/>
              </p14:nvContentPartPr>
              <p14:xfrm>
                <a:off x="7435260" y="3357319"/>
                <a:ext cx="30600" cy="17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1BA921-A25C-4C1A-9321-C21D2FE23B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26260" y="3348319"/>
                  <a:ext cx="4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0428CE-B86D-4789-A9E4-2BFE732CFB5F}"/>
                    </a:ext>
                  </a:extLst>
                </p14:cNvPr>
                <p14:cNvContentPartPr/>
                <p14:nvPr/>
              </p14:nvContentPartPr>
              <p14:xfrm>
                <a:off x="7743060" y="3307279"/>
                <a:ext cx="38520" cy="170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0428CE-B86D-4789-A9E4-2BFE732CFB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34420" y="3298639"/>
                  <a:ext cx="5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1B6812-3862-4122-B97B-0BF265A69BEC}"/>
                    </a:ext>
                  </a:extLst>
                </p14:cNvPr>
                <p14:cNvContentPartPr/>
                <p14:nvPr/>
              </p14:nvContentPartPr>
              <p14:xfrm>
                <a:off x="7804620" y="3291439"/>
                <a:ext cx="288000" cy="254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1B6812-3862-4122-B97B-0BF265A69B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95980" y="3282439"/>
                  <a:ext cx="305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01ED54-F9D0-42C6-88BC-BD78B4835359}"/>
                    </a:ext>
                  </a:extLst>
                </p14:cNvPr>
                <p14:cNvContentPartPr/>
                <p14:nvPr/>
              </p14:nvContentPartPr>
              <p14:xfrm>
                <a:off x="3150900" y="3767359"/>
                <a:ext cx="3009600" cy="205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01ED54-F9D0-42C6-88BC-BD78B48353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41900" y="3758359"/>
                  <a:ext cx="30272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2E4DD68-4886-4C37-A5E9-E02F3370CC73}"/>
              </a:ext>
            </a:extLst>
          </p:cNvPr>
          <p:cNvGrpSpPr/>
          <p:nvPr/>
        </p:nvGrpSpPr>
        <p:grpSpPr>
          <a:xfrm>
            <a:off x="2830860" y="3307279"/>
            <a:ext cx="82800" cy="90720"/>
            <a:chOff x="2830860" y="3307279"/>
            <a:chExt cx="8280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369D2-64AF-4753-968C-A26E225A2852}"/>
                    </a:ext>
                  </a:extLst>
                </p14:cNvPr>
                <p14:cNvContentPartPr/>
                <p14:nvPr/>
              </p14:nvContentPartPr>
              <p14:xfrm>
                <a:off x="2830860" y="3310879"/>
                <a:ext cx="34200" cy="87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369D2-64AF-4753-968C-A26E225A28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1860" y="3302239"/>
                  <a:ext cx="51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743CA8-5FE8-4784-9B6C-E00A5113F035}"/>
                    </a:ext>
                  </a:extLst>
                </p14:cNvPr>
                <p14:cNvContentPartPr/>
                <p14:nvPr/>
              </p14:nvContentPartPr>
              <p14:xfrm>
                <a:off x="2877660" y="3307279"/>
                <a:ext cx="36000" cy="66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743CA8-5FE8-4784-9B6C-E00A5113F0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68660" y="3298279"/>
                  <a:ext cx="536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06D1344-ED1B-4A78-A7EA-D88FC0C343BF}"/>
              </a:ext>
            </a:extLst>
          </p:cNvPr>
          <p:cNvGrpSpPr/>
          <p:nvPr/>
        </p:nvGrpSpPr>
        <p:grpSpPr>
          <a:xfrm>
            <a:off x="3343500" y="3262999"/>
            <a:ext cx="99720" cy="133200"/>
            <a:chOff x="3343500" y="3262999"/>
            <a:chExt cx="997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9E670C-DFF5-4A77-BF84-FCC61156F447}"/>
                    </a:ext>
                  </a:extLst>
                </p14:cNvPr>
                <p14:cNvContentPartPr/>
                <p14:nvPr/>
              </p14:nvContentPartPr>
              <p14:xfrm>
                <a:off x="3343500" y="3262999"/>
                <a:ext cx="37080" cy="10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9E670C-DFF5-4A77-BF84-FCC61156F44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34860" y="3253999"/>
                  <a:ext cx="5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181F62-BC73-4B2B-BF1B-1DD452046B3E}"/>
                    </a:ext>
                  </a:extLst>
                </p14:cNvPr>
                <p14:cNvContentPartPr/>
                <p14:nvPr/>
              </p14:nvContentPartPr>
              <p14:xfrm>
                <a:off x="3422700" y="3310519"/>
                <a:ext cx="20520" cy="85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181F62-BC73-4B2B-BF1B-1DD452046B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14060" y="3301519"/>
                  <a:ext cx="38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CA9AE7C-8E0F-42EC-9CCC-C852E5DE53A2}"/>
              </a:ext>
            </a:extLst>
          </p:cNvPr>
          <p:cNvGrpSpPr/>
          <p:nvPr/>
        </p:nvGrpSpPr>
        <p:grpSpPr>
          <a:xfrm>
            <a:off x="5687820" y="4245799"/>
            <a:ext cx="107640" cy="106920"/>
            <a:chOff x="5687820" y="4245799"/>
            <a:chExt cx="10764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CB1752-EFD3-431F-BDDA-8E606AC368A1}"/>
                    </a:ext>
                  </a:extLst>
                </p14:cNvPr>
                <p14:cNvContentPartPr/>
                <p14:nvPr/>
              </p14:nvContentPartPr>
              <p14:xfrm>
                <a:off x="5687820" y="4294759"/>
                <a:ext cx="45720" cy="57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CB1752-EFD3-431F-BDDA-8E606AC368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78820" y="4286119"/>
                  <a:ext cx="63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337ED3-1F97-4D09-98B8-FA9917E1685E}"/>
                    </a:ext>
                  </a:extLst>
                </p14:cNvPr>
                <p14:cNvContentPartPr/>
                <p14:nvPr/>
              </p14:nvContentPartPr>
              <p14:xfrm>
                <a:off x="5723460" y="4245799"/>
                <a:ext cx="72000" cy="9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337ED3-1F97-4D09-98B8-FA9917E168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14460" y="4237159"/>
                  <a:ext cx="896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03F03F8-081F-4763-BD64-02E3CFB2BB0F}"/>
              </a:ext>
            </a:extLst>
          </p:cNvPr>
          <p:cNvGrpSpPr/>
          <p:nvPr/>
        </p:nvGrpSpPr>
        <p:grpSpPr>
          <a:xfrm>
            <a:off x="6199020" y="4121239"/>
            <a:ext cx="67680" cy="129600"/>
            <a:chOff x="6199020" y="4121239"/>
            <a:chExt cx="676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A19226-D02C-472D-8F86-326FE90965CE}"/>
                    </a:ext>
                  </a:extLst>
                </p14:cNvPr>
                <p14:cNvContentPartPr/>
                <p14:nvPr/>
              </p14:nvContentPartPr>
              <p14:xfrm>
                <a:off x="6199020" y="4121239"/>
                <a:ext cx="57600" cy="93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A19226-D02C-472D-8F86-326FE90965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90380" y="4112599"/>
                  <a:ext cx="75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DC625B-36E7-4F6D-B100-72ED76D97A57}"/>
                    </a:ext>
                  </a:extLst>
                </p14:cNvPr>
                <p14:cNvContentPartPr/>
                <p14:nvPr/>
              </p14:nvContentPartPr>
              <p14:xfrm>
                <a:off x="6229260" y="4192159"/>
                <a:ext cx="37440" cy="58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DC625B-36E7-4F6D-B100-72ED76D97A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0260" y="4183519"/>
                  <a:ext cx="550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45FD275-C404-4C91-BB88-E5E26CE5330A}"/>
              </a:ext>
            </a:extLst>
          </p:cNvPr>
          <p:cNvGrpSpPr/>
          <p:nvPr/>
        </p:nvGrpSpPr>
        <p:grpSpPr>
          <a:xfrm>
            <a:off x="3550140" y="4221319"/>
            <a:ext cx="3633840" cy="632520"/>
            <a:chOff x="3550140" y="4221319"/>
            <a:chExt cx="363384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85B52C-6F01-4603-BF1C-ABF521C68C4B}"/>
                    </a:ext>
                  </a:extLst>
                </p14:cNvPr>
                <p14:cNvContentPartPr/>
                <p14:nvPr/>
              </p14:nvContentPartPr>
              <p14:xfrm>
                <a:off x="3550140" y="4275319"/>
                <a:ext cx="19440" cy="7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85B52C-6F01-4603-BF1C-ABF521C68C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41140" y="4266319"/>
                  <a:ext cx="3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F41D43-1956-4BEB-AB06-5E9D39240319}"/>
                    </a:ext>
                  </a:extLst>
                </p14:cNvPr>
                <p14:cNvContentPartPr/>
                <p14:nvPr/>
              </p14:nvContentPartPr>
              <p14:xfrm>
                <a:off x="3608100" y="4261639"/>
                <a:ext cx="34200" cy="68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F41D43-1956-4BEB-AB06-5E9D392403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99100" y="4252999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202ACD-931D-4736-8D9F-00095EB227A9}"/>
                    </a:ext>
                  </a:extLst>
                </p14:cNvPr>
                <p14:cNvContentPartPr/>
                <p14:nvPr/>
              </p14:nvContentPartPr>
              <p14:xfrm>
                <a:off x="3708540" y="4295839"/>
                <a:ext cx="237960" cy="19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202ACD-931D-4736-8D9F-00095EB227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9900" y="4286839"/>
                  <a:ext cx="255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CB0663-F98B-4B71-B335-F6A7F9BF4F8F}"/>
                    </a:ext>
                  </a:extLst>
                </p14:cNvPr>
                <p14:cNvContentPartPr/>
                <p14:nvPr/>
              </p14:nvContentPartPr>
              <p14:xfrm>
                <a:off x="3878460" y="4266319"/>
                <a:ext cx="15120" cy="342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CB0663-F98B-4B71-B335-F6A7F9BF4F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69820" y="4257319"/>
                  <a:ext cx="32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A0FA34-31FC-4CFC-A270-43ED873A81EB}"/>
                    </a:ext>
                  </a:extLst>
                </p14:cNvPr>
                <p14:cNvContentPartPr/>
                <p14:nvPr/>
              </p14:nvContentPartPr>
              <p14:xfrm>
                <a:off x="3993300" y="4303759"/>
                <a:ext cx="459360" cy="335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A0FA34-31FC-4CFC-A270-43ED873A81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84300" y="4295119"/>
                  <a:ext cx="477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7F36FC-5417-4CA4-934D-1933FE324859}"/>
                    </a:ext>
                  </a:extLst>
                </p14:cNvPr>
                <p14:cNvContentPartPr/>
                <p14:nvPr/>
              </p14:nvContentPartPr>
              <p14:xfrm>
                <a:off x="4564260" y="4345879"/>
                <a:ext cx="51840" cy="241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7F36FC-5417-4CA4-934D-1933FE3248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55260" y="4336879"/>
                  <a:ext cx="69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484CE8-6557-4C27-A378-F356A10D1F61}"/>
                    </a:ext>
                  </a:extLst>
                </p14:cNvPr>
                <p14:cNvContentPartPr/>
                <p14:nvPr/>
              </p14:nvContentPartPr>
              <p14:xfrm>
                <a:off x="4698900" y="4324999"/>
                <a:ext cx="32040" cy="259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484CE8-6557-4C27-A378-F356A10D1F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90260" y="4316359"/>
                  <a:ext cx="49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8C9BC2F-2AE3-4743-865B-5B58D0FDBD9A}"/>
                    </a:ext>
                  </a:extLst>
                </p14:cNvPr>
                <p14:cNvContentPartPr/>
                <p14:nvPr/>
              </p14:nvContentPartPr>
              <p14:xfrm>
                <a:off x="4794660" y="4434079"/>
                <a:ext cx="160560" cy="171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8C9BC2F-2AE3-4743-865B-5B58D0FDBD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85660" y="4425079"/>
                  <a:ext cx="178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5DD487D-6BCE-4926-9018-317772248143}"/>
                    </a:ext>
                  </a:extLst>
                </p14:cNvPr>
                <p14:cNvContentPartPr/>
                <p14:nvPr/>
              </p14:nvContentPartPr>
              <p14:xfrm>
                <a:off x="4994100" y="4249039"/>
                <a:ext cx="86040" cy="131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5DD487D-6BCE-4926-9018-3177722481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5100" y="4240399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B16F3D-6912-40DF-865D-98F77D48848A}"/>
                    </a:ext>
                  </a:extLst>
                </p14:cNvPr>
                <p14:cNvContentPartPr/>
                <p14:nvPr/>
              </p14:nvContentPartPr>
              <p14:xfrm>
                <a:off x="5412420" y="4423639"/>
                <a:ext cx="213480" cy="38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B16F3D-6912-40DF-865D-98F77D4884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03780" y="4414639"/>
                  <a:ext cx="231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98B9D6-F03D-4D36-B05D-6D59AB75FB81}"/>
                    </a:ext>
                  </a:extLst>
                </p14:cNvPr>
                <p14:cNvContentPartPr/>
                <p14:nvPr/>
              </p14:nvContentPartPr>
              <p14:xfrm>
                <a:off x="5483700" y="4364959"/>
                <a:ext cx="77040" cy="191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98B9D6-F03D-4D36-B05D-6D59AB75FB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75060" y="4356319"/>
                  <a:ext cx="94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F610683-EBF9-462F-880D-92CFFC6B6B7B}"/>
                    </a:ext>
                  </a:extLst>
                </p14:cNvPr>
                <p14:cNvContentPartPr/>
                <p14:nvPr/>
              </p14:nvContentPartPr>
              <p14:xfrm>
                <a:off x="5823900" y="4333639"/>
                <a:ext cx="90360" cy="197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F610683-EBF9-462F-880D-92CFFC6B6B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14900" y="4324999"/>
                  <a:ext cx="108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B38F5E-C210-43C4-82DC-AADF11910F05}"/>
                    </a:ext>
                  </a:extLst>
                </p14:cNvPr>
                <p14:cNvContentPartPr/>
                <p14:nvPr/>
              </p14:nvContentPartPr>
              <p14:xfrm>
                <a:off x="5952420" y="4349119"/>
                <a:ext cx="214560" cy="18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B38F5E-C210-43C4-82DC-AADF11910F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43780" y="4340119"/>
                  <a:ext cx="232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1284DE-DF82-456C-936F-DFDF10784828}"/>
                    </a:ext>
                  </a:extLst>
                </p14:cNvPr>
                <p14:cNvContentPartPr/>
                <p14:nvPr/>
              </p14:nvContentPartPr>
              <p14:xfrm>
                <a:off x="5994900" y="4257679"/>
                <a:ext cx="214560" cy="72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1284DE-DF82-456C-936F-DFDF107848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5900" y="4249039"/>
                  <a:ext cx="232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6FF3BD-1266-4400-878B-DD72FC5969AB}"/>
                    </a:ext>
                  </a:extLst>
                </p14:cNvPr>
                <p14:cNvContentPartPr/>
                <p14:nvPr/>
              </p14:nvContentPartPr>
              <p14:xfrm>
                <a:off x="6398100" y="4378999"/>
                <a:ext cx="234720" cy="45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6FF3BD-1266-4400-878B-DD72FC5969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9100" y="4370359"/>
                  <a:ext cx="252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0A2E23-3486-4674-B485-2342B9E2779F}"/>
                    </a:ext>
                  </a:extLst>
                </p14:cNvPr>
                <p14:cNvContentPartPr/>
                <p14:nvPr/>
              </p14:nvContentPartPr>
              <p14:xfrm>
                <a:off x="6500700" y="4221319"/>
                <a:ext cx="343440" cy="28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0A2E23-3486-4674-B485-2342B9E277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92060" y="4212319"/>
                  <a:ext cx="361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3C6D90-D8E1-4D33-93FA-20437E7D9ABF}"/>
                    </a:ext>
                  </a:extLst>
                </p14:cNvPr>
                <p14:cNvContentPartPr/>
                <p14:nvPr/>
              </p14:nvContentPartPr>
              <p14:xfrm>
                <a:off x="6943860" y="4222039"/>
                <a:ext cx="240120" cy="257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3C6D90-D8E1-4D33-93FA-20437E7D9A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4860" y="4213039"/>
                  <a:ext cx="257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2073A6-BE52-4EAA-B732-3095B9D13CF0}"/>
                    </a:ext>
                  </a:extLst>
                </p14:cNvPr>
                <p14:cNvContentPartPr/>
                <p14:nvPr/>
              </p14:nvContentPartPr>
              <p14:xfrm>
                <a:off x="3558780" y="4656919"/>
                <a:ext cx="2834640" cy="196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2073A6-BE52-4EAA-B732-3095B9D13C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49780" y="4648279"/>
                  <a:ext cx="28522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130C0D6-AA1C-46C5-B229-02BA9B6670FB}"/>
              </a:ext>
            </a:extLst>
          </p:cNvPr>
          <p:cNvGrpSpPr/>
          <p:nvPr/>
        </p:nvGrpSpPr>
        <p:grpSpPr>
          <a:xfrm>
            <a:off x="5904180" y="5130679"/>
            <a:ext cx="99000" cy="91080"/>
            <a:chOff x="5904180" y="5130679"/>
            <a:chExt cx="9900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A02C79-86D7-46F0-8C6F-6E1403163172}"/>
                    </a:ext>
                  </a:extLst>
                </p14:cNvPr>
                <p14:cNvContentPartPr/>
                <p14:nvPr/>
              </p14:nvContentPartPr>
              <p14:xfrm>
                <a:off x="5904180" y="5155879"/>
                <a:ext cx="29520" cy="65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A02C79-86D7-46F0-8C6F-6E14031631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95180" y="5147239"/>
                  <a:ext cx="47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51125D-B915-4A4E-AF9A-0C33E209BD20}"/>
                    </a:ext>
                  </a:extLst>
                </p14:cNvPr>
                <p14:cNvContentPartPr/>
                <p14:nvPr/>
              </p14:nvContentPartPr>
              <p14:xfrm>
                <a:off x="5932980" y="5130679"/>
                <a:ext cx="70200" cy="61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51125D-B915-4A4E-AF9A-0C33E209BD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24340" y="5122039"/>
                  <a:ext cx="878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1ECA82F-A1C6-4CD1-AEB7-144D20072E03}"/>
              </a:ext>
            </a:extLst>
          </p:cNvPr>
          <p:cNvGrpSpPr/>
          <p:nvPr/>
        </p:nvGrpSpPr>
        <p:grpSpPr>
          <a:xfrm>
            <a:off x="6321420" y="5076319"/>
            <a:ext cx="96120" cy="124200"/>
            <a:chOff x="6321420" y="5076319"/>
            <a:chExt cx="9612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884546B-C1B4-4A7E-AD73-9BA099AD6416}"/>
                    </a:ext>
                  </a:extLst>
                </p14:cNvPr>
                <p14:cNvContentPartPr/>
                <p14:nvPr/>
              </p14:nvContentPartPr>
              <p14:xfrm>
                <a:off x="6321420" y="5076319"/>
                <a:ext cx="68400" cy="84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884546B-C1B4-4A7E-AD73-9BA099AD64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12420" y="5067319"/>
                  <a:ext cx="86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793877-FF9E-48EB-8F7F-54A3161431C1}"/>
                    </a:ext>
                  </a:extLst>
                </p14:cNvPr>
                <p14:cNvContentPartPr/>
                <p14:nvPr/>
              </p14:nvContentPartPr>
              <p14:xfrm>
                <a:off x="6379020" y="5154439"/>
                <a:ext cx="38520" cy="46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793877-FF9E-48EB-8F7F-54A3161431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70020" y="5145439"/>
                  <a:ext cx="561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8D7CEDE-6769-440F-945E-69777BC1F009}"/>
              </a:ext>
            </a:extLst>
          </p:cNvPr>
          <p:cNvGrpSpPr/>
          <p:nvPr/>
        </p:nvGrpSpPr>
        <p:grpSpPr>
          <a:xfrm>
            <a:off x="3834180" y="5041759"/>
            <a:ext cx="2658960" cy="659880"/>
            <a:chOff x="3834180" y="5041759"/>
            <a:chExt cx="265896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D225164-7AA0-4FEE-B63D-B76D52253063}"/>
                    </a:ext>
                  </a:extLst>
                </p14:cNvPr>
                <p14:cNvContentPartPr/>
                <p14:nvPr/>
              </p14:nvContentPartPr>
              <p14:xfrm>
                <a:off x="3834180" y="5133559"/>
                <a:ext cx="15480" cy="67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D225164-7AA0-4FEE-B63D-B76D522530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25540" y="5124559"/>
                  <a:ext cx="33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5606B4-CB75-4E4E-984C-8075482EDBCA}"/>
                    </a:ext>
                  </a:extLst>
                </p14:cNvPr>
                <p14:cNvContentPartPr/>
                <p14:nvPr/>
              </p14:nvContentPartPr>
              <p14:xfrm>
                <a:off x="3874500" y="5092159"/>
                <a:ext cx="25560" cy="83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5606B4-CB75-4E4E-984C-8075482EDB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65860" y="5083159"/>
                  <a:ext cx="43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4A257C1-32BF-40D9-B172-7E34E11582AB}"/>
                    </a:ext>
                  </a:extLst>
                </p14:cNvPr>
                <p14:cNvContentPartPr/>
                <p14:nvPr/>
              </p14:nvContentPartPr>
              <p14:xfrm>
                <a:off x="3980700" y="5112319"/>
                <a:ext cx="187200" cy="221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4A257C1-32BF-40D9-B172-7E34E11582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72060" y="5103319"/>
                  <a:ext cx="204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C07089-36D9-49BA-BF94-EE3016DE99BD}"/>
                    </a:ext>
                  </a:extLst>
                </p14:cNvPr>
                <p14:cNvContentPartPr/>
                <p14:nvPr/>
              </p14:nvContentPartPr>
              <p14:xfrm>
                <a:off x="4117140" y="5138959"/>
                <a:ext cx="42480" cy="336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C07089-36D9-49BA-BF94-EE3016DE99B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08500" y="5130319"/>
                  <a:ext cx="60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9ACB24-5932-4C5F-A0F4-9C12A58E8B03}"/>
                    </a:ext>
                  </a:extLst>
                </p14:cNvPr>
                <p14:cNvContentPartPr/>
                <p14:nvPr/>
              </p14:nvContentPartPr>
              <p14:xfrm>
                <a:off x="4215420" y="5109439"/>
                <a:ext cx="225360" cy="323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9ACB24-5932-4C5F-A0F4-9C12A58E8B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06780" y="5100799"/>
                  <a:ext cx="243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434021-BCBF-4606-962B-CA16015B6323}"/>
                    </a:ext>
                  </a:extLst>
                </p14:cNvPr>
                <p14:cNvContentPartPr/>
                <p14:nvPr/>
              </p14:nvContentPartPr>
              <p14:xfrm>
                <a:off x="4482540" y="5224639"/>
                <a:ext cx="84960" cy="215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434021-BCBF-4606-962B-CA16015B63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3900" y="5215639"/>
                  <a:ext cx="102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8128EB-19FD-43A9-95C7-B7FC20D36617}"/>
                    </a:ext>
                  </a:extLst>
                </p14:cNvPr>
                <p14:cNvContentPartPr/>
                <p14:nvPr/>
              </p14:nvContentPartPr>
              <p14:xfrm>
                <a:off x="4640940" y="5168119"/>
                <a:ext cx="50760" cy="267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8128EB-19FD-43A9-95C7-B7FC20D366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32300" y="5159119"/>
                  <a:ext cx="68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9CF629B-A064-49A1-80E7-F0030BC129FC}"/>
                    </a:ext>
                  </a:extLst>
                </p14:cNvPr>
                <p14:cNvContentPartPr/>
                <p14:nvPr/>
              </p14:nvContentPartPr>
              <p14:xfrm>
                <a:off x="4741020" y="5125279"/>
                <a:ext cx="63360" cy="273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9CF629B-A064-49A1-80E7-F0030BC129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32380" y="5116639"/>
                  <a:ext cx="81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954F7F-599D-4BFA-B8F7-D3F53E1A3AC4}"/>
                    </a:ext>
                  </a:extLst>
                </p14:cNvPr>
                <p14:cNvContentPartPr/>
                <p14:nvPr/>
              </p14:nvContentPartPr>
              <p14:xfrm>
                <a:off x="4866300" y="5233999"/>
                <a:ext cx="111960" cy="201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954F7F-599D-4BFA-B8F7-D3F53E1A3A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57660" y="5225359"/>
                  <a:ext cx="129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27B34ED-9F27-4CDD-A2CC-2C1E8343FCB7}"/>
                    </a:ext>
                  </a:extLst>
                </p14:cNvPr>
                <p14:cNvContentPartPr/>
                <p14:nvPr/>
              </p14:nvContentPartPr>
              <p14:xfrm>
                <a:off x="5071500" y="5087119"/>
                <a:ext cx="18000" cy="303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27B34ED-9F27-4CDD-A2CC-2C1E8343FC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62500" y="5078479"/>
                  <a:ext cx="35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4DC072B-A99D-48AE-A4E3-94FDE1CAFAD9}"/>
                    </a:ext>
                  </a:extLst>
                </p14:cNvPr>
                <p14:cNvContentPartPr/>
                <p14:nvPr/>
              </p14:nvContentPartPr>
              <p14:xfrm>
                <a:off x="5157900" y="5116999"/>
                <a:ext cx="152640" cy="271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4DC072B-A99D-48AE-A4E3-94FDE1CAFA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49260" y="5108359"/>
                  <a:ext cx="170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A219AD5-913A-419F-8320-ECFE8B92AFCA}"/>
                    </a:ext>
                  </a:extLst>
                </p14:cNvPr>
                <p14:cNvContentPartPr/>
                <p14:nvPr/>
              </p14:nvContentPartPr>
              <p14:xfrm>
                <a:off x="5358420" y="5041759"/>
                <a:ext cx="98280" cy="180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A219AD5-913A-419F-8320-ECFE8B92AF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49420" y="5033119"/>
                  <a:ext cx="115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B72B37-8AA1-43EB-8748-61331DCF1D5E}"/>
                    </a:ext>
                  </a:extLst>
                </p14:cNvPr>
                <p14:cNvContentPartPr/>
                <p14:nvPr/>
              </p14:nvContentPartPr>
              <p14:xfrm>
                <a:off x="5666940" y="5276119"/>
                <a:ext cx="153720" cy="34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B72B37-8AA1-43EB-8748-61331DCF1D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58300" y="5267479"/>
                  <a:ext cx="171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43A246E-5407-431C-B0A3-E0A4957DB6D6}"/>
                    </a:ext>
                  </a:extLst>
                </p14:cNvPr>
                <p14:cNvContentPartPr/>
                <p14:nvPr/>
              </p14:nvContentPartPr>
              <p14:xfrm>
                <a:off x="5716260" y="5205199"/>
                <a:ext cx="55800" cy="166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43A246E-5407-431C-B0A3-E0A4957DB6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07260" y="5196199"/>
                  <a:ext cx="73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8FDD36-67D3-4C8F-BCCB-13D44310894F}"/>
                    </a:ext>
                  </a:extLst>
                </p14:cNvPr>
                <p14:cNvContentPartPr/>
                <p14:nvPr/>
              </p14:nvContentPartPr>
              <p14:xfrm>
                <a:off x="6028020" y="5168119"/>
                <a:ext cx="56160" cy="221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8FDD36-67D3-4C8F-BCCB-13D4431089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19380" y="5159479"/>
                  <a:ext cx="73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88BD721-4B8C-4EEA-B2F7-F8557583D76E}"/>
                    </a:ext>
                  </a:extLst>
                </p14:cNvPr>
                <p14:cNvContentPartPr/>
                <p14:nvPr/>
              </p14:nvContentPartPr>
              <p14:xfrm>
                <a:off x="6136380" y="5146879"/>
                <a:ext cx="175680" cy="262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88BD721-4B8C-4EEA-B2F7-F8557583D7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27380" y="5137879"/>
                  <a:ext cx="193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4731264-D2B3-472C-B87A-6460F97BD562}"/>
                    </a:ext>
                  </a:extLst>
                </p14:cNvPr>
                <p14:cNvContentPartPr/>
                <p14:nvPr/>
              </p14:nvContentPartPr>
              <p14:xfrm>
                <a:off x="3902580" y="5454319"/>
                <a:ext cx="2590560" cy="247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4731264-D2B3-472C-B87A-6460F97BD5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93580" y="5445319"/>
                  <a:ext cx="260820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6D4364F-F4E8-4112-97A0-ED7E1DFAA716}"/>
              </a:ext>
            </a:extLst>
          </p:cNvPr>
          <p:cNvGrpSpPr/>
          <p:nvPr/>
        </p:nvGrpSpPr>
        <p:grpSpPr>
          <a:xfrm>
            <a:off x="6926940" y="5485999"/>
            <a:ext cx="571680" cy="408960"/>
            <a:chOff x="6926940" y="5485999"/>
            <a:chExt cx="57168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56DCF5-12A3-4656-B42D-1BB92869BAA3}"/>
                    </a:ext>
                  </a:extLst>
                </p14:cNvPr>
                <p14:cNvContentPartPr/>
                <p14:nvPr/>
              </p14:nvContentPartPr>
              <p14:xfrm>
                <a:off x="6930900" y="5572399"/>
                <a:ext cx="321120" cy="57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56DCF5-12A3-4656-B42D-1BB92869BA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22260" y="5563399"/>
                  <a:ext cx="338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9B81D3-DF09-49EB-83B3-4AD9DF2B0F51}"/>
                    </a:ext>
                  </a:extLst>
                </p14:cNvPr>
                <p14:cNvContentPartPr/>
                <p14:nvPr/>
              </p14:nvContentPartPr>
              <p14:xfrm>
                <a:off x="6926940" y="5714599"/>
                <a:ext cx="403200" cy="73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9B81D3-DF09-49EB-83B3-4AD9DF2B0F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17940" y="5705959"/>
                  <a:ext cx="420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0F6207-BBA1-4C0E-BA74-886E56E3E10C}"/>
                    </a:ext>
                  </a:extLst>
                </p14:cNvPr>
                <p14:cNvContentPartPr/>
                <p14:nvPr/>
              </p14:nvContentPartPr>
              <p14:xfrm>
                <a:off x="7187940" y="5485999"/>
                <a:ext cx="310680" cy="408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0F6207-BBA1-4C0E-BA74-886E56E3E10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79300" y="5477359"/>
                  <a:ext cx="3283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7AEB13C-0AED-4B94-A8D4-C7199FF08F33}"/>
              </a:ext>
            </a:extLst>
          </p:cNvPr>
          <p:cNvGrpSpPr/>
          <p:nvPr/>
        </p:nvGrpSpPr>
        <p:grpSpPr>
          <a:xfrm>
            <a:off x="7845300" y="5280079"/>
            <a:ext cx="2093760" cy="513000"/>
            <a:chOff x="7845300" y="5280079"/>
            <a:chExt cx="209376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71E4D0-F220-42EC-BD6A-DB7418E1EC99}"/>
                    </a:ext>
                  </a:extLst>
                </p14:cNvPr>
                <p14:cNvContentPartPr/>
                <p14:nvPr/>
              </p14:nvContentPartPr>
              <p14:xfrm>
                <a:off x="7845300" y="5370799"/>
                <a:ext cx="30240" cy="109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71E4D0-F220-42EC-BD6A-DB7418E1EC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6300" y="5361799"/>
                  <a:ext cx="4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7B73EB-59E8-4D5F-BBCE-FCB94D19D67B}"/>
                    </a:ext>
                  </a:extLst>
                </p14:cNvPr>
                <p14:cNvContentPartPr/>
                <p14:nvPr/>
              </p14:nvContentPartPr>
              <p14:xfrm>
                <a:off x="7897140" y="5343799"/>
                <a:ext cx="48600" cy="151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7B73EB-59E8-4D5F-BBCE-FCB94D19D6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88140" y="5335159"/>
                  <a:ext cx="66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D4991C-B68B-418F-9506-FE9AF2176AEF}"/>
                    </a:ext>
                  </a:extLst>
                </p14:cNvPr>
                <p14:cNvContentPartPr/>
                <p14:nvPr/>
              </p14:nvContentPartPr>
              <p14:xfrm>
                <a:off x="8005860" y="5360359"/>
                <a:ext cx="112320" cy="199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D4991C-B68B-418F-9506-FE9AF2176A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97220" y="5351359"/>
                  <a:ext cx="129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A5EE24-A020-4FA6-A1FC-4CAC7295AE53}"/>
                    </a:ext>
                  </a:extLst>
                </p14:cNvPr>
                <p14:cNvContentPartPr/>
                <p14:nvPr/>
              </p14:nvContentPartPr>
              <p14:xfrm>
                <a:off x="8141220" y="5388079"/>
                <a:ext cx="71280" cy="358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A5EE24-A020-4FA6-A1FC-4CAC7295AE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32580" y="5379439"/>
                  <a:ext cx="88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8A41A92-CAE5-4B34-A937-57CC19359901}"/>
                    </a:ext>
                  </a:extLst>
                </p14:cNvPr>
                <p14:cNvContentPartPr/>
                <p14:nvPr/>
              </p14:nvContentPartPr>
              <p14:xfrm>
                <a:off x="8285220" y="5359999"/>
                <a:ext cx="236520" cy="433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8A41A92-CAE5-4B34-A937-57CC193599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6580" y="5350999"/>
                  <a:ext cx="2541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89BFAD6-6377-4D1A-AD1B-8113A4DFF3C0}"/>
                    </a:ext>
                  </a:extLst>
                </p14:cNvPr>
                <p14:cNvContentPartPr/>
                <p14:nvPr/>
              </p14:nvContentPartPr>
              <p14:xfrm>
                <a:off x="8550540" y="5506519"/>
                <a:ext cx="109800" cy="218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89BFAD6-6377-4D1A-AD1B-8113A4DFF3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41540" y="5497519"/>
                  <a:ext cx="127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A7316B4-B418-4D9C-A68E-1980B75123EA}"/>
                    </a:ext>
                  </a:extLst>
                </p14:cNvPr>
                <p14:cNvContentPartPr/>
                <p14:nvPr/>
              </p14:nvContentPartPr>
              <p14:xfrm>
                <a:off x="8775540" y="5369719"/>
                <a:ext cx="30240" cy="261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A7316B4-B418-4D9C-A68E-1980B75123E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66900" y="5360719"/>
                  <a:ext cx="47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AC0270-B3C3-429F-BAE1-6539C4B9F74A}"/>
                    </a:ext>
                  </a:extLst>
                </p14:cNvPr>
                <p14:cNvContentPartPr/>
                <p14:nvPr/>
              </p14:nvContentPartPr>
              <p14:xfrm>
                <a:off x="8875260" y="5380519"/>
                <a:ext cx="39240" cy="252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AC0270-B3C3-429F-BAE1-6539C4B9F74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66620" y="5371519"/>
                  <a:ext cx="56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698698-07A1-487C-BE3C-6A74585BA937}"/>
                    </a:ext>
                  </a:extLst>
                </p14:cNvPr>
                <p14:cNvContentPartPr/>
                <p14:nvPr/>
              </p14:nvContentPartPr>
              <p14:xfrm>
                <a:off x="8984340" y="5495719"/>
                <a:ext cx="140040" cy="155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698698-07A1-487C-BE3C-6A74585BA9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75340" y="5487079"/>
                  <a:ext cx="157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563ABA8-6B1F-4AB4-B8AB-F2E16A02FB69}"/>
                    </a:ext>
                  </a:extLst>
                </p14:cNvPr>
                <p14:cNvContentPartPr/>
                <p14:nvPr/>
              </p14:nvContentPartPr>
              <p14:xfrm>
                <a:off x="9167940" y="5372959"/>
                <a:ext cx="44640" cy="287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563ABA8-6B1F-4AB4-B8AB-F2E16A02FB6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58940" y="5363959"/>
                  <a:ext cx="62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9DAED04-E468-444F-8E64-F2A0E1FBBB73}"/>
                    </a:ext>
                  </a:extLst>
                </p14:cNvPr>
                <p14:cNvContentPartPr/>
                <p14:nvPr/>
              </p14:nvContentPartPr>
              <p14:xfrm>
                <a:off x="9253260" y="5412199"/>
                <a:ext cx="142560" cy="321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9DAED04-E468-444F-8E64-F2A0E1FBBB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44260" y="5403559"/>
                  <a:ext cx="160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7D61D5-4721-4818-92FA-EBC431E030E1}"/>
                    </a:ext>
                  </a:extLst>
                </p14:cNvPr>
                <p14:cNvContentPartPr/>
                <p14:nvPr/>
              </p14:nvContentPartPr>
              <p14:xfrm>
                <a:off x="9288180" y="5365759"/>
                <a:ext cx="80640" cy="71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7D61D5-4721-4818-92FA-EBC431E030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79180" y="5357119"/>
                  <a:ext cx="9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373CD60-7D09-40FE-A2DA-1885AAC18FF9}"/>
                    </a:ext>
                  </a:extLst>
                </p14:cNvPr>
                <p14:cNvContentPartPr/>
                <p14:nvPr/>
              </p14:nvContentPartPr>
              <p14:xfrm>
                <a:off x="9530460" y="5412919"/>
                <a:ext cx="28800" cy="259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373CD60-7D09-40FE-A2DA-1885AAC18F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21820" y="5403919"/>
                  <a:ext cx="46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87C74B-A78A-49E3-9AFD-7AB4D8F11AB8}"/>
                    </a:ext>
                  </a:extLst>
                </p14:cNvPr>
                <p14:cNvContentPartPr/>
                <p14:nvPr/>
              </p14:nvContentPartPr>
              <p14:xfrm>
                <a:off x="9689580" y="5377279"/>
                <a:ext cx="174600" cy="251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87C74B-A78A-49E3-9AFD-7AB4D8F11A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80940" y="5368279"/>
                  <a:ext cx="192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5C23A2-BE4D-467C-BD88-0EDBF2B52F9C}"/>
                    </a:ext>
                  </a:extLst>
                </p14:cNvPr>
                <p14:cNvContentPartPr/>
                <p14:nvPr/>
              </p14:nvContentPartPr>
              <p14:xfrm>
                <a:off x="9873180" y="5280079"/>
                <a:ext cx="22320" cy="88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5C23A2-BE4D-467C-BD88-0EDBF2B52F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4180" y="5271079"/>
                  <a:ext cx="39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81E7539-C780-4179-8D8D-82E8DA71E93A}"/>
                    </a:ext>
                  </a:extLst>
                </p14:cNvPr>
                <p14:cNvContentPartPr/>
                <p14:nvPr/>
              </p14:nvContentPartPr>
              <p14:xfrm>
                <a:off x="9913500" y="5295919"/>
                <a:ext cx="25560" cy="129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81E7539-C780-4179-8D8D-82E8DA71E9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04860" y="5286919"/>
                  <a:ext cx="43200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537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2a27a0026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2</a:t>
            </a:r>
            <a:endParaRPr/>
          </a:p>
        </p:txBody>
      </p:sp>
      <p:sp>
        <p:nvSpPr>
          <p:cNvPr id="126" name="Google Shape;126;g1d2a27a0026_0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7CE0B-1215-4A2C-B9AF-711D1E257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E5934EDE-1542-4050-A323-5DCC02E6FB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4D86D-6E46-48F5-84DF-1BEC18CC1AEE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A72DB-1B2D-4DF1-8EC2-D268422D7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9D45AB-3EC5-46B1-B60C-E7FB0BF3702B}"/>
              </a:ext>
            </a:extLst>
          </p:cNvPr>
          <p:cNvGrpSpPr/>
          <p:nvPr/>
        </p:nvGrpSpPr>
        <p:grpSpPr>
          <a:xfrm>
            <a:off x="323460" y="1365439"/>
            <a:ext cx="1571760" cy="1015200"/>
            <a:chOff x="323460" y="1365439"/>
            <a:chExt cx="1571760" cy="10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0BB718-5970-4A6B-A2AA-1A27D1C14D7C}"/>
                    </a:ext>
                  </a:extLst>
                </p14:cNvPr>
                <p14:cNvContentPartPr/>
                <p14:nvPr/>
              </p14:nvContentPartPr>
              <p14:xfrm>
                <a:off x="323460" y="1450399"/>
                <a:ext cx="145800" cy="200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0BB718-5970-4A6B-A2AA-1A27D1C14D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820" y="1441399"/>
                  <a:ext cx="16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01C7E5-3D27-4125-9F6A-46BF8EB6C02A}"/>
                    </a:ext>
                  </a:extLst>
                </p14:cNvPr>
                <p14:cNvContentPartPr/>
                <p14:nvPr/>
              </p14:nvContentPartPr>
              <p14:xfrm>
                <a:off x="341820" y="1406479"/>
                <a:ext cx="105480" cy="54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01C7E5-3D27-4125-9F6A-46BF8EB6C0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180" y="1397479"/>
                  <a:ext cx="123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5CE0F5-3E85-4D7B-9B4E-FD9FD123505B}"/>
                    </a:ext>
                  </a:extLst>
                </p14:cNvPr>
                <p14:cNvContentPartPr/>
                <p14:nvPr/>
              </p14:nvContentPartPr>
              <p14:xfrm>
                <a:off x="669060" y="1492159"/>
                <a:ext cx="143640" cy="69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5CE0F5-3E85-4D7B-9B4E-FD9FD12350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0060" y="1483519"/>
                  <a:ext cx="161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21380FA-C656-4469-A406-4F30C2935E66}"/>
                    </a:ext>
                  </a:extLst>
                </p14:cNvPr>
                <p14:cNvContentPartPr/>
                <p14:nvPr/>
              </p14:nvContentPartPr>
              <p14:xfrm>
                <a:off x="723060" y="1447519"/>
                <a:ext cx="8064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21380FA-C656-4469-A406-4F30C2935E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060" y="1438879"/>
                  <a:ext cx="98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090AD2-EB72-4A01-94F7-1C6EF836C8FD}"/>
                    </a:ext>
                  </a:extLst>
                </p14:cNvPr>
                <p14:cNvContentPartPr/>
                <p14:nvPr/>
              </p14:nvContentPartPr>
              <p14:xfrm>
                <a:off x="689220" y="1406479"/>
                <a:ext cx="136440" cy="197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090AD2-EB72-4A01-94F7-1C6EF836C8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0220" y="1397839"/>
                  <a:ext cx="154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4FB238-0AAD-4DE7-9893-E3DC9C0CC2CE}"/>
                    </a:ext>
                  </a:extLst>
                </p14:cNvPr>
                <p14:cNvContentPartPr/>
                <p14:nvPr/>
              </p14:nvContentPartPr>
              <p14:xfrm>
                <a:off x="987300" y="1365439"/>
                <a:ext cx="148320" cy="241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4FB238-0AAD-4DE7-9893-E3DC9C0CC2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8660" y="1356439"/>
                  <a:ext cx="165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9969CA-93C1-48CD-BBCC-AA583ED988A9}"/>
                    </a:ext>
                  </a:extLst>
                </p14:cNvPr>
                <p14:cNvContentPartPr/>
                <p14:nvPr/>
              </p14:nvContentPartPr>
              <p14:xfrm>
                <a:off x="1345860" y="1498999"/>
                <a:ext cx="140040" cy="1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9969CA-93C1-48CD-BBCC-AA583ED988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6860" y="1489999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67246F-32ED-4C79-A870-95FC64542C2A}"/>
                    </a:ext>
                  </a:extLst>
                </p14:cNvPr>
                <p14:cNvContentPartPr/>
                <p14:nvPr/>
              </p14:nvContentPartPr>
              <p14:xfrm>
                <a:off x="1382580" y="1438519"/>
                <a:ext cx="27000" cy="13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67246F-32ED-4C79-A870-95FC64542C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3940" y="1429879"/>
                  <a:ext cx="44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913FFA-3189-4B38-8966-86344B321971}"/>
                    </a:ext>
                  </a:extLst>
                </p14:cNvPr>
                <p14:cNvContentPartPr/>
                <p14:nvPr/>
              </p14:nvContentPartPr>
              <p14:xfrm>
                <a:off x="1574460" y="1393159"/>
                <a:ext cx="29160" cy="164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913FFA-3189-4B38-8966-86344B3219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65820" y="1384159"/>
                  <a:ext cx="46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4E52BC-3ABE-4DD4-AF2C-30E298F625D1}"/>
                    </a:ext>
                  </a:extLst>
                </p14:cNvPr>
                <p14:cNvContentPartPr/>
                <p14:nvPr/>
              </p14:nvContentPartPr>
              <p14:xfrm>
                <a:off x="1688220" y="1518439"/>
                <a:ext cx="16560" cy="14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4E52BC-3ABE-4DD4-AF2C-30E298F625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9580" y="1509799"/>
                  <a:ext cx="3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793A9B-4528-46DE-98F7-0407B3FAA110}"/>
                    </a:ext>
                  </a:extLst>
                </p14:cNvPr>
                <p14:cNvContentPartPr/>
                <p14:nvPr/>
              </p14:nvContentPartPr>
              <p14:xfrm>
                <a:off x="1772820" y="1376599"/>
                <a:ext cx="122400" cy="227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793A9B-4528-46DE-98F7-0407B3FAA1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3820" y="1367959"/>
                  <a:ext cx="140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9822AE-DACA-4D9C-ADAD-277C9CFF2C5B}"/>
                    </a:ext>
                  </a:extLst>
                </p14:cNvPr>
                <p14:cNvContentPartPr/>
                <p14:nvPr/>
              </p14:nvContentPartPr>
              <p14:xfrm>
                <a:off x="359820" y="1677559"/>
                <a:ext cx="730080" cy="16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9822AE-DACA-4D9C-ADAD-277C9CFF2C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820" y="1668559"/>
                  <a:ext cx="747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BECED8-E639-443A-905F-45EE9E5BC869}"/>
                    </a:ext>
                  </a:extLst>
                </p14:cNvPr>
                <p14:cNvContentPartPr/>
                <p14:nvPr/>
              </p14:nvContentPartPr>
              <p14:xfrm>
                <a:off x="586980" y="1956919"/>
                <a:ext cx="17280" cy="197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BECED8-E639-443A-905F-45EE9E5BC8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7980" y="1948279"/>
                  <a:ext cx="34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64FB7E-54A6-4367-AC0A-13AACE057D26}"/>
                    </a:ext>
                  </a:extLst>
                </p14:cNvPr>
                <p14:cNvContentPartPr/>
                <p14:nvPr/>
              </p14:nvContentPartPr>
              <p14:xfrm>
                <a:off x="663300" y="1979239"/>
                <a:ext cx="147960" cy="177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64FB7E-54A6-4367-AC0A-13AACE057D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300" y="1970239"/>
                  <a:ext cx="165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1EAB18-9D89-4908-8A8E-E85D6D54C5D2}"/>
                    </a:ext>
                  </a:extLst>
                </p14:cNvPr>
                <p14:cNvContentPartPr/>
                <p14:nvPr/>
              </p14:nvContentPartPr>
              <p14:xfrm>
                <a:off x="681300" y="1914079"/>
                <a:ext cx="137880" cy="6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1EAB18-9D89-4908-8A8E-E85D6D54C5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2660" y="1905439"/>
                  <a:ext cx="155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3C658C-2910-4543-AEA7-AAE58FC97579}"/>
                    </a:ext>
                  </a:extLst>
                </p14:cNvPr>
                <p14:cNvContentPartPr/>
                <p14:nvPr/>
              </p14:nvContentPartPr>
              <p14:xfrm>
                <a:off x="991980" y="2038639"/>
                <a:ext cx="117720" cy="6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3C658C-2910-4543-AEA7-AAE58FC975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340" y="2029999"/>
                  <a:ext cx="13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6F037B-371A-49F3-A252-BC141CCA546D}"/>
                    </a:ext>
                  </a:extLst>
                </p14:cNvPr>
                <p14:cNvContentPartPr/>
                <p14:nvPr/>
              </p14:nvContentPartPr>
              <p14:xfrm>
                <a:off x="1057860" y="1941079"/>
                <a:ext cx="9000" cy="215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6F037B-371A-49F3-A252-BC141CCA54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8860" y="1932439"/>
                  <a:ext cx="26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DFB35C-2CCA-44D4-AB7E-3AFA9C2FD68B}"/>
                    </a:ext>
                  </a:extLst>
                </p14:cNvPr>
                <p14:cNvContentPartPr/>
                <p14:nvPr/>
              </p14:nvContentPartPr>
              <p14:xfrm>
                <a:off x="1252980" y="1928839"/>
                <a:ext cx="41400" cy="19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DFB35C-2CCA-44D4-AB7E-3AFA9C2FD6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43980" y="1920199"/>
                  <a:ext cx="59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D52D86-6CFD-48EB-8B00-298975A28FBA}"/>
                    </a:ext>
                  </a:extLst>
                </p14:cNvPr>
                <p14:cNvContentPartPr/>
                <p14:nvPr/>
              </p14:nvContentPartPr>
              <p14:xfrm>
                <a:off x="1410300" y="2065999"/>
                <a:ext cx="37800" cy="51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D52D86-6CFD-48EB-8B00-298975A28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1660" y="2056999"/>
                  <a:ext cx="55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AD5C6F-D441-4A25-AE4F-2DB284188774}"/>
                    </a:ext>
                  </a:extLst>
                </p14:cNvPr>
                <p14:cNvContentPartPr/>
                <p14:nvPr/>
              </p14:nvContentPartPr>
              <p14:xfrm>
                <a:off x="1492740" y="1874839"/>
                <a:ext cx="206280" cy="22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AD5C6F-D441-4A25-AE4F-2DB2841887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83740" y="1866199"/>
                  <a:ext cx="223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C41479-AB1A-4E24-AE8B-D3829A7B5E15}"/>
                    </a:ext>
                  </a:extLst>
                </p14:cNvPr>
                <p14:cNvContentPartPr/>
                <p14:nvPr/>
              </p14:nvContentPartPr>
              <p14:xfrm>
                <a:off x="616500" y="2211439"/>
                <a:ext cx="1112400" cy="169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C41479-AB1A-4E24-AE8B-D3829A7B5E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860" y="2202799"/>
                  <a:ext cx="11300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0822DD-B215-4CC4-AE20-FDAB09697757}"/>
              </a:ext>
            </a:extLst>
          </p:cNvPr>
          <p:cNvGrpSpPr/>
          <p:nvPr/>
        </p:nvGrpSpPr>
        <p:grpSpPr>
          <a:xfrm>
            <a:off x="856260" y="2465959"/>
            <a:ext cx="497520" cy="242280"/>
            <a:chOff x="856260" y="2465959"/>
            <a:chExt cx="4975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9EDE82-D68A-49C8-A353-5ACA9FDE4DBF}"/>
                    </a:ext>
                  </a:extLst>
                </p14:cNvPr>
                <p14:cNvContentPartPr/>
                <p14:nvPr/>
              </p14:nvContentPartPr>
              <p14:xfrm>
                <a:off x="856260" y="2486479"/>
                <a:ext cx="12240" cy="219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9EDE82-D68A-49C8-A353-5ACA9FDE4D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7620" y="2477839"/>
                  <a:ext cx="29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F7BC35-8FDF-47C8-8294-7B2264C95798}"/>
                    </a:ext>
                  </a:extLst>
                </p14:cNvPr>
                <p14:cNvContentPartPr/>
                <p14:nvPr/>
              </p14:nvContentPartPr>
              <p14:xfrm>
                <a:off x="956340" y="2482879"/>
                <a:ext cx="77400" cy="22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F7BC35-8FDF-47C8-8294-7B2264C957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7700" y="2473879"/>
                  <a:ext cx="95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42E442-29DC-44BC-9F9F-ADFC486993AC}"/>
                    </a:ext>
                  </a:extLst>
                </p14:cNvPr>
                <p14:cNvContentPartPr/>
                <p14:nvPr/>
              </p14:nvContentPartPr>
              <p14:xfrm>
                <a:off x="1097820" y="2625439"/>
                <a:ext cx="24120" cy="2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42E442-29DC-44BC-9F9F-ADFC486993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9180" y="2616439"/>
                  <a:ext cx="4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FF6767-E7E9-46DC-AEF0-6C59DBD20083}"/>
                    </a:ext>
                  </a:extLst>
                </p14:cNvPr>
                <p14:cNvContentPartPr/>
                <p14:nvPr/>
              </p14:nvContentPartPr>
              <p14:xfrm>
                <a:off x="1171980" y="2465959"/>
                <a:ext cx="181800" cy="19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FF6767-E7E9-46DC-AEF0-6C59DBD200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3340" y="2457319"/>
                  <a:ext cx="1994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21500C-B740-4452-A23A-008E54DAF9E0}"/>
              </a:ext>
            </a:extLst>
          </p:cNvPr>
          <p:cNvGrpSpPr/>
          <p:nvPr/>
        </p:nvGrpSpPr>
        <p:grpSpPr>
          <a:xfrm>
            <a:off x="2870100" y="1308199"/>
            <a:ext cx="1602360" cy="1133280"/>
            <a:chOff x="2870100" y="1308199"/>
            <a:chExt cx="1602360" cy="11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9388A1-E14B-415C-BF28-5277075242A4}"/>
                    </a:ext>
                  </a:extLst>
                </p14:cNvPr>
                <p14:cNvContentPartPr/>
                <p14:nvPr/>
              </p14:nvContentPartPr>
              <p14:xfrm>
                <a:off x="2898540" y="1387399"/>
                <a:ext cx="178560" cy="266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9388A1-E14B-415C-BF28-5277075242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89540" y="1378759"/>
                  <a:ext cx="19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7197F6-B588-458D-A4E3-E4335A55EFDA}"/>
                    </a:ext>
                  </a:extLst>
                </p14:cNvPr>
                <p14:cNvContentPartPr/>
                <p14:nvPr/>
              </p14:nvContentPartPr>
              <p14:xfrm>
                <a:off x="3146940" y="1308199"/>
                <a:ext cx="135720" cy="396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7197F6-B588-458D-A4E3-E4335A55EF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38300" y="1299199"/>
                  <a:ext cx="153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79AEA8-C4BF-4217-AF05-8C1960946F9B}"/>
                    </a:ext>
                  </a:extLst>
                </p14:cNvPr>
                <p14:cNvContentPartPr/>
                <p14:nvPr/>
              </p14:nvContentPartPr>
              <p14:xfrm>
                <a:off x="3333420" y="1396759"/>
                <a:ext cx="165960" cy="27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79AEA8-C4BF-4217-AF05-8C1960946F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24420" y="1387759"/>
                  <a:ext cx="183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0895F6-7EA6-4473-8EE4-FC242DBFF88F}"/>
                    </a:ext>
                  </a:extLst>
                </p14:cNvPr>
                <p14:cNvContentPartPr/>
                <p14:nvPr/>
              </p14:nvContentPartPr>
              <p14:xfrm>
                <a:off x="3706380" y="1448599"/>
                <a:ext cx="176400" cy="123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0895F6-7EA6-4473-8EE4-FC242DBFF8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7380" y="1439959"/>
                  <a:ext cx="194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DB33CC-F46C-421F-84C1-0D184B801ECA}"/>
                    </a:ext>
                  </a:extLst>
                </p14:cNvPr>
                <p14:cNvContentPartPr/>
                <p14:nvPr/>
              </p14:nvContentPartPr>
              <p14:xfrm>
                <a:off x="3733740" y="1447159"/>
                <a:ext cx="84240" cy="14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DB33CC-F46C-421F-84C1-0D184B801E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25100" y="1438159"/>
                  <a:ext cx="10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A1185D-FB75-477B-87A9-12465AE0B425}"/>
                    </a:ext>
                  </a:extLst>
                </p14:cNvPr>
                <p14:cNvContentPartPr/>
                <p14:nvPr/>
              </p14:nvContentPartPr>
              <p14:xfrm>
                <a:off x="3669660" y="1385959"/>
                <a:ext cx="186120" cy="223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A1185D-FB75-477B-87A9-12465AE0B4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1020" y="1376959"/>
                  <a:ext cx="203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94FF6A-926A-47DC-85E6-DAA11FDDE8DD}"/>
                    </a:ext>
                  </a:extLst>
                </p14:cNvPr>
                <p14:cNvContentPartPr/>
                <p14:nvPr/>
              </p14:nvContentPartPr>
              <p14:xfrm>
                <a:off x="3979980" y="1400359"/>
                <a:ext cx="105480" cy="245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94FF6A-926A-47DC-85E6-DAA11FDDE8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71340" y="1391359"/>
                  <a:ext cx="123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0C30BB-03D1-4825-A20F-499D40798A68}"/>
                    </a:ext>
                  </a:extLst>
                </p14:cNvPr>
                <p14:cNvContentPartPr/>
                <p14:nvPr/>
              </p14:nvContentPartPr>
              <p14:xfrm>
                <a:off x="4200660" y="1615999"/>
                <a:ext cx="3600" cy="2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0C30BB-03D1-4825-A20F-499D40798A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2020" y="1606999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3690B2-5042-4D57-99D3-812E09BEC399}"/>
                    </a:ext>
                  </a:extLst>
                </p14:cNvPr>
                <p14:cNvContentPartPr/>
                <p14:nvPr/>
              </p14:nvContentPartPr>
              <p14:xfrm>
                <a:off x="4263300" y="1379839"/>
                <a:ext cx="209160" cy="275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3690B2-5042-4D57-99D3-812E09BEC3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4660" y="1371199"/>
                  <a:ext cx="226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42C1A2-E710-4773-957E-A845CC919D62}"/>
                    </a:ext>
                  </a:extLst>
                </p14:cNvPr>
                <p14:cNvContentPartPr/>
                <p14:nvPr/>
              </p14:nvContentPartPr>
              <p14:xfrm>
                <a:off x="2870100" y="1739119"/>
                <a:ext cx="655200" cy="120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42C1A2-E710-4773-957E-A845CC919D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61460" y="1730479"/>
                  <a:ext cx="67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8B8BE7-682C-4C83-80E5-9EE678B76852}"/>
                    </a:ext>
                  </a:extLst>
                </p14:cNvPr>
                <p14:cNvContentPartPr/>
                <p14:nvPr/>
              </p14:nvContentPartPr>
              <p14:xfrm>
                <a:off x="3072420" y="1973479"/>
                <a:ext cx="183960" cy="260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8B8BE7-682C-4C83-80E5-9EE678B768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3780" y="1964479"/>
                  <a:ext cx="201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1D18F4-D1A0-44E3-95F6-A688229C1FE2}"/>
                    </a:ext>
                  </a:extLst>
                </p14:cNvPr>
                <p14:cNvContentPartPr/>
                <p14:nvPr/>
              </p14:nvContentPartPr>
              <p14:xfrm>
                <a:off x="3634380" y="2012359"/>
                <a:ext cx="149400" cy="10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1D18F4-D1A0-44E3-95F6-A688229C1F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25380" y="2003719"/>
                  <a:ext cx="16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97A073-8332-4D2A-8497-941263D1E438}"/>
                    </a:ext>
                  </a:extLst>
                </p14:cNvPr>
                <p14:cNvContentPartPr/>
                <p14:nvPr/>
              </p14:nvContentPartPr>
              <p14:xfrm>
                <a:off x="3653820" y="1978159"/>
                <a:ext cx="100440" cy="17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97A073-8332-4D2A-8497-941263D1E4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5180" y="1969159"/>
                  <a:ext cx="118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53BA3F-6AA2-4243-80EA-BB8E837D4781}"/>
                    </a:ext>
                  </a:extLst>
                </p14:cNvPr>
                <p14:cNvContentPartPr/>
                <p14:nvPr/>
              </p14:nvContentPartPr>
              <p14:xfrm>
                <a:off x="3619980" y="1947919"/>
                <a:ext cx="166320" cy="19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53BA3F-6AA2-4243-80EA-BB8E837D47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11340" y="1939279"/>
                  <a:ext cx="183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565614-1F49-4AB5-8EFD-C9707BA6400E}"/>
                    </a:ext>
                  </a:extLst>
                </p14:cNvPr>
                <p14:cNvContentPartPr/>
                <p14:nvPr/>
              </p14:nvContentPartPr>
              <p14:xfrm>
                <a:off x="3915900" y="1932079"/>
                <a:ext cx="151920" cy="240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565614-1F49-4AB5-8EFD-C9707BA640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07260" y="1923439"/>
                  <a:ext cx="169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F0F50F-81D4-4B57-9733-49AF01E651AB}"/>
                    </a:ext>
                  </a:extLst>
                </p14:cNvPr>
                <p14:cNvContentPartPr/>
                <p14:nvPr/>
              </p14:nvContentPartPr>
              <p14:xfrm>
                <a:off x="4174020" y="2120719"/>
                <a:ext cx="9000" cy="7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F0F50F-81D4-4B57-9733-49AF01E651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65020" y="2111719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C77BC2-807A-42C8-8AF7-47630C8FBFBC}"/>
                    </a:ext>
                  </a:extLst>
                </p14:cNvPr>
                <p14:cNvContentPartPr/>
                <p14:nvPr/>
              </p14:nvContentPartPr>
              <p14:xfrm>
                <a:off x="4271580" y="1914799"/>
                <a:ext cx="156600" cy="203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C77BC2-807A-42C8-8AF7-47630C8FBF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62580" y="1905799"/>
                  <a:ext cx="174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BF35BE-2A14-4743-9974-CE95B6D5BF79}"/>
                    </a:ext>
                  </a:extLst>
                </p14:cNvPr>
                <p14:cNvContentPartPr/>
                <p14:nvPr/>
              </p14:nvContentPartPr>
              <p14:xfrm>
                <a:off x="3052980" y="2179039"/>
                <a:ext cx="1378080" cy="262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BF35BE-2A14-4743-9974-CE95B6D5BF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43980" y="2170399"/>
                  <a:ext cx="13957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732487-830A-4EC1-B641-4925BD56C8DD}"/>
              </a:ext>
            </a:extLst>
          </p:cNvPr>
          <p:cNvGrpSpPr/>
          <p:nvPr/>
        </p:nvGrpSpPr>
        <p:grpSpPr>
          <a:xfrm>
            <a:off x="3365100" y="2536159"/>
            <a:ext cx="627840" cy="251640"/>
            <a:chOff x="3365100" y="2536159"/>
            <a:chExt cx="62784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F58C4A-183E-4E61-845C-FD480FDFA7A6}"/>
                    </a:ext>
                  </a:extLst>
                </p14:cNvPr>
                <p14:cNvContentPartPr/>
                <p14:nvPr/>
              </p14:nvContentPartPr>
              <p14:xfrm>
                <a:off x="3365100" y="2602039"/>
                <a:ext cx="226440" cy="95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F58C4A-183E-4E61-845C-FD480FDFA7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56460" y="2593039"/>
                  <a:ext cx="244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07F1D1-53CF-4A32-AC8C-5B8E4798F79A}"/>
                    </a:ext>
                  </a:extLst>
                </p14:cNvPr>
                <p14:cNvContentPartPr/>
                <p14:nvPr/>
              </p14:nvContentPartPr>
              <p14:xfrm>
                <a:off x="3535380" y="2536159"/>
                <a:ext cx="41400" cy="25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07F1D1-53CF-4A32-AC8C-5B8E4798F7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26380" y="2527159"/>
                  <a:ext cx="59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6B9C7F-FF3F-40CA-B4C5-5501BF7BCE86}"/>
                    </a:ext>
                  </a:extLst>
                </p14:cNvPr>
                <p14:cNvContentPartPr/>
                <p14:nvPr/>
              </p14:nvContentPartPr>
              <p14:xfrm>
                <a:off x="3694860" y="2717239"/>
                <a:ext cx="12960" cy="22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6B9C7F-FF3F-40CA-B4C5-5501BF7BCE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86220" y="2708239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E5E810-2C0A-429D-9A44-21C3EA46A7B5}"/>
                    </a:ext>
                  </a:extLst>
                </p14:cNvPr>
                <p14:cNvContentPartPr/>
                <p14:nvPr/>
              </p14:nvContentPartPr>
              <p14:xfrm>
                <a:off x="3779460" y="2564239"/>
                <a:ext cx="213480" cy="214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E5E810-2C0A-429D-9A44-21C3EA46A7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70460" y="2555239"/>
                  <a:ext cx="23112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52FF269-4AFD-4E3C-B1E1-A58AEFD492E9}"/>
              </a:ext>
            </a:extLst>
          </p:cNvPr>
          <p:cNvGrpSpPr/>
          <p:nvPr/>
        </p:nvGrpSpPr>
        <p:grpSpPr>
          <a:xfrm>
            <a:off x="5757660" y="1198399"/>
            <a:ext cx="1384200" cy="544320"/>
            <a:chOff x="5757660" y="1198399"/>
            <a:chExt cx="138420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9D406F-9164-4BB5-BF87-80BED0E1329E}"/>
                    </a:ext>
                  </a:extLst>
                </p14:cNvPr>
                <p14:cNvContentPartPr/>
                <p14:nvPr/>
              </p14:nvContentPartPr>
              <p14:xfrm>
                <a:off x="5808420" y="1249879"/>
                <a:ext cx="133920" cy="260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9D406F-9164-4BB5-BF87-80BED0E132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99420" y="1240879"/>
                  <a:ext cx="151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6A3DA5-7B66-46DB-AA9D-AD0063F9211E}"/>
                    </a:ext>
                  </a:extLst>
                </p14:cNvPr>
                <p14:cNvContentPartPr/>
                <p14:nvPr/>
              </p14:nvContentPartPr>
              <p14:xfrm>
                <a:off x="6017220" y="1433479"/>
                <a:ext cx="9000" cy="1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6A3DA5-7B66-46DB-AA9D-AD0063F921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08580" y="1424479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6C406C-7EE5-4589-A424-11BCD607D0FF}"/>
                    </a:ext>
                  </a:extLst>
                </p14:cNvPr>
                <p14:cNvContentPartPr/>
                <p14:nvPr/>
              </p14:nvContentPartPr>
              <p14:xfrm>
                <a:off x="6118380" y="1271119"/>
                <a:ext cx="114480" cy="188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6C406C-7EE5-4589-A424-11BCD607D0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09740" y="1262119"/>
                  <a:ext cx="132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4012AD-CA8C-4ACE-8263-C5D45C5C6D6A}"/>
                    </a:ext>
                  </a:extLst>
                </p14:cNvPr>
                <p14:cNvContentPartPr/>
                <p14:nvPr/>
              </p14:nvContentPartPr>
              <p14:xfrm>
                <a:off x="6241140" y="1198399"/>
                <a:ext cx="128880" cy="356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4012AD-CA8C-4ACE-8263-C5D45C5C6D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32500" y="1189759"/>
                  <a:ext cx="146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5000FB-F17D-4C0A-9565-9CA95A734BA7}"/>
                    </a:ext>
                  </a:extLst>
                </p14:cNvPr>
                <p14:cNvContentPartPr/>
                <p14:nvPr/>
              </p14:nvContentPartPr>
              <p14:xfrm>
                <a:off x="6406740" y="1291279"/>
                <a:ext cx="137520" cy="227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5000FB-F17D-4C0A-9565-9CA95A734B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8100" y="1282639"/>
                  <a:ext cx="155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01A014-33AE-43BD-B44C-ADD7131EE06F}"/>
                    </a:ext>
                  </a:extLst>
                </p14:cNvPr>
                <p14:cNvContentPartPr/>
                <p14:nvPr/>
              </p14:nvContentPartPr>
              <p14:xfrm>
                <a:off x="6700860" y="1356799"/>
                <a:ext cx="138600" cy="54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01A014-33AE-43BD-B44C-ADD7131EE0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91860" y="1347799"/>
                  <a:ext cx="156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E9F7B4-77C8-4644-AA35-1927FE213AB1}"/>
                    </a:ext>
                  </a:extLst>
                </p14:cNvPr>
                <p14:cNvContentPartPr/>
                <p14:nvPr/>
              </p14:nvContentPartPr>
              <p14:xfrm>
                <a:off x="6693660" y="1302079"/>
                <a:ext cx="115560" cy="15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E9F7B4-77C8-4644-AA35-1927FE213A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85020" y="1293439"/>
                  <a:ext cx="13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6024BB-9786-4BB6-B52D-290A77523C0A}"/>
                    </a:ext>
                  </a:extLst>
                </p14:cNvPr>
                <p14:cNvContentPartPr/>
                <p14:nvPr/>
              </p14:nvContentPartPr>
              <p14:xfrm>
                <a:off x="6637860" y="1286239"/>
                <a:ext cx="207000" cy="177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6024BB-9786-4BB6-B52D-290A77523C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29220" y="1277599"/>
                  <a:ext cx="22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7FBF8C-8720-4DC3-A4F6-33560A52F82E}"/>
                    </a:ext>
                  </a:extLst>
                </p14:cNvPr>
                <p14:cNvContentPartPr/>
                <p14:nvPr/>
              </p14:nvContentPartPr>
              <p14:xfrm>
                <a:off x="6935580" y="1286239"/>
                <a:ext cx="206280" cy="203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7FBF8C-8720-4DC3-A4F6-33560A52F8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26940" y="1277239"/>
                  <a:ext cx="22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6A16FE-42C3-4259-94B2-D43694207B11}"/>
                    </a:ext>
                  </a:extLst>
                </p14:cNvPr>
                <p14:cNvContentPartPr/>
                <p14:nvPr/>
              </p14:nvContentPartPr>
              <p14:xfrm>
                <a:off x="5757660" y="1583599"/>
                <a:ext cx="772200" cy="159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6A16FE-42C3-4259-94B2-D43694207B1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9020" y="1574599"/>
                  <a:ext cx="7898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BBAA94D-C7D1-431C-8586-B94378CA4007}"/>
              </a:ext>
            </a:extLst>
          </p:cNvPr>
          <p:cNvGrpSpPr/>
          <p:nvPr/>
        </p:nvGrpSpPr>
        <p:grpSpPr>
          <a:xfrm>
            <a:off x="5659740" y="1888519"/>
            <a:ext cx="1635480" cy="587880"/>
            <a:chOff x="5659740" y="1888519"/>
            <a:chExt cx="163548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508D91-56EC-4F10-90E2-75E3655120BC}"/>
                    </a:ext>
                  </a:extLst>
                </p14:cNvPr>
                <p14:cNvContentPartPr/>
                <p14:nvPr/>
              </p14:nvContentPartPr>
              <p14:xfrm>
                <a:off x="5696100" y="1975639"/>
                <a:ext cx="121320" cy="216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508D91-56EC-4F10-90E2-75E3655120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87460" y="1966999"/>
                  <a:ext cx="138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1F23805-F59D-41AC-855C-11B9F17C5547}"/>
                    </a:ext>
                  </a:extLst>
                </p14:cNvPr>
                <p14:cNvContentPartPr/>
                <p14:nvPr/>
              </p14:nvContentPartPr>
              <p14:xfrm>
                <a:off x="5886540" y="2169679"/>
                <a:ext cx="22680" cy="11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1F23805-F59D-41AC-855C-11B9F17C55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77900" y="2161039"/>
                  <a:ext cx="40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4E4522-8F0B-4B32-A55D-671DEE5AA458}"/>
                    </a:ext>
                  </a:extLst>
                </p14:cNvPr>
                <p14:cNvContentPartPr/>
                <p14:nvPr/>
              </p14:nvContentPartPr>
              <p14:xfrm>
                <a:off x="5979420" y="1979599"/>
                <a:ext cx="104760" cy="195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4E4522-8F0B-4B32-A55D-671DEE5AA4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70780" y="1970959"/>
                  <a:ext cx="122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81FA98-95F0-4F17-82BA-B03DDF0AF888}"/>
                    </a:ext>
                  </a:extLst>
                </p14:cNvPr>
                <p14:cNvContentPartPr/>
                <p14:nvPr/>
              </p14:nvContentPartPr>
              <p14:xfrm>
                <a:off x="6132780" y="1964839"/>
                <a:ext cx="137520" cy="208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81FA98-95F0-4F17-82BA-B03DDF0AF8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23780" y="1956199"/>
                  <a:ext cx="155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527A47-FCD1-4F0A-833A-E0FB05DE3EF2}"/>
                    </a:ext>
                  </a:extLst>
                </p14:cNvPr>
                <p14:cNvContentPartPr/>
                <p14:nvPr/>
              </p14:nvContentPartPr>
              <p14:xfrm>
                <a:off x="6340140" y="1982839"/>
                <a:ext cx="114480" cy="152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527A47-FCD1-4F0A-833A-E0FB05DE3E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31140" y="1974199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E77248B-834D-44AA-852F-5B92099F10EC}"/>
                    </a:ext>
                  </a:extLst>
                </p14:cNvPr>
                <p14:cNvContentPartPr/>
                <p14:nvPr/>
              </p14:nvContentPartPr>
              <p14:xfrm>
                <a:off x="6053220" y="1888519"/>
                <a:ext cx="374400" cy="54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E77248B-834D-44AA-852F-5B92099F10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44220" y="1879519"/>
                  <a:ext cx="392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700B959-46C6-45F2-B71B-08F17EF107A3}"/>
                    </a:ext>
                  </a:extLst>
                </p14:cNvPr>
                <p14:cNvContentPartPr/>
                <p14:nvPr/>
              </p14:nvContentPartPr>
              <p14:xfrm>
                <a:off x="6672420" y="1964479"/>
                <a:ext cx="179280" cy="109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700B959-46C6-45F2-B71B-08F17EF107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63420" y="1955479"/>
                  <a:ext cx="196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6F6713B-BDE5-4501-B0F7-BE4C9E20983B}"/>
                    </a:ext>
                  </a:extLst>
                </p14:cNvPr>
                <p14:cNvContentPartPr/>
                <p14:nvPr/>
              </p14:nvContentPartPr>
              <p14:xfrm>
                <a:off x="6686100" y="1941799"/>
                <a:ext cx="110520" cy="169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6F6713B-BDE5-4501-B0F7-BE4C9E2098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77460" y="1933159"/>
                  <a:ext cx="128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856E8D-194D-4CB4-8ABB-833B354EABC0}"/>
                    </a:ext>
                  </a:extLst>
                </p14:cNvPr>
                <p14:cNvContentPartPr/>
                <p14:nvPr/>
              </p14:nvContentPartPr>
              <p14:xfrm>
                <a:off x="6645420" y="1900039"/>
                <a:ext cx="162000" cy="214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856E8D-194D-4CB4-8ABB-833B354EAB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36780" y="1891039"/>
                  <a:ext cx="17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77653C-EAC5-4285-81A4-C890D01156F3}"/>
                    </a:ext>
                  </a:extLst>
                </p14:cNvPr>
                <p14:cNvContentPartPr/>
                <p14:nvPr/>
              </p14:nvContentPartPr>
              <p14:xfrm>
                <a:off x="6928740" y="1897519"/>
                <a:ext cx="219600" cy="265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77653C-EAC5-4285-81A4-C890D01156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20100" y="1888879"/>
                  <a:ext cx="237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C7F0E9-5BC9-460B-85C5-E225C3B9A050}"/>
                    </a:ext>
                  </a:extLst>
                </p14:cNvPr>
                <p14:cNvContentPartPr/>
                <p14:nvPr/>
              </p14:nvContentPartPr>
              <p14:xfrm>
                <a:off x="5659740" y="2206759"/>
                <a:ext cx="1635480" cy="269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C7F0E9-5BC9-460B-85C5-E225C3B9A0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51100" y="2198119"/>
                  <a:ext cx="16531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5BFD26F-D25A-4870-A6A3-568799A79FA7}"/>
              </a:ext>
            </a:extLst>
          </p:cNvPr>
          <p:cNvGrpSpPr/>
          <p:nvPr/>
        </p:nvGrpSpPr>
        <p:grpSpPr>
          <a:xfrm>
            <a:off x="5867460" y="2522119"/>
            <a:ext cx="889200" cy="533520"/>
            <a:chOff x="5867460" y="2522119"/>
            <a:chExt cx="88920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4C6E284-9BEC-467B-99C5-7E1EFC208A9F}"/>
                    </a:ext>
                  </a:extLst>
                </p14:cNvPr>
                <p14:cNvContentPartPr/>
                <p14:nvPr/>
              </p14:nvContentPartPr>
              <p14:xfrm>
                <a:off x="5867460" y="2740639"/>
                <a:ext cx="163800" cy="315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4C6E284-9BEC-467B-99C5-7E1EFC208A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58460" y="2731999"/>
                  <a:ext cx="181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37D050-CCA2-4BE3-AA76-7D8019B0F6FE}"/>
                    </a:ext>
                  </a:extLst>
                </p14:cNvPr>
                <p14:cNvContentPartPr/>
                <p14:nvPr/>
              </p14:nvContentPartPr>
              <p14:xfrm>
                <a:off x="5892660" y="2671519"/>
                <a:ext cx="118440" cy="8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37D050-CCA2-4BE3-AA76-7D8019B0F6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84020" y="2662879"/>
                  <a:ext cx="13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5823B2-C618-491E-9D83-B9D68A905CB6}"/>
                    </a:ext>
                  </a:extLst>
                </p14:cNvPr>
                <p14:cNvContentPartPr/>
                <p14:nvPr/>
              </p14:nvContentPartPr>
              <p14:xfrm>
                <a:off x="6105780" y="2956999"/>
                <a:ext cx="27720" cy="17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5823B2-C618-491E-9D83-B9D68A905C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96780" y="2948359"/>
                  <a:ext cx="4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D440C0-B529-4C42-930B-D2894C11ABCB}"/>
                    </a:ext>
                  </a:extLst>
                </p14:cNvPr>
                <p14:cNvContentPartPr/>
                <p14:nvPr/>
              </p14:nvContentPartPr>
              <p14:xfrm>
                <a:off x="6196500" y="2710039"/>
                <a:ext cx="181800" cy="304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D440C0-B529-4C42-930B-D2894C11AB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87500" y="2701039"/>
                  <a:ext cx="199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9B786B-D0A0-43F3-8E9D-5099C1D8335A}"/>
                    </a:ext>
                  </a:extLst>
                </p14:cNvPr>
                <p14:cNvContentPartPr/>
                <p14:nvPr/>
              </p14:nvContentPartPr>
              <p14:xfrm>
                <a:off x="6379020" y="2658559"/>
                <a:ext cx="161640" cy="329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9B786B-D0A0-43F3-8E9D-5099C1D833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70020" y="2649559"/>
                  <a:ext cx="179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5818D0-2148-4312-8214-7C9525823DAB}"/>
                    </a:ext>
                  </a:extLst>
                </p14:cNvPr>
                <p14:cNvContentPartPr/>
                <p14:nvPr/>
              </p14:nvContentPartPr>
              <p14:xfrm>
                <a:off x="6597540" y="2686639"/>
                <a:ext cx="159120" cy="316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5818D0-2148-4312-8214-7C9525823D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88540" y="2677999"/>
                  <a:ext cx="176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542DA2-841E-4959-A70F-3D8EC1483649}"/>
                    </a:ext>
                  </a:extLst>
                </p14:cNvPr>
                <p14:cNvContentPartPr/>
                <p14:nvPr/>
              </p14:nvContentPartPr>
              <p14:xfrm>
                <a:off x="6381540" y="2522119"/>
                <a:ext cx="323280" cy="91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542DA2-841E-4959-A70F-3D8EC14836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72900" y="2513479"/>
                  <a:ext cx="3409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86603B0-CCF8-4C8E-A062-6C1922E750A3}"/>
                  </a:ext>
                </a:extLst>
              </p14:cNvPr>
              <p14:cNvContentPartPr/>
              <p14:nvPr/>
            </p14:nvContentPartPr>
            <p14:xfrm>
              <a:off x="8173620" y="1202359"/>
              <a:ext cx="47880" cy="104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86603B0-CCF8-4C8E-A062-6C1922E750A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164620" y="1193359"/>
                <a:ext cx="655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9FDD28E-D3D5-44AF-8071-2AF0F2385391}"/>
                  </a:ext>
                </a:extLst>
              </p14:cNvPr>
              <p14:cNvContentPartPr/>
              <p14:nvPr/>
            </p14:nvContentPartPr>
            <p14:xfrm>
              <a:off x="8258220" y="1225039"/>
              <a:ext cx="18360" cy="90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9FDD28E-D3D5-44AF-8071-2AF0F23853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249580" y="1216399"/>
                <a:ext cx="36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A524EA-0CAE-42C8-A332-CC08723640D7}"/>
                  </a:ext>
                </a:extLst>
              </p14:cNvPr>
              <p14:cNvContentPartPr/>
              <p14:nvPr/>
            </p14:nvContentPartPr>
            <p14:xfrm>
              <a:off x="8348940" y="1262479"/>
              <a:ext cx="206280" cy="252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A524EA-0CAE-42C8-A332-CC08723640D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339940" y="1253479"/>
                <a:ext cx="223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D34D72A-8C6F-4D96-BB64-0317A9901157}"/>
                  </a:ext>
                </a:extLst>
              </p14:cNvPr>
              <p14:cNvContentPartPr/>
              <p14:nvPr/>
            </p14:nvContentPartPr>
            <p14:xfrm>
              <a:off x="8526420" y="1295599"/>
              <a:ext cx="54360" cy="2062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D34D72A-8C6F-4D96-BB64-0317A990115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517780" y="1286959"/>
                <a:ext cx="72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01888AF-CEEE-43FF-A398-415F36D4D193}"/>
                  </a:ext>
                </a:extLst>
              </p14:cNvPr>
              <p14:cNvContentPartPr/>
              <p14:nvPr/>
            </p14:nvContentPartPr>
            <p14:xfrm>
              <a:off x="8638020" y="1326559"/>
              <a:ext cx="130320" cy="194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01888AF-CEEE-43FF-A398-415F36D4D19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29020" y="1317919"/>
                <a:ext cx="1479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9C8876E-45D6-4829-B2EE-F7C2855E7735}"/>
                  </a:ext>
                </a:extLst>
              </p14:cNvPr>
              <p14:cNvContentPartPr/>
              <p14:nvPr/>
            </p14:nvContentPartPr>
            <p14:xfrm>
              <a:off x="8789220" y="1243399"/>
              <a:ext cx="159840" cy="2581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9C8876E-45D6-4829-B2EE-F7C2855E773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780220" y="1234399"/>
                <a:ext cx="1774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56598F2-1575-4B4B-91EF-7F6D3A396EFD}"/>
                  </a:ext>
                </a:extLst>
              </p14:cNvPr>
              <p14:cNvContentPartPr/>
              <p14:nvPr/>
            </p14:nvContentPartPr>
            <p14:xfrm>
              <a:off x="9054540" y="1358959"/>
              <a:ext cx="108360" cy="1458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56598F2-1575-4B4B-91EF-7F6D3A396E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045900" y="1350319"/>
                <a:ext cx="126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346CB15-2775-475F-8C90-A54AE4E4DE0F}"/>
                  </a:ext>
                </a:extLst>
              </p14:cNvPr>
              <p14:cNvContentPartPr/>
              <p14:nvPr/>
            </p14:nvContentPartPr>
            <p14:xfrm>
              <a:off x="9254700" y="1221799"/>
              <a:ext cx="31680" cy="123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346CB15-2775-475F-8C90-A54AE4E4DE0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246060" y="1212799"/>
                <a:ext cx="493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48B5691-0EA9-4321-856C-B108D5A48EAD}"/>
                  </a:ext>
                </a:extLst>
              </p14:cNvPr>
              <p14:cNvContentPartPr/>
              <p14:nvPr/>
            </p14:nvContentPartPr>
            <p14:xfrm>
              <a:off x="9309780" y="1216039"/>
              <a:ext cx="34200" cy="1281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48B5691-0EA9-4321-856C-B108D5A48EA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301140" y="1207039"/>
                <a:ext cx="51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87D5E2E-0624-4E93-A744-B325505828E9}"/>
                  </a:ext>
                </a:extLst>
              </p14:cNvPr>
              <p14:cNvContentPartPr/>
              <p14:nvPr/>
            </p14:nvContentPartPr>
            <p14:xfrm>
              <a:off x="9480420" y="1327279"/>
              <a:ext cx="157680" cy="130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87D5E2E-0624-4E93-A744-B325505828E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471420" y="1318639"/>
                <a:ext cx="1753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B7C1A3D-5994-45A4-A508-9432B3809691}"/>
              </a:ext>
            </a:extLst>
          </p:cNvPr>
          <p:cNvGrpSpPr/>
          <p:nvPr/>
        </p:nvGrpSpPr>
        <p:grpSpPr>
          <a:xfrm>
            <a:off x="9803700" y="1116679"/>
            <a:ext cx="1230120" cy="320400"/>
            <a:chOff x="9803700" y="1116679"/>
            <a:chExt cx="12301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AECF7B-1C0E-44F3-8F20-5142A979F018}"/>
                    </a:ext>
                  </a:extLst>
                </p14:cNvPr>
                <p14:cNvContentPartPr/>
                <p14:nvPr/>
              </p14:nvContentPartPr>
              <p14:xfrm>
                <a:off x="9803700" y="1152679"/>
                <a:ext cx="52200" cy="10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AECF7B-1C0E-44F3-8F20-5142A979F01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5060" y="1143679"/>
                  <a:ext cx="69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9374B5-0867-43A1-8962-86F7F5322A38}"/>
                    </a:ext>
                  </a:extLst>
                </p14:cNvPr>
                <p14:cNvContentPartPr/>
                <p14:nvPr/>
              </p14:nvContentPartPr>
              <p14:xfrm>
                <a:off x="9865980" y="1144759"/>
                <a:ext cx="32760" cy="86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9374B5-0867-43A1-8962-86F7F5322A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57340" y="1136119"/>
                  <a:ext cx="5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417A542-ACC6-4E65-B773-183E13C8C6A5}"/>
                    </a:ext>
                  </a:extLst>
                </p14:cNvPr>
                <p14:cNvContentPartPr/>
                <p14:nvPr/>
              </p14:nvContentPartPr>
              <p14:xfrm>
                <a:off x="10020780" y="1234039"/>
                <a:ext cx="207360" cy="200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417A542-ACC6-4E65-B773-183E13C8C6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11780" y="1225399"/>
                  <a:ext cx="22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4C47B97-ABBC-4D9C-9DA6-1DFBDEBB75F8}"/>
                    </a:ext>
                  </a:extLst>
                </p14:cNvPr>
                <p14:cNvContentPartPr/>
                <p14:nvPr/>
              </p14:nvContentPartPr>
              <p14:xfrm>
                <a:off x="10290060" y="1247719"/>
                <a:ext cx="121320" cy="189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4C47B97-ABBC-4D9C-9DA6-1DFBDEBB75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81420" y="1238719"/>
                  <a:ext cx="138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19517F-E8C1-452E-B852-7D702491FCF4}"/>
                    </a:ext>
                  </a:extLst>
                </p14:cNvPr>
                <p14:cNvContentPartPr/>
                <p14:nvPr/>
              </p14:nvContentPartPr>
              <p14:xfrm>
                <a:off x="10413540" y="1235839"/>
                <a:ext cx="155520" cy="175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19517F-E8C1-452E-B852-7D702491FC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04540" y="1226839"/>
                  <a:ext cx="173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43A35F-69D7-4984-B20F-56C7C08D7B0B}"/>
                    </a:ext>
                  </a:extLst>
                </p14:cNvPr>
                <p14:cNvContentPartPr/>
                <p14:nvPr/>
              </p14:nvContentPartPr>
              <p14:xfrm>
                <a:off x="10562940" y="1198399"/>
                <a:ext cx="61920" cy="184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43A35F-69D7-4984-B20F-56C7C08D7B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53940" y="1189759"/>
                  <a:ext cx="7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3584EB-36E0-4630-8A03-AFE83F1591EC}"/>
                    </a:ext>
                  </a:extLst>
                </p14:cNvPr>
                <p14:cNvContentPartPr/>
                <p14:nvPr/>
              </p14:nvContentPartPr>
              <p14:xfrm>
                <a:off x="10698660" y="1151239"/>
                <a:ext cx="165240" cy="243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3584EB-36E0-4630-8A03-AFE83F1591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9660" y="1142239"/>
                  <a:ext cx="182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F29CC0-1EC2-425B-AF05-9D5814DECAAC}"/>
                    </a:ext>
                  </a:extLst>
                </p14:cNvPr>
                <p14:cNvContentPartPr/>
                <p14:nvPr/>
              </p14:nvContentPartPr>
              <p14:xfrm>
                <a:off x="10979460" y="1116679"/>
                <a:ext cx="10080" cy="120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F29CC0-1EC2-425B-AF05-9D5814DECAA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70820" y="1107679"/>
                  <a:ext cx="2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514DCC-68CF-4CD0-B3EC-DCB44E09E097}"/>
                    </a:ext>
                  </a:extLst>
                </p14:cNvPr>
                <p14:cNvContentPartPr/>
                <p14:nvPr/>
              </p14:nvContentPartPr>
              <p14:xfrm>
                <a:off x="11018340" y="1137919"/>
                <a:ext cx="15480" cy="88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514DCC-68CF-4CD0-B3EC-DCB44E09E0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09340" y="1128919"/>
                  <a:ext cx="331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450CED3-9FF4-40A0-8E30-E2F606CD0CE0}"/>
                  </a:ext>
                </a:extLst>
              </p14:cNvPr>
              <p14:cNvContentPartPr/>
              <p14:nvPr/>
            </p14:nvContentPartPr>
            <p14:xfrm>
              <a:off x="8255700" y="1542559"/>
              <a:ext cx="2700360" cy="3020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450CED3-9FF4-40A0-8E30-E2F606CD0CE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246700" y="1533919"/>
                <a:ext cx="271800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7AD63AC-A10A-4BEC-A71E-F3DEE8350131}"/>
              </a:ext>
            </a:extLst>
          </p:cNvPr>
          <p:cNvGrpSpPr/>
          <p:nvPr/>
        </p:nvGrpSpPr>
        <p:grpSpPr>
          <a:xfrm>
            <a:off x="8578260" y="2181199"/>
            <a:ext cx="1992600" cy="353520"/>
            <a:chOff x="8578260" y="2181199"/>
            <a:chExt cx="19926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D0FACF-C411-4105-BE9A-4E21E4454024}"/>
                    </a:ext>
                  </a:extLst>
                </p14:cNvPr>
                <p14:cNvContentPartPr/>
                <p14:nvPr/>
              </p14:nvContentPartPr>
              <p14:xfrm>
                <a:off x="8578260" y="2181199"/>
                <a:ext cx="25920" cy="91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D0FACF-C411-4105-BE9A-4E21E445402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69620" y="2172559"/>
                  <a:ext cx="4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DC3532-053A-434C-9961-4CE292405C2F}"/>
                    </a:ext>
                  </a:extLst>
                </p14:cNvPr>
                <p14:cNvContentPartPr/>
                <p14:nvPr/>
              </p14:nvContentPartPr>
              <p14:xfrm>
                <a:off x="8656020" y="2181199"/>
                <a:ext cx="10800" cy="10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DC3532-053A-434C-9961-4CE292405C2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47020" y="2172559"/>
                  <a:ext cx="28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98A448-5CEF-4AE4-A5A7-97CCC7AA3256}"/>
                    </a:ext>
                  </a:extLst>
                </p14:cNvPr>
                <p14:cNvContentPartPr/>
                <p14:nvPr/>
              </p14:nvContentPartPr>
              <p14:xfrm>
                <a:off x="8753580" y="2213959"/>
                <a:ext cx="4320" cy="306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98A448-5CEF-4AE4-A5A7-97CCC7AA32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44940" y="2205319"/>
                  <a:ext cx="21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E9ED1A-22CE-4228-BA9E-87F415F6449C}"/>
                    </a:ext>
                  </a:extLst>
                </p14:cNvPr>
                <p14:cNvContentPartPr/>
                <p14:nvPr/>
              </p14:nvContentPartPr>
              <p14:xfrm>
                <a:off x="8698860" y="2243839"/>
                <a:ext cx="235440" cy="290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E9ED1A-22CE-4228-BA9E-87F415F6449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90220" y="2234839"/>
                  <a:ext cx="253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B7250C-F79E-485F-BA5A-A9A2E413D2BE}"/>
                    </a:ext>
                  </a:extLst>
                </p14:cNvPr>
                <p14:cNvContentPartPr/>
                <p14:nvPr/>
              </p14:nvContentPartPr>
              <p14:xfrm>
                <a:off x="8987940" y="2291719"/>
                <a:ext cx="150120" cy="222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B7250C-F79E-485F-BA5A-A9A2E413D2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79300" y="2283079"/>
                  <a:ext cx="167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A6ADF4-437D-4184-9926-6851EF76E21F}"/>
                    </a:ext>
                  </a:extLst>
                </p14:cNvPr>
                <p14:cNvContentPartPr/>
                <p14:nvPr/>
              </p14:nvContentPartPr>
              <p14:xfrm>
                <a:off x="9146700" y="2260039"/>
                <a:ext cx="64080" cy="259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A6ADF4-437D-4184-9926-6851EF76E21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37700" y="2251039"/>
                  <a:ext cx="81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EE434E-7A74-4A54-B6FE-AE734850714F}"/>
                    </a:ext>
                  </a:extLst>
                </p14:cNvPr>
                <p14:cNvContentPartPr/>
                <p14:nvPr/>
              </p14:nvContentPartPr>
              <p14:xfrm>
                <a:off x="9248580" y="2249959"/>
                <a:ext cx="70920" cy="218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EE434E-7A74-4A54-B6FE-AE73485071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39940" y="2241319"/>
                  <a:ext cx="88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50AE3C3-A2D1-453B-816C-70934F8E7143}"/>
                    </a:ext>
                  </a:extLst>
                </p14:cNvPr>
                <p14:cNvContentPartPr/>
                <p14:nvPr/>
              </p14:nvContentPartPr>
              <p14:xfrm>
                <a:off x="9365580" y="2354359"/>
                <a:ext cx="135000" cy="133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50AE3C3-A2D1-453B-816C-70934F8E71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56940" y="2345359"/>
                  <a:ext cx="15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0A389CF-E09F-4C0F-9C11-D7CEAEF9BFCD}"/>
                    </a:ext>
                  </a:extLst>
                </p14:cNvPr>
                <p14:cNvContentPartPr/>
                <p14:nvPr/>
              </p14:nvContentPartPr>
              <p14:xfrm>
                <a:off x="9596700" y="2215399"/>
                <a:ext cx="230040" cy="28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0A389CF-E09F-4C0F-9C11-D7CEAEF9BF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87700" y="2206399"/>
                  <a:ext cx="247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A2AE40-DFCE-4A67-9E57-1FD1B52C549F}"/>
                    </a:ext>
                  </a:extLst>
                </p14:cNvPr>
                <p14:cNvContentPartPr/>
                <p14:nvPr/>
              </p14:nvContentPartPr>
              <p14:xfrm>
                <a:off x="9882180" y="2319079"/>
                <a:ext cx="112680" cy="194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A2AE40-DFCE-4A67-9E57-1FD1B52C54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73180" y="2310439"/>
                  <a:ext cx="130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62DEA8F-A9FC-4B3E-8B6F-7DDAC946A022}"/>
                    </a:ext>
                  </a:extLst>
                </p14:cNvPr>
                <p14:cNvContentPartPr/>
                <p14:nvPr/>
              </p14:nvContentPartPr>
              <p14:xfrm>
                <a:off x="10043820" y="2306839"/>
                <a:ext cx="122040" cy="184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62DEA8F-A9FC-4B3E-8B6F-7DDAC946A0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4820" y="2298199"/>
                  <a:ext cx="139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F518D5-98D7-4168-965D-AC1FE111A770}"/>
                    </a:ext>
                  </a:extLst>
                </p14:cNvPr>
                <p14:cNvContentPartPr/>
                <p14:nvPr/>
              </p14:nvContentPartPr>
              <p14:xfrm>
                <a:off x="10207980" y="2229439"/>
                <a:ext cx="26280" cy="252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F518D5-98D7-4168-965D-AC1FE111A7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98980" y="2220439"/>
                  <a:ext cx="43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D61692-58D4-4930-9DEE-0C3B0243A006}"/>
                    </a:ext>
                  </a:extLst>
                </p14:cNvPr>
                <p14:cNvContentPartPr/>
                <p14:nvPr/>
              </p14:nvContentPartPr>
              <p14:xfrm>
                <a:off x="10263780" y="2203879"/>
                <a:ext cx="195840" cy="300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D61692-58D4-4930-9DEE-0C3B0243A00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54780" y="2195239"/>
                  <a:ext cx="2134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2C5B4C-5375-41EF-8923-22C1ACBD6771}"/>
                    </a:ext>
                  </a:extLst>
                </p14:cNvPr>
                <p14:cNvContentPartPr/>
                <p14:nvPr/>
              </p14:nvContentPartPr>
              <p14:xfrm>
                <a:off x="10511100" y="2185519"/>
                <a:ext cx="14040" cy="170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2C5B4C-5375-41EF-8923-22C1ACBD677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02460" y="2176879"/>
                  <a:ext cx="31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01623F6-A972-493C-AE64-333FF9D116AC}"/>
                    </a:ext>
                  </a:extLst>
                </p14:cNvPr>
                <p14:cNvContentPartPr/>
                <p14:nvPr/>
              </p14:nvContentPartPr>
              <p14:xfrm>
                <a:off x="10558620" y="2199559"/>
                <a:ext cx="12240" cy="119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01623F6-A972-493C-AE64-333FF9D116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49980" y="2190919"/>
                  <a:ext cx="298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901BEB9-9719-4FB9-BF14-46A0241EC7D3}"/>
                  </a:ext>
                </a:extLst>
              </p14:cNvPr>
              <p14:cNvContentPartPr/>
              <p14:nvPr/>
            </p14:nvContentPartPr>
            <p14:xfrm>
              <a:off x="769500" y="3442279"/>
              <a:ext cx="10194480" cy="1843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901BEB9-9719-4FB9-BF14-46A0241EC7D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60500" y="3433279"/>
                <a:ext cx="10212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422579B-3F95-4C48-91D7-79A7695F79BF}"/>
                  </a:ext>
                </a:extLst>
              </p14:cNvPr>
              <p14:cNvContentPartPr/>
              <p14:nvPr/>
            </p14:nvContentPartPr>
            <p14:xfrm>
              <a:off x="2164860" y="1424839"/>
              <a:ext cx="81720" cy="15418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422579B-3F95-4C48-91D7-79A7695F79B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55860" y="1415839"/>
                <a:ext cx="99360" cy="15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A8DB76E-B29F-4458-83B4-CFDDB986CBB7}"/>
                  </a:ext>
                </a:extLst>
              </p14:cNvPr>
              <p14:cNvContentPartPr/>
              <p14:nvPr/>
            </p14:nvContentPartPr>
            <p14:xfrm>
              <a:off x="4895820" y="1056559"/>
              <a:ext cx="79200" cy="19674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A8DB76E-B29F-4458-83B4-CFDDB986CB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87180" y="1047559"/>
                <a:ext cx="96840" cy="19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896CAF9-3867-4F53-87C3-3260F0FA43F0}"/>
                  </a:ext>
                </a:extLst>
              </p14:cNvPr>
              <p14:cNvContentPartPr/>
              <p14:nvPr/>
            </p14:nvContentPartPr>
            <p14:xfrm>
              <a:off x="7755660" y="970519"/>
              <a:ext cx="92520" cy="20988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896CAF9-3867-4F53-87C3-3260F0FA43F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747020" y="961519"/>
                <a:ext cx="110160" cy="21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A9605D6-FFAA-4E90-83D6-0A70A6137358}"/>
              </a:ext>
            </a:extLst>
          </p:cNvPr>
          <p:cNvGrpSpPr/>
          <p:nvPr/>
        </p:nvGrpSpPr>
        <p:grpSpPr>
          <a:xfrm>
            <a:off x="720540" y="3662599"/>
            <a:ext cx="1728720" cy="667800"/>
            <a:chOff x="720540" y="3662599"/>
            <a:chExt cx="172872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64D6458-E27D-46F9-8647-2D654F747B00}"/>
                    </a:ext>
                  </a:extLst>
                </p14:cNvPr>
                <p14:cNvContentPartPr/>
                <p14:nvPr/>
              </p14:nvContentPartPr>
              <p14:xfrm>
                <a:off x="786420" y="3745759"/>
                <a:ext cx="27720" cy="368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64D6458-E27D-46F9-8647-2D654F747B0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7420" y="3736759"/>
                  <a:ext cx="45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C9ECFB-9038-41C5-9C9E-EBD03C76CC8F}"/>
                    </a:ext>
                  </a:extLst>
                </p14:cNvPr>
                <p14:cNvContentPartPr/>
                <p14:nvPr/>
              </p14:nvContentPartPr>
              <p14:xfrm>
                <a:off x="1071540" y="3921079"/>
                <a:ext cx="199440" cy="45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C9ECFB-9038-41C5-9C9E-EBD03C76CC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2540" y="3912079"/>
                  <a:ext cx="217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351121-1337-4485-A7F1-4B27FFB32F69}"/>
                    </a:ext>
                  </a:extLst>
                </p14:cNvPr>
                <p14:cNvContentPartPr/>
                <p14:nvPr/>
              </p14:nvContentPartPr>
              <p14:xfrm>
                <a:off x="1142100" y="3859879"/>
                <a:ext cx="43920" cy="230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351121-1337-4485-A7F1-4B27FFB32F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3460" y="3851239"/>
                  <a:ext cx="61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4070AA8-81F9-4DE6-9544-90A622CA4662}"/>
                    </a:ext>
                  </a:extLst>
                </p14:cNvPr>
                <p14:cNvContentPartPr/>
                <p14:nvPr/>
              </p14:nvContentPartPr>
              <p14:xfrm>
                <a:off x="1380060" y="3746479"/>
                <a:ext cx="47520" cy="106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4070AA8-81F9-4DE6-9544-90A622CA46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71420" y="3737479"/>
                  <a:ext cx="65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634F8A-6299-4899-B36C-D137F2B500A2}"/>
                    </a:ext>
                  </a:extLst>
                </p14:cNvPr>
                <p14:cNvContentPartPr/>
                <p14:nvPr/>
              </p14:nvContentPartPr>
              <p14:xfrm>
                <a:off x="1449540" y="3744679"/>
                <a:ext cx="25560" cy="126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634F8A-6299-4899-B36C-D137F2B500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40900" y="3736039"/>
                  <a:ext cx="4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D71B8F-B1D1-4282-A32C-0BEDC048E374}"/>
                    </a:ext>
                  </a:extLst>
                </p14:cNvPr>
                <p14:cNvContentPartPr/>
                <p14:nvPr/>
              </p14:nvContentPartPr>
              <p14:xfrm>
                <a:off x="1540260" y="3790399"/>
                <a:ext cx="163080" cy="235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D71B8F-B1D1-4282-A32C-0BEDC048E37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31260" y="3781759"/>
                  <a:ext cx="180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43286A8-307C-4748-971D-957CB27F2DE2}"/>
                    </a:ext>
                  </a:extLst>
                </p14:cNvPr>
                <p14:cNvContentPartPr/>
                <p14:nvPr/>
              </p14:nvContentPartPr>
              <p14:xfrm>
                <a:off x="1742940" y="3711559"/>
                <a:ext cx="66240" cy="109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43286A8-307C-4748-971D-957CB27F2D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34300" y="3702919"/>
                  <a:ext cx="83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7694ED8-1237-4137-939E-8F91B5C17B33}"/>
                    </a:ext>
                  </a:extLst>
                </p14:cNvPr>
                <p14:cNvContentPartPr/>
                <p14:nvPr/>
              </p14:nvContentPartPr>
              <p14:xfrm>
                <a:off x="1966140" y="3893359"/>
                <a:ext cx="177120" cy="25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7694ED8-1237-4137-939E-8F91B5C17B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57140" y="3884719"/>
                  <a:ext cx="194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018E869-3A5A-4527-B23A-2AC2A5C0F888}"/>
                    </a:ext>
                  </a:extLst>
                </p14:cNvPr>
                <p14:cNvContentPartPr/>
                <p14:nvPr/>
              </p14:nvContentPartPr>
              <p14:xfrm>
                <a:off x="2026980" y="3797959"/>
                <a:ext cx="33840" cy="212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018E869-3A5A-4527-B23A-2AC2A5C0F8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18340" y="3788959"/>
                  <a:ext cx="51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585CC4C-38BA-42DC-9495-E1D0D050F0D5}"/>
                    </a:ext>
                  </a:extLst>
                </p14:cNvPr>
                <p14:cNvContentPartPr/>
                <p14:nvPr/>
              </p14:nvContentPartPr>
              <p14:xfrm>
                <a:off x="2225340" y="3662599"/>
                <a:ext cx="223920" cy="356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585CC4C-38BA-42DC-9495-E1D0D050F0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16340" y="3653599"/>
                  <a:ext cx="241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4B1583-3ED3-4312-855B-F5C7672FDCEC}"/>
                    </a:ext>
                  </a:extLst>
                </p14:cNvPr>
                <p14:cNvContentPartPr/>
                <p14:nvPr/>
              </p14:nvContentPartPr>
              <p14:xfrm>
                <a:off x="720540" y="4120879"/>
                <a:ext cx="1171080" cy="209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4B1583-3ED3-4312-855B-F5C7672FDC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1540" y="4111879"/>
                  <a:ext cx="11887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7760BE0-CC8B-4414-B0B9-D503FD6EB391}"/>
              </a:ext>
            </a:extLst>
          </p:cNvPr>
          <p:cNvGrpSpPr/>
          <p:nvPr/>
        </p:nvGrpSpPr>
        <p:grpSpPr>
          <a:xfrm>
            <a:off x="576900" y="3720199"/>
            <a:ext cx="82440" cy="86400"/>
            <a:chOff x="576900" y="3720199"/>
            <a:chExt cx="8244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D0D2798-0239-4783-9405-7780713A0581}"/>
                    </a:ext>
                  </a:extLst>
                </p14:cNvPr>
                <p14:cNvContentPartPr/>
                <p14:nvPr/>
              </p14:nvContentPartPr>
              <p14:xfrm>
                <a:off x="576900" y="3764119"/>
                <a:ext cx="17280" cy="42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D0D2798-0239-4783-9405-7780713A058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8260" y="3755119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169E99F-6B28-4592-BB68-D5C302D9154D}"/>
                    </a:ext>
                  </a:extLst>
                </p14:cNvPr>
                <p14:cNvContentPartPr/>
                <p14:nvPr/>
              </p14:nvContentPartPr>
              <p14:xfrm>
                <a:off x="608220" y="3720199"/>
                <a:ext cx="51120" cy="62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169E99F-6B28-4592-BB68-D5C302D9154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9580" y="3711559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547332A-642A-43F7-BED2-C89EA609DF26}"/>
              </a:ext>
            </a:extLst>
          </p:cNvPr>
          <p:cNvGrpSpPr/>
          <p:nvPr/>
        </p:nvGrpSpPr>
        <p:grpSpPr>
          <a:xfrm>
            <a:off x="858420" y="3675559"/>
            <a:ext cx="73440" cy="96480"/>
            <a:chOff x="858420" y="3675559"/>
            <a:chExt cx="7344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13EAFB0-0F76-4EEF-8954-C3CBD06C6C11}"/>
                    </a:ext>
                  </a:extLst>
                </p14:cNvPr>
                <p14:cNvContentPartPr/>
                <p14:nvPr/>
              </p14:nvContentPartPr>
              <p14:xfrm>
                <a:off x="858420" y="3692119"/>
                <a:ext cx="21960" cy="77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13EAFB0-0F76-4EEF-8954-C3CBD06C6C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9780" y="3683119"/>
                  <a:ext cx="39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50DAF7B-6C2A-46DD-B7D6-6A868B511ABB}"/>
                    </a:ext>
                  </a:extLst>
                </p14:cNvPr>
                <p14:cNvContentPartPr/>
                <p14:nvPr/>
              </p14:nvContentPartPr>
              <p14:xfrm>
                <a:off x="923940" y="3675559"/>
                <a:ext cx="7920" cy="96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50DAF7B-6C2A-46DD-B7D6-6A868B511A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5300" y="3666559"/>
                  <a:ext cx="255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7F57FC0-8641-4B44-A907-255FA67ABC54}"/>
              </a:ext>
            </a:extLst>
          </p:cNvPr>
          <p:cNvGrpSpPr/>
          <p:nvPr/>
        </p:nvGrpSpPr>
        <p:grpSpPr>
          <a:xfrm>
            <a:off x="1763460" y="4402759"/>
            <a:ext cx="79920" cy="74520"/>
            <a:chOff x="1763460" y="4402759"/>
            <a:chExt cx="7992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1205122-F07E-47C3-873C-47C23A6B501F}"/>
                    </a:ext>
                  </a:extLst>
                </p14:cNvPr>
                <p14:cNvContentPartPr/>
                <p14:nvPr/>
              </p14:nvContentPartPr>
              <p14:xfrm>
                <a:off x="1763460" y="4432639"/>
                <a:ext cx="26640" cy="44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1205122-F07E-47C3-873C-47C23A6B50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54820" y="4423999"/>
                  <a:ext cx="4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12B197-2532-432E-83F9-FC2FF0C62DA0}"/>
                    </a:ext>
                  </a:extLst>
                </p14:cNvPr>
                <p14:cNvContentPartPr/>
                <p14:nvPr/>
              </p14:nvContentPartPr>
              <p14:xfrm>
                <a:off x="1793700" y="4402759"/>
                <a:ext cx="49680" cy="59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12B197-2532-432E-83F9-FC2FF0C62DA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85060" y="4393759"/>
                  <a:ext cx="673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E996DA4-AF6A-424E-AEE1-CBBB2FA6D23D}"/>
              </a:ext>
            </a:extLst>
          </p:cNvPr>
          <p:cNvGrpSpPr/>
          <p:nvPr/>
        </p:nvGrpSpPr>
        <p:grpSpPr>
          <a:xfrm>
            <a:off x="2034900" y="4378639"/>
            <a:ext cx="86760" cy="97200"/>
            <a:chOff x="2034900" y="4378639"/>
            <a:chExt cx="8676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1266560-542A-44C0-8F87-28013C1545A9}"/>
                    </a:ext>
                  </a:extLst>
                </p14:cNvPr>
                <p14:cNvContentPartPr/>
                <p14:nvPr/>
              </p14:nvContentPartPr>
              <p14:xfrm>
                <a:off x="2034900" y="4379719"/>
                <a:ext cx="12960" cy="79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1266560-542A-44C0-8F87-28013C1545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25900" y="4370719"/>
                  <a:ext cx="3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2BE3E1-C4C0-4DFE-82EC-BDE52E7D3246}"/>
                    </a:ext>
                  </a:extLst>
                </p14:cNvPr>
                <p14:cNvContentPartPr/>
                <p14:nvPr/>
              </p14:nvContentPartPr>
              <p14:xfrm>
                <a:off x="2104740" y="4378639"/>
                <a:ext cx="16920" cy="97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2BE3E1-C4C0-4DFE-82EC-BDE52E7D324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95740" y="4369639"/>
                  <a:ext cx="345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B3C5122-CB3A-4444-B5AC-6015017B998A}"/>
              </a:ext>
            </a:extLst>
          </p:cNvPr>
          <p:cNvGrpSpPr/>
          <p:nvPr/>
        </p:nvGrpSpPr>
        <p:grpSpPr>
          <a:xfrm>
            <a:off x="830700" y="4430119"/>
            <a:ext cx="1365840" cy="660600"/>
            <a:chOff x="830700" y="4430119"/>
            <a:chExt cx="136584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EC1C72-A43D-48C5-BA6F-D0AC5D2C27D4}"/>
                    </a:ext>
                  </a:extLst>
                </p14:cNvPr>
                <p14:cNvContentPartPr/>
                <p14:nvPr/>
              </p14:nvContentPartPr>
              <p14:xfrm>
                <a:off x="830700" y="4465399"/>
                <a:ext cx="55080" cy="85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EC1C72-A43D-48C5-BA6F-D0AC5D2C27D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1700" y="4456759"/>
                  <a:ext cx="72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C684B8E-778D-489E-869A-FAD61691CB32}"/>
                    </a:ext>
                  </a:extLst>
                </p14:cNvPr>
                <p14:cNvContentPartPr/>
                <p14:nvPr/>
              </p14:nvContentPartPr>
              <p14:xfrm>
                <a:off x="913500" y="4433359"/>
                <a:ext cx="38160" cy="128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C684B8E-778D-489E-869A-FAD61691CB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4860" y="4424359"/>
                  <a:ext cx="55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27BC39-37D4-4E86-971D-6230D340F9F3}"/>
                    </a:ext>
                  </a:extLst>
                </p14:cNvPr>
                <p14:cNvContentPartPr/>
                <p14:nvPr/>
              </p14:nvContentPartPr>
              <p14:xfrm>
                <a:off x="1078380" y="4478359"/>
                <a:ext cx="21600" cy="319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27BC39-37D4-4E86-971D-6230D340F9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9740" y="4469359"/>
                  <a:ext cx="39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B7B3D5-242C-4789-B5E0-9B378BD90E17}"/>
                    </a:ext>
                  </a:extLst>
                </p14:cNvPr>
                <p14:cNvContentPartPr/>
                <p14:nvPr/>
              </p14:nvContentPartPr>
              <p14:xfrm>
                <a:off x="1169820" y="4534519"/>
                <a:ext cx="237960" cy="266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B7B3D5-242C-4789-B5E0-9B378BD90E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0820" y="4525879"/>
                  <a:ext cx="255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3A2F5D-C500-4294-9A42-2D202534DCCC}"/>
                    </a:ext>
                  </a:extLst>
                </p14:cNvPr>
                <p14:cNvContentPartPr/>
                <p14:nvPr/>
              </p14:nvContentPartPr>
              <p14:xfrm>
                <a:off x="1400940" y="4462519"/>
                <a:ext cx="12960" cy="124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3A2F5D-C500-4294-9A42-2D202534DC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91940" y="4453879"/>
                  <a:ext cx="30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9E1825-3CC1-4ECE-A83B-AC4AE2138173}"/>
                    </a:ext>
                  </a:extLst>
                </p14:cNvPr>
                <p14:cNvContentPartPr/>
                <p14:nvPr/>
              </p14:nvContentPartPr>
              <p14:xfrm>
                <a:off x="1463220" y="4461079"/>
                <a:ext cx="10800" cy="87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9E1825-3CC1-4ECE-A83B-AC4AE2138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54580" y="4452079"/>
                  <a:ext cx="28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F79727-BE51-4798-9BAD-13551AF36C9D}"/>
                    </a:ext>
                  </a:extLst>
                </p14:cNvPr>
                <p14:cNvContentPartPr/>
                <p14:nvPr/>
              </p14:nvContentPartPr>
              <p14:xfrm>
                <a:off x="1660860" y="4599679"/>
                <a:ext cx="211320" cy="18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F79727-BE51-4798-9BAD-13551AF36C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52220" y="4591039"/>
                  <a:ext cx="22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EC33E4E-0247-4B12-8D4A-BDDB39AB545D}"/>
                    </a:ext>
                  </a:extLst>
                </p14:cNvPr>
                <p14:cNvContentPartPr/>
                <p14:nvPr/>
              </p14:nvContentPartPr>
              <p14:xfrm>
                <a:off x="1723860" y="4547839"/>
                <a:ext cx="44640" cy="172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EC33E4E-0247-4B12-8D4A-BDDB39AB54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14860" y="4539199"/>
                  <a:ext cx="62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6268AC3-F95F-4EF4-8FA3-65CAD65381B5}"/>
                    </a:ext>
                  </a:extLst>
                </p14:cNvPr>
                <p14:cNvContentPartPr/>
                <p14:nvPr/>
              </p14:nvContentPartPr>
              <p14:xfrm>
                <a:off x="1899180" y="4430119"/>
                <a:ext cx="205920" cy="316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6268AC3-F95F-4EF4-8FA3-65CAD65381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90180" y="4421119"/>
                  <a:ext cx="223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6EC7BB-FF8E-426F-8FCC-124A81B4B0A1}"/>
                    </a:ext>
                  </a:extLst>
                </p14:cNvPr>
                <p14:cNvContentPartPr/>
                <p14:nvPr/>
              </p14:nvContentPartPr>
              <p14:xfrm>
                <a:off x="938700" y="4843399"/>
                <a:ext cx="1257840" cy="247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6EC7BB-FF8E-426F-8FCC-124A81B4B0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0060" y="4834759"/>
                  <a:ext cx="12754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2661D8A-1FAF-44B4-9E1A-BB8FE005C814}"/>
              </a:ext>
            </a:extLst>
          </p:cNvPr>
          <p:cNvGrpSpPr/>
          <p:nvPr/>
        </p:nvGrpSpPr>
        <p:grpSpPr>
          <a:xfrm>
            <a:off x="1021860" y="5318959"/>
            <a:ext cx="778680" cy="378000"/>
            <a:chOff x="1021860" y="5318959"/>
            <a:chExt cx="77868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A8640FF-F9FE-48E9-ABF1-F5A85DC829BF}"/>
                    </a:ext>
                  </a:extLst>
                </p14:cNvPr>
                <p14:cNvContentPartPr/>
                <p14:nvPr/>
              </p14:nvContentPartPr>
              <p14:xfrm>
                <a:off x="1021860" y="5327959"/>
                <a:ext cx="46080" cy="70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A8640FF-F9FE-48E9-ABF1-F5A85DC829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2860" y="5319319"/>
                  <a:ext cx="63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985FB34-4ACA-41D5-A48D-362E5017BFC7}"/>
                    </a:ext>
                  </a:extLst>
                </p14:cNvPr>
                <p14:cNvContentPartPr/>
                <p14:nvPr/>
              </p14:nvContentPartPr>
              <p14:xfrm>
                <a:off x="1091340" y="5318959"/>
                <a:ext cx="56520" cy="97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985FB34-4ACA-41D5-A48D-362E5017BF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2340" y="5309959"/>
                  <a:ext cx="74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AA1B3BD-D6AF-4BC3-8C06-088D6E166060}"/>
                    </a:ext>
                  </a:extLst>
                </p14:cNvPr>
                <p14:cNvContentPartPr/>
                <p14:nvPr/>
              </p14:nvContentPartPr>
              <p14:xfrm>
                <a:off x="1223820" y="5365399"/>
                <a:ext cx="68400" cy="325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AA1B3BD-D6AF-4BC3-8C06-088D6E1660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14820" y="5356399"/>
                  <a:ext cx="86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FA0D30C-F164-460B-999C-05FF2FE74A48}"/>
                    </a:ext>
                  </a:extLst>
                </p14:cNvPr>
                <p14:cNvContentPartPr/>
                <p14:nvPr/>
              </p14:nvContentPartPr>
              <p14:xfrm>
                <a:off x="1330380" y="5404279"/>
                <a:ext cx="204120" cy="273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FA0D30C-F164-460B-999C-05FF2FE74A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21380" y="5395279"/>
                  <a:ext cx="221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A3C226-179A-41BE-BE42-D55C554F8972}"/>
                    </a:ext>
                  </a:extLst>
                </p14:cNvPr>
                <p14:cNvContentPartPr/>
                <p14:nvPr/>
              </p14:nvContentPartPr>
              <p14:xfrm>
                <a:off x="1515420" y="5397799"/>
                <a:ext cx="188640" cy="299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A3C226-179A-41BE-BE42-D55C554F89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06780" y="5389159"/>
                  <a:ext cx="206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4E24E82-4E18-40A1-9DA8-3B0F5170D414}"/>
                    </a:ext>
                  </a:extLst>
                </p14:cNvPr>
                <p14:cNvContentPartPr/>
                <p14:nvPr/>
              </p14:nvContentPartPr>
              <p14:xfrm>
                <a:off x="1705860" y="5368999"/>
                <a:ext cx="36360" cy="99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4E24E82-4E18-40A1-9DA8-3B0F5170D4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96860" y="5360359"/>
                  <a:ext cx="54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DD91427-4559-48AD-A9AB-E3E46681CC93}"/>
                    </a:ext>
                  </a:extLst>
                </p14:cNvPr>
                <p14:cNvContentPartPr/>
                <p14:nvPr/>
              </p14:nvContentPartPr>
              <p14:xfrm>
                <a:off x="1773900" y="5367559"/>
                <a:ext cx="26640" cy="77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DD91427-4559-48AD-A9AB-E3E46681CC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65260" y="5358559"/>
                  <a:ext cx="4428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4C123E6-5A46-458E-9996-A9A4730B0A01}"/>
                  </a:ext>
                </a:extLst>
              </p14:cNvPr>
              <p14:cNvContentPartPr/>
              <p14:nvPr/>
            </p14:nvContentPartPr>
            <p14:xfrm>
              <a:off x="2958300" y="3662959"/>
              <a:ext cx="139320" cy="21718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4C123E6-5A46-458E-9996-A9A4730B0A0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949660" y="3653959"/>
                <a:ext cx="156960" cy="21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C4991A6-7652-405C-9789-CE86BA05A723}"/>
              </a:ext>
            </a:extLst>
          </p:cNvPr>
          <p:cNvGrpSpPr/>
          <p:nvPr/>
        </p:nvGrpSpPr>
        <p:grpSpPr>
          <a:xfrm>
            <a:off x="3465900" y="3624799"/>
            <a:ext cx="1800360" cy="970200"/>
            <a:chOff x="3465900" y="3624799"/>
            <a:chExt cx="1800360" cy="9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AE6DCEB-3B16-4C9A-95BC-C33E711E7483}"/>
                    </a:ext>
                  </a:extLst>
                </p14:cNvPr>
                <p14:cNvContentPartPr/>
                <p14:nvPr/>
              </p14:nvContentPartPr>
              <p14:xfrm>
                <a:off x="3482820" y="3707599"/>
                <a:ext cx="18720" cy="286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AE6DCEB-3B16-4C9A-95BC-C33E711E748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74180" y="3698959"/>
                  <a:ext cx="36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0EC75C5-8A3B-4E67-A94B-F03EC2EAAC8E}"/>
                    </a:ext>
                  </a:extLst>
                </p14:cNvPr>
                <p14:cNvContentPartPr/>
                <p14:nvPr/>
              </p14:nvContentPartPr>
              <p14:xfrm>
                <a:off x="3760020" y="3822079"/>
                <a:ext cx="187920" cy="11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0EC75C5-8A3B-4E67-A94B-F03EC2EAAC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51020" y="3813079"/>
                  <a:ext cx="20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D59B79B-D167-49BE-8D3D-F5D64587269B}"/>
                    </a:ext>
                  </a:extLst>
                </p14:cNvPr>
                <p14:cNvContentPartPr/>
                <p14:nvPr/>
              </p14:nvContentPartPr>
              <p14:xfrm>
                <a:off x="3848220" y="3721279"/>
                <a:ext cx="33120" cy="185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D59B79B-D167-49BE-8D3D-F5D6458726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39580" y="3712639"/>
                  <a:ext cx="50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30B39E2-46F2-413D-BF08-889DB10A63A8}"/>
                    </a:ext>
                  </a:extLst>
                </p14:cNvPr>
                <p14:cNvContentPartPr/>
                <p14:nvPr/>
              </p14:nvContentPartPr>
              <p14:xfrm>
                <a:off x="4049820" y="3624799"/>
                <a:ext cx="209880" cy="238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30B39E2-46F2-413D-BF08-889DB10A63A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40820" y="3616159"/>
                  <a:ext cx="227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6A4FD35-37C2-409C-B537-B0563EF99C29}"/>
                    </a:ext>
                  </a:extLst>
                </p14:cNvPr>
                <p14:cNvContentPartPr/>
                <p14:nvPr/>
              </p14:nvContentPartPr>
              <p14:xfrm>
                <a:off x="4473900" y="3761239"/>
                <a:ext cx="215640" cy="21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6A4FD35-37C2-409C-B537-B0563EF99C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65260" y="3752239"/>
                  <a:ext cx="23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07C055-FDBF-4161-AE6F-B402441F28EA}"/>
                    </a:ext>
                  </a:extLst>
                </p14:cNvPr>
                <p14:cNvContentPartPr/>
                <p14:nvPr/>
              </p14:nvContentPartPr>
              <p14:xfrm>
                <a:off x="4524300" y="3673399"/>
                <a:ext cx="90360" cy="250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07C055-FDBF-4161-AE6F-B402441F28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15300" y="3664399"/>
                  <a:ext cx="108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F2AE412-7DFA-4B2A-8064-A92B9618FDAA}"/>
                    </a:ext>
                  </a:extLst>
                </p14:cNvPr>
                <p14:cNvContentPartPr/>
                <p14:nvPr/>
              </p14:nvContentPartPr>
              <p14:xfrm>
                <a:off x="4809780" y="3632719"/>
                <a:ext cx="53640" cy="73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F2AE412-7DFA-4B2A-8064-A92B9618FDA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801140" y="3624079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6958AC4-984A-4402-B8C2-D7326EAFE8F9}"/>
                    </a:ext>
                  </a:extLst>
                </p14:cNvPr>
                <p14:cNvContentPartPr/>
                <p14:nvPr/>
              </p14:nvContentPartPr>
              <p14:xfrm>
                <a:off x="4884300" y="3631639"/>
                <a:ext cx="46080" cy="83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6958AC4-984A-4402-B8C2-D7326EAFE8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75300" y="3622639"/>
                  <a:ext cx="6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C4F5AA4-A423-4DB2-AF55-6390CA6A5820}"/>
                    </a:ext>
                  </a:extLst>
                </p14:cNvPr>
                <p14:cNvContentPartPr/>
                <p14:nvPr/>
              </p14:nvContentPartPr>
              <p14:xfrm>
                <a:off x="5009220" y="3633079"/>
                <a:ext cx="143640" cy="281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C4F5AA4-A423-4DB2-AF55-6390CA6A582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00580" y="3624439"/>
                  <a:ext cx="161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04DB397-1DF7-4171-8E59-17469CA7303F}"/>
                    </a:ext>
                  </a:extLst>
                </p14:cNvPr>
                <p14:cNvContentPartPr/>
                <p14:nvPr/>
              </p14:nvContentPartPr>
              <p14:xfrm>
                <a:off x="5213340" y="3652519"/>
                <a:ext cx="52920" cy="943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04DB397-1DF7-4171-8E59-17469CA7303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04700" y="3643519"/>
                  <a:ext cx="70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C134BB2-05E4-49D8-BED1-E679F5B63184}"/>
                    </a:ext>
                  </a:extLst>
                </p14:cNvPr>
                <p14:cNvContentPartPr/>
                <p14:nvPr/>
              </p14:nvContentPartPr>
              <p14:xfrm>
                <a:off x="3465900" y="3944839"/>
                <a:ext cx="797400" cy="215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C134BB2-05E4-49D8-BED1-E679F5B6318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56900" y="3935839"/>
                  <a:ext cx="815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9015AB-E8DB-4F9C-B4D5-04D4DBE815E3}"/>
                    </a:ext>
                  </a:extLst>
                </p14:cNvPr>
                <p14:cNvContentPartPr/>
                <p14:nvPr/>
              </p14:nvContentPartPr>
              <p14:xfrm>
                <a:off x="3810780" y="4291519"/>
                <a:ext cx="203760" cy="303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9015AB-E8DB-4F9C-B4D5-04D4DBE815E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01780" y="4282879"/>
                  <a:ext cx="221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130EE8-0E50-4367-8114-782191029B8A}"/>
                    </a:ext>
                  </a:extLst>
                </p14:cNvPr>
                <p14:cNvContentPartPr/>
                <p14:nvPr/>
              </p14:nvContentPartPr>
              <p14:xfrm>
                <a:off x="4244940" y="4380079"/>
                <a:ext cx="146160" cy="29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130EE8-0E50-4367-8114-782191029B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36300" y="4371439"/>
                  <a:ext cx="163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937D826-B752-42A6-9F29-1C375E7C387C}"/>
                    </a:ext>
                  </a:extLst>
                </p14:cNvPr>
                <p14:cNvContentPartPr/>
                <p14:nvPr/>
              </p14:nvContentPartPr>
              <p14:xfrm>
                <a:off x="4289940" y="4330039"/>
                <a:ext cx="29880" cy="196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937D826-B752-42A6-9F29-1C375E7C38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80940" y="4321039"/>
                  <a:ext cx="4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C3C1EED-E445-452F-8F2A-887EDF300C07}"/>
                    </a:ext>
                  </a:extLst>
                </p14:cNvPr>
                <p14:cNvContentPartPr/>
                <p14:nvPr/>
              </p14:nvContentPartPr>
              <p14:xfrm>
                <a:off x="4435020" y="4173799"/>
                <a:ext cx="85680" cy="95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C3C1EED-E445-452F-8F2A-887EDF300C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26380" y="4164799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2C5829-E09D-4457-B93A-B311A2C1BA2E}"/>
                    </a:ext>
                  </a:extLst>
                </p14:cNvPr>
                <p14:cNvContentPartPr/>
                <p14:nvPr/>
              </p14:nvContentPartPr>
              <p14:xfrm>
                <a:off x="4581540" y="4196119"/>
                <a:ext cx="160200" cy="279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2C5829-E09D-4457-B93A-B311A2C1BA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72900" y="4187119"/>
                  <a:ext cx="177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2C96A1-6456-4535-9A03-EECC9A7D07C1}"/>
                    </a:ext>
                  </a:extLst>
                </p14:cNvPr>
                <p14:cNvContentPartPr/>
                <p14:nvPr/>
              </p14:nvContentPartPr>
              <p14:xfrm>
                <a:off x="4776660" y="4177399"/>
                <a:ext cx="19440" cy="70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2C96A1-6456-4535-9A03-EECC9A7D07C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67660" y="4168759"/>
                  <a:ext cx="37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9118F4-99D5-41D4-921D-CEE9CB7E6DF4}"/>
                    </a:ext>
                  </a:extLst>
                </p14:cNvPr>
                <p14:cNvContentPartPr/>
                <p14:nvPr/>
              </p14:nvContentPartPr>
              <p14:xfrm>
                <a:off x="4826700" y="4176319"/>
                <a:ext cx="20160" cy="57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9118F4-99D5-41D4-921D-CEE9CB7E6DF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18060" y="4167679"/>
                  <a:ext cx="378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D221AE-1234-4F96-9458-B62D4427D62F}"/>
              </a:ext>
            </a:extLst>
          </p:cNvPr>
          <p:cNvGrpSpPr/>
          <p:nvPr/>
        </p:nvGrpSpPr>
        <p:grpSpPr>
          <a:xfrm>
            <a:off x="3617820" y="4288279"/>
            <a:ext cx="87480" cy="77760"/>
            <a:chOff x="3617820" y="4288279"/>
            <a:chExt cx="8748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DD27631-6F7B-4103-BF47-AF416D84FA26}"/>
                    </a:ext>
                  </a:extLst>
                </p14:cNvPr>
                <p14:cNvContentPartPr/>
                <p14:nvPr/>
              </p14:nvContentPartPr>
              <p14:xfrm>
                <a:off x="3617820" y="4309879"/>
                <a:ext cx="20520" cy="56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DD27631-6F7B-4103-BF47-AF416D84FA2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09180" y="4300879"/>
                  <a:ext cx="38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120DB6-116A-4C23-900E-A1F7E855968D}"/>
                    </a:ext>
                  </a:extLst>
                </p14:cNvPr>
                <p14:cNvContentPartPr/>
                <p14:nvPr/>
              </p14:nvContentPartPr>
              <p14:xfrm>
                <a:off x="3661740" y="4288279"/>
                <a:ext cx="43560" cy="69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120DB6-116A-4C23-900E-A1F7E855968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52740" y="4279639"/>
                  <a:ext cx="612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EEFAC85-680B-4240-BA26-FA735B8A9619}"/>
              </a:ext>
            </a:extLst>
          </p:cNvPr>
          <p:cNvGrpSpPr/>
          <p:nvPr/>
        </p:nvGrpSpPr>
        <p:grpSpPr>
          <a:xfrm>
            <a:off x="3970980" y="4219159"/>
            <a:ext cx="63000" cy="117360"/>
            <a:chOff x="3970980" y="4219159"/>
            <a:chExt cx="6300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2F9362-E000-4843-A455-1F3E74893C8B}"/>
                    </a:ext>
                  </a:extLst>
                </p14:cNvPr>
                <p14:cNvContentPartPr/>
                <p14:nvPr/>
              </p14:nvContentPartPr>
              <p14:xfrm>
                <a:off x="3970980" y="4219159"/>
                <a:ext cx="13320" cy="117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2F9362-E000-4843-A455-1F3E74893C8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62340" y="4210159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AD9ADEF-7C2E-4687-B4BF-CA8B182A3B20}"/>
                    </a:ext>
                  </a:extLst>
                </p14:cNvPr>
                <p14:cNvContentPartPr/>
                <p14:nvPr/>
              </p14:nvContentPartPr>
              <p14:xfrm>
                <a:off x="4027140" y="4274239"/>
                <a:ext cx="6840" cy="57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AD9ADEF-7C2E-4687-B4BF-CA8B182A3B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8140" y="4265239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0434E94-5516-4D6A-AEB1-232AF7AA94F0}"/>
              </a:ext>
            </a:extLst>
          </p:cNvPr>
          <p:cNvGrpSpPr/>
          <p:nvPr/>
        </p:nvGrpSpPr>
        <p:grpSpPr>
          <a:xfrm>
            <a:off x="3970260" y="4738999"/>
            <a:ext cx="698400" cy="425880"/>
            <a:chOff x="3970260" y="4738999"/>
            <a:chExt cx="69840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C53CD72-9B93-4E35-8BF6-DBB1418D3F2C}"/>
                    </a:ext>
                  </a:extLst>
                </p14:cNvPr>
                <p14:cNvContentPartPr/>
                <p14:nvPr/>
              </p14:nvContentPartPr>
              <p14:xfrm>
                <a:off x="3970260" y="4853119"/>
                <a:ext cx="36360" cy="86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C53CD72-9B93-4E35-8BF6-DBB1418D3F2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61620" y="4844119"/>
                  <a:ext cx="54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D90999-CEBF-4A31-BD11-99283BC18E39}"/>
                    </a:ext>
                  </a:extLst>
                </p14:cNvPr>
                <p14:cNvContentPartPr/>
                <p14:nvPr/>
              </p14:nvContentPartPr>
              <p14:xfrm>
                <a:off x="4029660" y="4840159"/>
                <a:ext cx="50040" cy="84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D90999-CEBF-4A31-BD11-99283BC18E3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1020" y="4831519"/>
                  <a:ext cx="67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8F0F9A7-5FB9-4957-994C-2F2D651EC411}"/>
                    </a:ext>
                  </a:extLst>
                </p14:cNvPr>
                <p14:cNvContentPartPr/>
                <p14:nvPr/>
              </p14:nvContentPartPr>
              <p14:xfrm>
                <a:off x="4153140" y="4846999"/>
                <a:ext cx="193680" cy="317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8F0F9A7-5FB9-4957-994C-2F2D651EC41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44500" y="4837999"/>
                  <a:ext cx="211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5E7CE4-4D63-4466-8C28-C75E656AC38D}"/>
                    </a:ext>
                  </a:extLst>
                </p14:cNvPr>
                <p14:cNvContentPartPr/>
                <p14:nvPr/>
              </p14:nvContentPartPr>
              <p14:xfrm>
                <a:off x="4383180" y="4801639"/>
                <a:ext cx="187920" cy="295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5E7CE4-4D63-4466-8C28-C75E656AC38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74540" y="4792999"/>
                  <a:ext cx="205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346B273-A1B0-472D-9816-8BEA71611DDD}"/>
                    </a:ext>
                  </a:extLst>
                </p14:cNvPr>
                <p14:cNvContentPartPr/>
                <p14:nvPr/>
              </p14:nvContentPartPr>
              <p14:xfrm>
                <a:off x="4580460" y="4749439"/>
                <a:ext cx="10440" cy="108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346B273-A1B0-472D-9816-8BEA71611D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71460" y="4740799"/>
                  <a:ext cx="2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8C27FD3-2D22-4A19-AB9D-8573A429723F}"/>
                    </a:ext>
                  </a:extLst>
                </p14:cNvPr>
                <p14:cNvContentPartPr/>
                <p14:nvPr/>
              </p14:nvContentPartPr>
              <p14:xfrm>
                <a:off x="4654260" y="4738999"/>
                <a:ext cx="14400" cy="98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8C27FD3-2D22-4A19-AB9D-8573A429723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45260" y="4730359"/>
                  <a:ext cx="320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9FC57B7-4FC6-4E1C-BD59-3A43F699439D}"/>
                  </a:ext>
                </a:extLst>
              </p14:cNvPr>
              <p14:cNvContentPartPr/>
              <p14:nvPr/>
            </p14:nvContentPartPr>
            <p14:xfrm>
              <a:off x="6010740" y="3657919"/>
              <a:ext cx="167040" cy="16606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9FC57B7-4FC6-4E1C-BD59-3A43F699439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01740" y="3649279"/>
                <a:ext cx="184680" cy="16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50DB93E-481E-4BA6-A278-59B8A3678644}"/>
                  </a:ext>
                </a:extLst>
              </p14:cNvPr>
              <p14:cNvContentPartPr/>
              <p14:nvPr/>
            </p14:nvContentPartPr>
            <p14:xfrm>
              <a:off x="6520860" y="3635239"/>
              <a:ext cx="12600" cy="2552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50DB93E-481E-4BA6-A278-59B8A367864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512220" y="3626599"/>
                <a:ext cx="3024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23BA150-1B53-4F3E-80CE-AEFB930850F7}"/>
              </a:ext>
            </a:extLst>
          </p:cNvPr>
          <p:cNvGrpSpPr/>
          <p:nvPr/>
        </p:nvGrpSpPr>
        <p:grpSpPr>
          <a:xfrm>
            <a:off x="6744780" y="3680239"/>
            <a:ext cx="183240" cy="173520"/>
            <a:chOff x="6744780" y="3680239"/>
            <a:chExt cx="18324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F82FF33-A221-4F6A-A3BC-DC6FF9C6EE20}"/>
                    </a:ext>
                  </a:extLst>
                </p14:cNvPr>
                <p14:cNvContentPartPr/>
                <p14:nvPr/>
              </p14:nvContentPartPr>
              <p14:xfrm>
                <a:off x="6744780" y="3740359"/>
                <a:ext cx="183240" cy="50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F82FF33-A221-4F6A-A3BC-DC6FF9C6EE2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36140" y="3731359"/>
                  <a:ext cx="200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B8F3D86-9A5E-419C-A104-A1A2EE9F1C9C}"/>
                    </a:ext>
                  </a:extLst>
                </p14:cNvPr>
                <p14:cNvContentPartPr/>
                <p14:nvPr/>
              </p14:nvContentPartPr>
              <p14:xfrm>
                <a:off x="6825420" y="3680239"/>
                <a:ext cx="44640" cy="173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B8F3D86-9A5E-419C-A104-A1A2EE9F1C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16420" y="3671599"/>
                  <a:ext cx="622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D8B919A-AFBB-4605-880E-042DE952D1A2}"/>
              </a:ext>
            </a:extLst>
          </p:cNvPr>
          <p:cNvGrpSpPr/>
          <p:nvPr/>
        </p:nvGrpSpPr>
        <p:grpSpPr>
          <a:xfrm>
            <a:off x="7126740" y="3567919"/>
            <a:ext cx="1784880" cy="551880"/>
            <a:chOff x="7126740" y="3567919"/>
            <a:chExt cx="178488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E8658C-8AF9-4462-BB41-17E738015F2C}"/>
                    </a:ext>
                  </a:extLst>
                </p14:cNvPr>
                <p14:cNvContentPartPr/>
                <p14:nvPr/>
              </p14:nvContentPartPr>
              <p14:xfrm>
                <a:off x="7126740" y="3633439"/>
                <a:ext cx="28440" cy="64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E8658C-8AF9-4462-BB41-17E738015F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18100" y="3624439"/>
                  <a:ext cx="46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9F65BA1-2629-49C8-985E-8CAD04900C48}"/>
                    </a:ext>
                  </a:extLst>
                </p14:cNvPr>
                <p14:cNvContentPartPr/>
                <p14:nvPr/>
              </p14:nvContentPartPr>
              <p14:xfrm>
                <a:off x="7194420" y="3656119"/>
                <a:ext cx="36000" cy="50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9F65BA1-2629-49C8-985E-8CAD04900C4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85780" y="3647119"/>
                  <a:ext cx="53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417A0F6-D909-4CF2-A384-4C2FFF4D534E}"/>
                    </a:ext>
                  </a:extLst>
                </p14:cNvPr>
                <p14:cNvContentPartPr/>
                <p14:nvPr/>
              </p14:nvContentPartPr>
              <p14:xfrm>
                <a:off x="7297740" y="3675919"/>
                <a:ext cx="119520" cy="194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417A0F6-D909-4CF2-A384-4C2FFF4D53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89100" y="3667279"/>
                  <a:ext cx="13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6CC7790-5462-4FD0-8C57-14A2AEDB70ED}"/>
                    </a:ext>
                  </a:extLst>
                </p14:cNvPr>
                <p14:cNvContentPartPr/>
                <p14:nvPr/>
              </p14:nvContentPartPr>
              <p14:xfrm>
                <a:off x="7501140" y="3654319"/>
                <a:ext cx="15840" cy="73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6CC7790-5462-4FD0-8C57-14A2AEDB70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92140" y="3645679"/>
                  <a:ext cx="33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976DDC9-65B8-4842-B6F8-296448038C5A}"/>
                    </a:ext>
                  </a:extLst>
                </p14:cNvPr>
                <p14:cNvContentPartPr/>
                <p14:nvPr/>
              </p14:nvContentPartPr>
              <p14:xfrm>
                <a:off x="7552260" y="3676999"/>
                <a:ext cx="14400" cy="67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976DDC9-65B8-4842-B6F8-296448038C5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43260" y="3668359"/>
                  <a:ext cx="32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4492C6C-7660-4280-92BC-92B11A8BE364}"/>
                    </a:ext>
                  </a:extLst>
                </p14:cNvPr>
                <p14:cNvContentPartPr/>
                <p14:nvPr/>
              </p14:nvContentPartPr>
              <p14:xfrm>
                <a:off x="7703100" y="3683479"/>
                <a:ext cx="36000" cy="190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4492C6C-7660-4280-92BC-92B11A8BE36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94460" y="3674479"/>
                  <a:ext cx="53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3B9F03-92B9-4B71-ACC0-CC07ED7A2CA5}"/>
                    </a:ext>
                  </a:extLst>
                </p14:cNvPr>
                <p14:cNvContentPartPr/>
                <p14:nvPr/>
              </p14:nvContentPartPr>
              <p14:xfrm>
                <a:off x="7639380" y="3783199"/>
                <a:ext cx="155880" cy="277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3B9F03-92B9-4B71-ACC0-CC07ED7A2CA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30740" y="3774199"/>
                  <a:ext cx="17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F29C1A-9B19-438F-ABA8-12A0BF079CF9}"/>
                    </a:ext>
                  </a:extLst>
                </p14:cNvPr>
                <p14:cNvContentPartPr/>
                <p14:nvPr/>
              </p14:nvContentPartPr>
              <p14:xfrm>
                <a:off x="7965180" y="3567919"/>
                <a:ext cx="110160" cy="3301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F29C1A-9B19-438F-ABA8-12A0BF079CF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56180" y="3559279"/>
                  <a:ext cx="127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F4E16DC-01DA-447F-A9DF-F1F4C0643156}"/>
                    </a:ext>
                  </a:extLst>
                </p14:cNvPr>
                <p14:cNvContentPartPr/>
                <p14:nvPr/>
              </p14:nvContentPartPr>
              <p14:xfrm>
                <a:off x="8137260" y="3637759"/>
                <a:ext cx="154800" cy="277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F4E16DC-01DA-447F-A9DF-F1F4C064315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28620" y="3628759"/>
                  <a:ext cx="172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E882C0A-BFD5-4FEF-986F-E30875E608DB}"/>
                    </a:ext>
                  </a:extLst>
                </p14:cNvPr>
                <p14:cNvContentPartPr/>
                <p14:nvPr/>
              </p14:nvContentPartPr>
              <p14:xfrm>
                <a:off x="8421300" y="3750799"/>
                <a:ext cx="132120" cy="10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E882C0A-BFD5-4FEF-986F-E30875E608D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12660" y="3741799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3833489-51A7-4BB7-86D5-3CBFE1E1F700}"/>
                    </a:ext>
                  </a:extLst>
                </p14:cNvPr>
                <p14:cNvContentPartPr/>
                <p14:nvPr/>
              </p14:nvContentPartPr>
              <p14:xfrm>
                <a:off x="8473140" y="3682399"/>
                <a:ext cx="16200" cy="165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3833489-51A7-4BB7-86D5-3CBFE1E1F70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64140" y="3673759"/>
                  <a:ext cx="33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104CE6D-D1B2-4466-AC1C-383C28D18D3C}"/>
                    </a:ext>
                  </a:extLst>
                </p14:cNvPr>
                <p14:cNvContentPartPr/>
                <p14:nvPr/>
              </p14:nvContentPartPr>
              <p14:xfrm>
                <a:off x="8543340" y="3665479"/>
                <a:ext cx="180360" cy="124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104CE6D-D1B2-4466-AC1C-383C28D18D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34700" y="3656839"/>
                  <a:ext cx="19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4628643-A8E0-4A73-B7F8-B7151A2CD9F3}"/>
                    </a:ext>
                  </a:extLst>
                </p14:cNvPr>
                <p14:cNvContentPartPr/>
                <p14:nvPr/>
              </p14:nvContentPartPr>
              <p14:xfrm>
                <a:off x="8698860" y="3586279"/>
                <a:ext cx="212760" cy="337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4628643-A8E0-4A73-B7F8-B7151A2CD9F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90220" y="3577639"/>
                  <a:ext cx="230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CDC6EE8-4D30-452F-91C3-61E2F9791D62}"/>
                    </a:ext>
                  </a:extLst>
                </p14:cNvPr>
                <p14:cNvContentPartPr/>
                <p14:nvPr/>
              </p14:nvContentPartPr>
              <p14:xfrm>
                <a:off x="8132580" y="3971479"/>
                <a:ext cx="606240" cy="148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CDC6EE8-4D30-452F-91C3-61E2F9791D6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23940" y="3962839"/>
                  <a:ext cx="6238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F280148-9D2E-40CE-B4AE-710DCB472179}"/>
              </a:ext>
            </a:extLst>
          </p:cNvPr>
          <p:cNvGrpSpPr/>
          <p:nvPr/>
        </p:nvGrpSpPr>
        <p:grpSpPr>
          <a:xfrm>
            <a:off x="7934940" y="4317439"/>
            <a:ext cx="378360" cy="233640"/>
            <a:chOff x="7934940" y="4317439"/>
            <a:chExt cx="3783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2DF3AF-5F6E-49C5-AC7B-AB5F0E8FCFC5}"/>
                    </a:ext>
                  </a:extLst>
                </p14:cNvPr>
                <p14:cNvContentPartPr/>
                <p14:nvPr/>
              </p14:nvContentPartPr>
              <p14:xfrm>
                <a:off x="7934940" y="4452799"/>
                <a:ext cx="140040" cy="136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2DF3AF-5F6E-49C5-AC7B-AB5F0E8FCFC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25940" y="4444159"/>
                  <a:ext cx="157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0D670F0-1CA7-4976-8DC1-1BCD98210BA9}"/>
                    </a:ext>
                  </a:extLst>
                </p14:cNvPr>
                <p14:cNvContentPartPr/>
                <p14:nvPr/>
              </p14:nvContentPartPr>
              <p14:xfrm>
                <a:off x="8002980" y="4361719"/>
                <a:ext cx="32760" cy="184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0D670F0-1CA7-4976-8DC1-1BCD98210BA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94340" y="4352719"/>
                  <a:ext cx="5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54D24D9-C6DC-4CC0-974F-24F50E11FCAF}"/>
                    </a:ext>
                  </a:extLst>
                </p14:cNvPr>
                <p14:cNvContentPartPr/>
                <p14:nvPr/>
              </p14:nvContentPartPr>
              <p14:xfrm>
                <a:off x="8129700" y="4317439"/>
                <a:ext cx="141840" cy="233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54D24D9-C6DC-4CC0-974F-24F50E11FC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21060" y="4308799"/>
                  <a:ext cx="159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2AD18CD-8A2F-47E2-B973-CA6D9D38F810}"/>
                    </a:ext>
                  </a:extLst>
                </p14:cNvPr>
                <p14:cNvContentPartPr/>
                <p14:nvPr/>
              </p14:nvContentPartPr>
              <p14:xfrm>
                <a:off x="8186940" y="4402759"/>
                <a:ext cx="126360" cy="39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2AD18CD-8A2F-47E2-B973-CA6D9D38F81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77940" y="4393759"/>
                  <a:ext cx="144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E87CCB6-14FF-4553-8ED8-F2C811EF5268}"/>
              </a:ext>
            </a:extLst>
          </p:cNvPr>
          <p:cNvGrpSpPr/>
          <p:nvPr/>
        </p:nvGrpSpPr>
        <p:grpSpPr>
          <a:xfrm>
            <a:off x="6881580" y="4325719"/>
            <a:ext cx="846000" cy="472680"/>
            <a:chOff x="6881580" y="4325719"/>
            <a:chExt cx="84600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C190619-CB88-413E-ABEE-2ADADBF69F42}"/>
                    </a:ext>
                  </a:extLst>
                </p14:cNvPr>
                <p14:cNvContentPartPr/>
                <p14:nvPr/>
              </p14:nvContentPartPr>
              <p14:xfrm>
                <a:off x="6911100" y="4329319"/>
                <a:ext cx="32760" cy="265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C190619-CB88-413E-ABEE-2ADADBF69F4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2100" y="4320679"/>
                  <a:ext cx="5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1CA63A-11BF-48D1-BA9B-149359A35190}"/>
                    </a:ext>
                  </a:extLst>
                </p14:cNvPr>
                <p14:cNvContentPartPr/>
                <p14:nvPr/>
              </p14:nvContentPartPr>
              <p14:xfrm>
                <a:off x="7100100" y="4448479"/>
                <a:ext cx="165240" cy="12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1CA63A-11BF-48D1-BA9B-149359A3519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91100" y="4439479"/>
                  <a:ext cx="18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4BE36D2-FD89-4020-ABE4-0AC76B467D4B}"/>
                    </a:ext>
                  </a:extLst>
                </p14:cNvPr>
                <p14:cNvContentPartPr/>
                <p14:nvPr/>
              </p14:nvContentPartPr>
              <p14:xfrm>
                <a:off x="7155180" y="4364959"/>
                <a:ext cx="44640" cy="187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4BE36D2-FD89-4020-ABE4-0AC76B467D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46540" y="4355959"/>
                  <a:ext cx="6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741CEB0-4232-461C-8E4D-0082E97A601A}"/>
                    </a:ext>
                  </a:extLst>
                </p14:cNvPr>
                <p14:cNvContentPartPr/>
                <p14:nvPr/>
              </p14:nvContentPartPr>
              <p14:xfrm>
                <a:off x="7324020" y="4325719"/>
                <a:ext cx="43560" cy="91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741CEB0-4232-461C-8E4D-0082E97A601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15380" y="4316719"/>
                  <a:ext cx="6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DEDF2CB-941F-4BA7-AC12-AB021031DA9A}"/>
                    </a:ext>
                  </a:extLst>
                </p14:cNvPr>
                <p14:cNvContentPartPr/>
                <p14:nvPr/>
              </p14:nvContentPartPr>
              <p14:xfrm>
                <a:off x="7379100" y="4350199"/>
                <a:ext cx="37080" cy="57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DEDF2CB-941F-4BA7-AC12-AB021031DA9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70460" y="4341199"/>
                  <a:ext cx="54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E416E60-0BB7-4BA2-896C-7D6DA8AA08AB}"/>
                    </a:ext>
                  </a:extLst>
                </p14:cNvPr>
                <p14:cNvContentPartPr/>
                <p14:nvPr/>
              </p14:nvContentPartPr>
              <p14:xfrm>
                <a:off x="7428420" y="4378279"/>
                <a:ext cx="199800" cy="213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E416E60-0BB7-4BA2-896C-7D6DA8AA08A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19780" y="4369279"/>
                  <a:ext cx="217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ED45F2A-4B64-453D-BD65-E219299FDB86}"/>
                    </a:ext>
                  </a:extLst>
                </p14:cNvPr>
                <p14:cNvContentPartPr/>
                <p14:nvPr/>
              </p14:nvContentPartPr>
              <p14:xfrm>
                <a:off x="7652340" y="4357759"/>
                <a:ext cx="75240" cy="82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ED45F2A-4B64-453D-BD65-E219299FDB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43700" y="4348759"/>
                  <a:ext cx="92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48DA4F5-5D53-46E7-8997-123F2DFE3B7A}"/>
                    </a:ext>
                  </a:extLst>
                </p14:cNvPr>
                <p14:cNvContentPartPr/>
                <p14:nvPr/>
              </p14:nvContentPartPr>
              <p14:xfrm>
                <a:off x="6881580" y="4621279"/>
                <a:ext cx="781920" cy="177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48DA4F5-5D53-46E7-8997-123F2DFE3B7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872580" y="4612639"/>
                  <a:ext cx="7995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DC2F709-DAC5-47C1-96EA-3EFACB5977B7}"/>
              </a:ext>
            </a:extLst>
          </p:cNvPr>
          <p:cNvGrpSpPr/>
          <p:nvPr/>
        </p:nvGrpSpPr>
        <p:grpSpPr>
          <a:xfrm>
            <a:off x="6736860" y="4251919"/>
            <a:ext cx="255240" cy="94680"/>
            <a:chOff x="6736860" y="4251919"/>
            <a:chExt cx="25524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00A2F5F-9EF8-48B3-B9A5-30029E1BB93B}"/>
                    </a:ext>
                  </a:extLst>
                </p14:cNvPr>
                <p14:cNvContentPartPr/>
                <p14:nvPr/>
              </p14:nvContentPartPr>
              <p14:xfrm>
                <a:off x="6736860" y="4305919"/>
                <a:ext cx="31320" cy="33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00A2F5F-9EF8-48B3-B9A5-30029E1BB93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28220" y="4296919"/>
                  <a:ext cx="4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2167C8-4D59-4B3D-A25A-8EB8DB24BA15}"/>
                    </a:ext>
                  </a:extLst>
                </p14:cNvPr>
                <p14:cNvContentPartPr/>
                <p14:nvPr/>
              </p14:nvContentPartPr>
              <p14:xfrm>
                <a:off x="6789780" y="4251919"/>
                <a:ext cx="45720" cy="70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2167C8-4D59-4B3D-A25A-8EB8DB24BA1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80780" y="4242919"/>
                  <a:ext cx="63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845269E-F110-457B-95CF-5581383D9D21}"/>
                    </a:ext>
                  </a:extLst>
                </p14:cNvPr>
                <p14:cNvContentPartPr/>
                <p14:nvPr/>
              </p14:nvContentPartPr>
              <p14:xfrm>
                <a:off x="6931260" y="4256599"/>
                <a:ext cx="60840" cy="90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845269E-F110-457B-95CF-5581383D9D2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22260" y="4247959"/>
                  <a:ext cx="784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3A2CFA9-B302-40F0-AB23-B07E8466C99B}"/>
              </a:ext>
            </a:extLst>
          </p:cNvPr>
          <p:cNvGrpSpPr/>
          <p:nvPr/>
        </p:nvGrpSpPr>
        <p:grpSpPr>
          <a:xfrm>
            <a:off x="7783020" y="4912159"/>
            <a:ext cx="104040" cy="77040"/>
            <a:chOff x="7783020" y="4912159"/>
            <a:chExt cx="10404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78EDFBD-0720-48BF-A295-E77EE44BCD8C}"/>
                    </a:ext>
                  </a:extLst>
                </p14:cNvPr>
                <p14:cNvContentPartPr/>
                <p14:nvPr/>
              </p14:nvContentPartPr>
              <p14:xfrm>
                <a:off x="7783020" y="4942039"/>
                <a:ext cx="41400" cy="47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78EDFBD-0720-48BF-A295-E77EE44BCD8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74380" y="4933039"/>
                  <a:ext cx="59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F5A78E7-EEA2-4848-AA42-406ED58724C8}"/>
                    </a:ext>
                  </a:extLst>
                </p14:cNvPr>
                <p14:cNvContentPartPr/>
                <p14:nvPr/>
              </p14:nvContentPartPr>
              <p14:xfrm>
                <a:off x="7831980" y="4912159"/>
                <a:ext cx="55080" cy="626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F5A78E7-EEA2-4848-AA42-406ED58724C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23340" y="4903519"/>
                  <a:ext cx="727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3C2EC9A-00D2-46CE-A1C2-871E89CF15FE}"/>
              </a:ext>
            </a:extLst>
          </p:cNvPr>
          <p:cNvGrpSpPr/>
          <p:nvPr/>
        </p:nvGrpSpPr>
        <p:grpSpPr>
          <a:xfrm>
            <a:off x="8146260" y="4879399"/>
            <a:ext cx="60480" cy="100800"/>
            <a:chOff x="8146260" y="4879399"/>
            <a:chExt cx="6048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D476AF4-1BB6-4675-971E-0DAEB085A120}"/>
                    </a:ext>
                  </a:extLst>
                </p14:cNvPr>
                <p14:cNvContentPartPr/>
                <p14:nvPr/>
              </p14:nvContentPartPr>
              <p14:xfrm>
                <a:off x="8146260" y="4879399"/>
                <a:ext cx="25920" cy="871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D476AF4-1BB6-4675-971E-0DAEB085A12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37260" y="4870759"/>
                  <a:ext cx="43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E047724-1C1A-476B-8B10-6404481195DB}"/>
                    </a:ext>
                  </a:extLst>
                </p14:cNvPr>
                <p14:cNvContentPartPr/>
                <p14:nvPr/>
              </p14:nvContentPartPr>
              <p14:xfrm>
                <a:off x="8189820" y="4906759"/>
                <a:ext cx="16920" cy="73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E047724-1C1A-476B-8B10-6404481195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81180" y="4898119"/>
                  <a:ext cx="345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E2ECF44-5D21-41F1-98A2-F5AFEF0E82EF}"/>
              </a:ext>
            </a:extLst>
          </p:cNvPr>
          <p:cNvGrpSpPr/>
          <p:nvPr/>
        </p:nvGrpSpPr>
        <p:grpSpPr>
          <a:xfrm>
            <a:off x="6994980" y="4939879"/>
            <a:ext cx="1138680" cy="544680"/>
            <a:chOff x="6994980" y="4939879"/>
            <a:chExt cx="113868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FE7942E-FFB9-4143-A64F-83C74D888755}"/>
                    </a:ext>
                  </a:extLst>
                </p14:cNvPr>
                <p14:cNvContentPartPr/>
                <p14:nvPr/>
              </p14:nvContentPartPr>
              <p14:xfrm>
                <a:off x="6995700" y="4975519"/>
                <a:ext cx="31320" cy="57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FE7942E-FFB9-4143-A64F-83C74D88875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87060" y="4966879"/>
                  <a:ext cx="48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D144128-FBD5-412C-AFF4-64049A3F6292}"/>
                    </a:ext>
                  </a:extLst>
                </p14:cNvPr>
                <p14:cNvContentPartPr/>
                <p14:nvPr/>
              </p14:nvContentPartPr>
              <p14:xfrm>
                <a:off x="7045020" y="4981279"/>
                <a:ext cx="45720" cy="900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D144128-FBD5-412C-AFF4-64049A3F62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36020" y="4972279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AC88509-7609-420D-BA25-CA0560D22888}"/>
                    </a:ext>
                  </a:extLst>
                </p14:cNvPr>
                <p14:cNvContentPartPr/>
                <p14:nvPr/>
              </p14:nvContentPartPr>
              <p14:xfrm>
                <a:off x="7170300" y="5017639"/>
                <a:ext cx="41400" cy="1818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AC88509-7609-420D-BA25-CA0560D2288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61660" y="5008999"/>
                  <a:ext cx="59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532E755-0F8B-4791-94E4-2CC73630F1BA}"/>
                    </a:ext>
                  </a:extLst>
                </p14:cNvPr>
                <p14:cNvContentPartPr/>
                <p14:nvPr/>
              </p14:nvContentPartPr>
              <p14:xfrm>
                <a:off x="7279380" y="5016199"/>
                <a:ext cx="137160" cy="19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532E755-0F8B-4791-94E4-2CC73630F1B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70380" y="5007199"/>
                  <a:ext cx="154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5E87D4E-0B80-433B-BB63-47D91C87B5EB}"/>
                    </a:ext>
                  </a:extLst>
                </p14:cNvPr>
                <p14:cNvContentPartPr/>
                <p14:nvPr/>
              </p14:nvContentPartPr>
              <p14:xfrm>
                <a:off x="7460460" y="4980559"/>
                <a:ext cx="19080" cy="62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5E87D4E-0B80-433B-BB63-47D91C87B5E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51820" y="4971559"/>
                  <a:ext cx="3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73893A3-5589-47AE-9315-35AE6ED5B49D}"/>
                    </a:ext>
                  </a:extLst>
                </p14:cNvPr>
                <p14:cNvContentPartPr/>
                <p14:nvPr/>
              </p14:nvContentPartPr>
              <p14:xfrm>
                <a:off x="7533900" y="4976239"/>
                <a:ext cx="11880" cy="58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73893A3-5589-47AE-9315-35AE6ED5B49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524900" y="4967599"/>
                  <a:ext cx="29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03FDB16-BAAD-4F44-94B3-E0F4759ACC06}"/>
                    </a:ext>
                  </a:extLst>
                </p14:cNvPr>
                <p14:cNvContentPartPr/>
                <p14:nvPr/>
              </p14:nvContentPartPr>
              <p14:xfrm>
                <a:off x="7688340" y="4987039"/>
                <a:ext cx="129240" cy="2044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03FDB16-BAAD-4F44-94B3-E0F4759ACC0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79700" y="4978399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95138DC-A16D-4FEC-9160-A01E4E4B9356}"/>
                    </a:ext>
                  </a:extLst>
                </p14:cNvPr>
                <p14:cNvContentPartPr/>
                <p14:nvPr/>
              </p14:nvContentPartPr>
              <p14:xfrm>
                <a:off x="7922340" y="4939879"/>
                <a:ext cx="167400" cy="2620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95138DC-A16D-4FEC-9160-A01E4E4B935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13340" y="4931239"/>
                  <a:ext cx="185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710ACE3-885C-4F6F-B784-65DE53F9CF72}"/>
                    </a:ext>
                  </a:extLst>
                </p14:cNvPr>
                <p14:cNvContentPartPr/>
                <p14:nvPr/>
              </p14:nvContentPartPr>
              <p14:xfrm>
                <a:off x="7982820" y="5079919"/>
                <a:ext cx="150840" cy="12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710ACE3-885C-4F6F-B784-65DE53F9CF7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73820" y="5071279"/>
                  <a:ext cx="168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BAF44AB-0C26-4F2D-9EB3-1A3FFAE2F582}"/>
                    </a:ext>
                  </a:extLst>
                </p14:cNvPr>
                <p14:cNvContentPartPr/>
                <p14:nvPr/>
              </p14:nvContentPartPr>
              <p14:xfrm>
                <a:off x="6994980" y="5287639"/>
                <a:ext cx="1004040" cy="196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BAF44AB-0C26-4F2D-9EB3-1A3FFAE2F58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85980" y="5278999"/>
                  <a:ext cx="10216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0223F7A-A5E9-4BF5-92D0-3E4CDD0EE31B}"/>
              </a:ext>
            </a:extLst>
          </p:cNvPr>
          <p:cNvGrpSpPr/>
          <p:nvPr/>
        </p:nvGrpSpPr>
        <p:grpSpPr>
          <a:xfrm>
            <a:off x="7291980" y="5649439"/>
            <a:ext cx="780840" cy="248400"/>
            <a:chOff x="7291980" y="5649439"/>
            <a:chExt cx="7808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64BC337-A487-4EFF-B6C2-553E4EDE6D18}"/>
                    </a:ext>
                  </a:extLst>
                </p14:cNvPr>
                <p14:cNvContentPartPr/>
                <p14:nvPr/>
              </p14:nvContentPartPr>
              <p14:xfrm>
                <a:off x="7291980" y="5681479"/>
                <a:ext cx="20880" cy="68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64BC337-A487-4EFF-B6C2-553E4EDE6D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83340" y="5672479"/>
                  <a:ext cx="3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3B6C83B-DCD6-481E-92D6-FD13D6A0FD2D}"/>
                    </a:ext>
                  </a:extLst>
                </p14:cNvPr>
                <p14:cNvContentPartPr/>
                <p14:nvPr/>
              </p14:nvContentPartPr>
              <p14:xfrm>
                <a:off x="7365420" y="5667799"/>
                <a:ext cx="51120" cy="532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3B6C83B-DCD6-481E-92D6-FD13D6A0FD2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56780" y="5659159"/>
                  <a:ext cx="68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8FCE05E-8F94-4C17-8D27-6DA22EC0C53E}"/>
                    </a:ext>
                  </a:extLst>
                </p14:cNvPr>
                <p14:cNvContentPartPr/>
                <p14:nvPr/>
              </p14:nvContentPartPr>
              <p14:xfrm>
                <a:off x="7514820" y="5703439"/>
                <a:ext cx="20160" cy="1900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8FCE05E-8F94-4C17-8D27-6DA22EC0C53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05820" y="5694439"/>
                  <a:ext cx="37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848F475-836F-43BF-B934-6DF537FB7008}"/>
                    </a:ext>
                  </a:extLst>
                </p14:cNvPr>
                <p14:cNvContentPartPr/>
                <p14:nvPr/>
              </p14:nvContentPartPr>
              <p14:xfrm>
                <a:off x="7650540" y="5688679"/>
                <a:ext cx="133560" cy="183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848F475-836F-43BF-B934-6DF537FB700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641540" y="5680039"/>
                  <a:ext cx="15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1EBC02E-1B5D-4D9D-9E3D-A06CACEA6528}"/>
                    </a:ext>
                  </a:extLst>
                </p14:cNvPr>
                <p14:cNvContentPartPr/>
                <p14:nvPr/>
              </p14:nvContentPartPr>
              <p14:xfrm>
                <a:off x="7837020" y="5694799"/>
                <a:ext cx="124560" cy="2030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1EBC02E-1B5D-4D9D-9E3D-A06CACEA65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828380" y="5685799"/>
                  <a:ext cx="142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54CC214-A234-4A78-A9D1-436ED93A9E1A}"/>
                    </a:ext>
                  </a:extLst>
                </p14:cNvPr>
                <p14:cNvContentPartPr/>
                <p14:nvPr/>
              </p14:nvContentPartPr>
              <p14:xfrm>
                <a:off x="7865820" y="5786239"/>
                <a:ext cx="137880" cy="12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54CC214-A234-4A78-A9D1-436ED93A9E1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57180" y="5777599"/>
                  <a:ext cx="155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CD6851B-336A-44B1-8805-116F0647AED9}"/>
                    </a:ext>
                  </a:extLst>
                </p14:cNvPr>
                <p14:cNvContentPartPr/>
                <p14:nvPr/>
              </p14:nvContentPartPr>
              <p14:xfrm>
                <a:off x="8010180" y="5649439"/>
                <a:ext cx="62640" cy="122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CD6851B-336A-44B1-8805-116F0647AED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01540" y="5640439"/>
                  <a:ext cx="80280" cy="13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424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2a27a0026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Boolean Operators</a:t>
            </a:r>
            <a:endParaRPr dirty="0"/>
          </a:p>
        </p:txBody>
      </p:sp>
      <p:sp>
        <p:nvSpPr>
          <p:cNvPr id="134" name="Google Shape;134;g1d2a27a0026_0_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136" name="Google Shape;136;g1d2a27a0026_0_58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!</a:t>
            </a:r>
            <a:r>
              <a:rPr lang="en-US" sz="3200"/>
              <a:t> Logical Not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&lt; &gt; &lt;= &gt;=</a:t>
            </a:r>
            <a:r>
              <a:rPr lang="en-US" sz="3200"/>
              <a:t> Relational Operators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== !=</a:t>
            </a:r>
            <a:r>
              <a:rPr lang="en-US" sz="3200"/>
              <a:t> Relational Operators (equality)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&amp;&amp;</a:t>
            </a:r>
            <a:r>
              <a:rPr lang="en-US" sz="3200"/>
              <a:t> Logical And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||</a:t>
            </a:r>
            <a:r>
              <a:rPr lang="en-US" sz="3200"/>
              <a:t> Logical Or</a:t>
            </a:r>
            <a:endParaRPr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83872-BA28-4A6D-8F10-6A6E2C8DC9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 (updated)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</a:rPr>
              <a:t>Logical not</a:t>
            </a: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P</a:t>
            </a:r>
            <a:r>
              <a:rPr lang="en-US" dirty="0"/>
              <a:t>arentheses</a:t>
            </a:r>
            <a:endParaRPr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6700CB"/>
                </a:solidFill>
              </a:rPr>
              <a:t>M</a:t>
            </a:r>
            <a:r>
              <a:rPr lang="en-US" dirty="0"/>
              <a:t>ultiplication</a:t>
            </a:r>
            <a:r>
              <a:rPr lang="en-US" b="1" dirty="0">
                <a:solidFill>
                  <a:srgbClr val="6700CB"/>
                </a:solidFill>
              </a:rPr>
              <a:t>, M</a:t>
            </a:r>
            <a:r>
              <a:rPr lang="en-US" dirty="0"/>
              <a:t>odulo</a:t>
            </a:r>
            <a:r>
              <a:rPr lang="en-US" b="1" dirty="0">
                <a:solidFill>
                  <a:srgbClr val="6700CB"/>
                </a:solidFill>
              </a:rPr>
              <a:t>, D</a:t>
            </a:r>
            <a:r>
              <a:rPr lang="en-US" dirty="0"/>
              <a:t>ivision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A</a:t>
            </a:r>
            <a:r>
              <a:rPr lang="en-US" dirty="0"/>
              <a:t>ddition (and Concatenation)</a:t>
            </a:r>
            <a:r>
              <a:rPr lang="en-US" b="1" dirty="0"/>
              <a:t>, </a:t>
            </a:r>
            <a:r>
              <a:rPr lang="en-US" b="1" dirty="0">
                <a:solidFill>
                  <a:srgbClr val="6700CB"/>
                </a:solidFill>
              </a:rPr>
              <a:t>S</a:t>
            </a:r>
            <a:r>
              <a:rPr lang="en-US" dirty="0"/>
              <a:t>ubtraction</a:t>
            </a:r>
            <a:endParaRPr lang="en-US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Relational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Equality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and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or</a:t>
            </a:r>
            <a:endParaRPr b="1" dirty="0">
              <a:solidFill>
                <a:srgbClr val="008080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61F98-5BDD-4B0F-8533-D28DECD29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 != (1 + 2) *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65AF-05F5-4752-A234-823046483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003BF-C933-4761-A6F6-2DAFBC9B42D5}"/>
                  </a:ext>
                </a:extLst>
              </p14:cNvPr>
              <p14:cNvContentPartPr/>
              <p14:nvPr/>
            </p14:nvContentPartPr>
            <p14:xfrm>
              <a:off x="6560100" y="2165359"/>
              <a:ext cx="1240560" cy="11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003BF-C933-4761-A6F6-2DAFBC9B42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1460" y="2156719"/>
                <a:ext cx="1258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839621-F35C-4A40-A571-6C5A00A9729C}"/>
                  </a:ext>
                </a:extLst>
              </p14:cNvPr>
              <p14:cNvContentPartPr/>
              <p14:nvPr/>
            </p14:nvContentPartPr>
            <p14:xfrm>
              <a:off x="5840100" y="2811919"/>
              <a:ext cx="38520" cy="78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839621-F35C-4A40-A571-6C5A00A97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1460" y="2802919"/>
                <a:ext cx="5616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18AECEE-A493-4F16-A039-810096809B0B}"/>
              </a:ext>
            </a:extLst>
          </p:cNvPr>
          <p:cNvGrpSpPr/>
          <p:nvPr/>
        </p:nvGrpSpPr>
        <p:grpSpPr>
          <a:xfrm>
            <a:off x="5856660" y="2460919"/>
            <a:ext cx="335880" cy="204120"/>
            <a:chOff x="5856660" y="2460919"/>
            <a:chExt cx="33588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61253A-F510-4FAB-8A5A-5F041113C838}"/>
                    </a:ext>
                  </a:extLst>
                </p14:cNvPr>
                <p14:cNvContentPartPr/>
                <p14:nvPr/>
              </p14:nvContentPartPr>
              <p14:xfrm>
                <a:off x="5856660" y="2460919"/>
                <a:ext cx="26280" cy="18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61253A-F510-4FAB-8A5A-5F041113C8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47660" y="2451919"/>
                  <a:ext cx="43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D7E430-1A6B-47F4-B05A-93524DBFC3CB}"/>
                    </a:ext>
                  </a:extLst>
                </p14:cNvPr>
                <p14:cNvContentPartPr/>
                <p14:nvPr/>
              </p14:nvContentPartPr>
              <p14:xfrm>
                <a:off x="6043860" y="2578279"/>
                <a:ext cx="13680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D7E430-1A6B-47F4-B05A-93524DBFC3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35220" y="2569639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4EF959-5F98-4F65-B25B-1387EFE0578E}"/>
                    </a:ext>
                  </a:extLst>
                </p14:cNvPr>
                <p14:cNvContentPartPr/>
                <p14:nvPr/>
              </p14:nvContentPartPr>
              <p14:xfrm>
                <a:off x="6076980" y="2642359"/>
                <a:ext cx="115560" cy="2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4EF959-5F98-4F65-B25B-1387EFE057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67980" y="2633719"/>
                  <a:ext cx="133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116267-CF64-4D84-B3BF-2C0CA662C0CA}"/>
              </a:ext>
            </a:extLst>
          </p:cNvPr>
          <p:cNvGrpSpPr/>
          <p:nvPr/>
        </p:nvGrpSpPr>
        <p:grpSpPr>
          <a:xfrm>
            <a:off x="6459300" y="2476399"/>
            <a:ext cx="819360" cy="288360"/>
            <a:chOff x="6459300" y="2476399"/>
            <a:chExt cx="8193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AFF6B9-3410-4177-BDAA-6E4D4D4B6AA4}"/>
                    </a:ext>
                  </a:extLst>
                </p14:cNvPr>
                <p14:cNvContentPartPr/>
                <p14:nvPr/>
              </p14:nvContentPartPr>
              <p14:xfrm>
                <a:off x="6459300" y="2495839"/>
                <a:ext cx="192240" cy="26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AFF6B9-3410-4177-BDAA-6E4D4D4B6A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50300" y="2486839"/>
                  <a:ext cx="209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1A9908-A850-4ECA-A313-C3CE24601445}"/>
                    </a:ext>
                  </a:extLst>
                </p14:cNvPr>
                <p14:cNvContentPartPr/>
                <p14:nvPr/>
              </p14:nvContentPartPr>
              <p14:xfrm>
                <a:off x="6844140" y="2545159"/>
                <a:ext cx="138960" cy="79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1A9908-A850-4ECA-A313-C3CE246014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35140" y="2536159"/>
                  <a:ext cx="156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61C12A-FDD9-4138-BE1E-1B89A510E4FE}"/>
                    </a:ext>
                  </a:extLst>
                </p14:cNvPr>
                <p14:cNvContentPartPr/>
                <p14:nvPr/>
              </p14:nvContentPartPr>
              <p14:xfrm>
                <a:off x="6815340" y="2488999"/>
                <a:ext cx="172440" cy="217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61C12A-FDD9-4138-BE1E-1B89A510E4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06340" y="2479999"/>
                  <a:ext cx="190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EE6987-8CE9-4CE7-B99C-E750D14CFA29}"/>
                    </a:ext>
                  </a:extLst>
                </p14:cNvPr>
                <p14:cNvContentPartPr/>
                <p14:nvPr/>
              </p14:nvContentPartPr>
              <p14:xfrm>
                <a:off x="6793380" y="2596639"/>
                <a:ext cx="174600" cy="47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EE6987-8CE9-4CE7-B99C-E750D14CFA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4740" y="2587639"/>
                  <a:ext cx="192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1A59EC-F1A0-4E4A-8C87-5038E567855C}"/>
                    </a:ext>
                  </a:extLst>
                </p14:cNvPr>
                <p14:cNvContentPartPr/>
                <p14:nvPr/>
              </p14:nvContentPartPr>
              <p14:xfrm>
                <a:off x="7106580" y="2476399"/>
                <a:ext cx="172080" cy="28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1A59EC-F1A0-4E4A-8C87-5038E56785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97940" y="2467399"/>
                  <a:ext cx="18972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2AAE50-F019-4E8E-B39E-D02F601833FF}"/>
                  </a:ext>
                </a:extLst>
              </p14:cNvPr>
              <p14:cNvContentPartPr/>
              <p14:nvPr/>
            </p14:nvContentPartPr>
            <p14:xfrm>
              <a:off x="3319740" y="2578279"/>
              <a:ext cx="12240" cy="293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2AAE50-F019-4E8E-B39E-D02F601833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1100" y="2569639"/>
                <a:ext cx="2988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05F0895-B369-4794-80AC-8AC7B9332337}"/>
              </a:ext>
            </a:extLst>
          </p:cNvPr>
          <p:cNvGrpSpPr/>
          <p:nvPr/>
        </p:nvGrpSpPr>
        <p:grpSpPr>
          <a:xfrm>
            <a:off x="3590100" y="2651359"/>
            <a:ext cx="176760" cy="209160"/>
            <a:chOff x="3590100" y="2651359"/>
            <a:chExt cx="1767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6C3FCE-8883-48FF-B447-71FC8216CB28}"/>
                    </a:ext>
                  </a:extLst>
                </p14:cNvPr>
                <p14:cNvContentPartPr/>
                <p14:nvPr/>
              </p14:nvContentPartPr>
              <p14:xfrm>
                <a:off x="3590100" y="2743159"/>
                <a:ext cx="176760" cy="25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6C3FCE-8883-48FF-B447-71FC8216CB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1100" y="2734519"/>
                  <a:ext cx="194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5AAC9C-AC45-45B2-AAA5-D808B4CC2AC0}"/>
                    </a:ext>
                  </a:extLst>
                </p14:cNvPr>
                <p14:cNvContentPartPr/>
                <p14:nvPr/>
              </p14:nvContentPartPr>
              <p14:xfrm>
                <a:off x="3678300" y="2651359"/>
                <a:ext cx="33840" cy="209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5AAC9C-AC45-45B2-AAA5-D808B4CC2A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9660" y="2642719"/>
                  <a:ext cx="51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72CB5D-3CDD-4D91-BE99-77145BCAA73F}"/>
              </a:ext>
            </a:extLst>
          </p:cNvPr>
          <p:cNvGrpSpPr/>
          <p:nvPr/>
        </p:nvGrpSpPr>
        <p:grpSpPr>
          <a:xfrm>
            <a:off x="4002300" y="2618239"/>
            <a:ext cx="1247400" cy="591120"/>
            <a:chOff x="4002300" y="2618239"/>
            <a:chExt cx="1247400" cy="5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86E205-F802-4C3F-8F08-BD16B6637C59}"/>
                    </a:ext>
                  </a:extLst>
                </p14:cNvPr>
                <p14:cNvContentPartPr/>
                <p14:nvPr/>
              </p14:nvContentPartPr>
              <p14:xfrm>
                <a:off x="4002300" y="2633719"/>
                <a:ext cx="215280" cy="277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86E205-F802-4C3F-8F08-BD16B6637C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3660" y="2625079"/>
                  <a:ext cx="232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842AAC-B997-476A-B9A6-432E7DD98F52}"/>
                    </a:ext>
                  </a:extLst>
                </p14:cNvPr>
                <p14:cNvContentPartPr/>
                <p14:nvPr/>
              </p14:nvContentPartPr>
              <p14:xfrm>
                <a:off x="4633380" y="2707879"/>
                <a:ext cx="188280" cy="8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842AAC-B997-476A-B9A6-432E7DD98F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24740" y="2698879"/>
                  <a:ext cx="205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7E3D81-1E37-452D-A1BA-C72CBBBF439C}"/>
                    </a:ext>
                  </a:extLst>
                </p14:cNvPr>
                <p14:cNvContentPartPr/>
                <p14:nvPr/>
              </p14:nvContentPartPr>
              <p14:xfrm>
                <a:off x="4631940" y="2652079"/>
                <a:ext cx="114120" cy="241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7E3D81-1E37-452D-A1BA-C72CBBBF43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3300" y="2643439"/>
                  <a:ext cx="131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F06E01-7753-46BA-A488-9D5E0F946471}"/>
                    </a:ext>
                  </a:extLst>
                </p14:cNvPr>
                <p14:cNvContentPartPr/>
                <p14:nvPr/>
              </p14:nvContentPartPr>
              <p14:xfrm>
                <a:off x="4646700" y="2618239"/>
                <a:ext cx="169200" cy="233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F06E01-7753-46BA-A488-9D5E0F9464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37700" y="2609599"/>
                  <a:ext cx="186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36745E-1D5A-4894-A031-210085BD31A8}"/>
                    </a:ext>
                  </a:extLst>
                </p14:cNvPr>
                <p14:cNvContentPartPr/>
                <p14:nvPr/>
              </p14:nvContentPartPr>
              <p14:xfrm>
                <a:off x="5070420" y="2627599"/>
                <a:ext cx="179280" cy="316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36745E-1D5A-4894-A031-210085BD31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61780" y="2618599"/>
                  <a:ext cx="196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28EF56-858A-434E-9514-852861F54EBA}"/>
                    </a:ext>
                  </a:extLst>
                </p14:cNvPr>
                <p14:cNvContentPartPr/>
                <p14:nvPr/>
              </p14:nvContentPartPr>
              <p14:xfrm>
                <a:off x="4057740" y="3027919"/>
                <a:ext cx="1072080" cy="181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28EF56-858A-434E-9514-852861F54E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8740" y="3019279"/>
                  <a:ext cx="10897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0EF0368-A550-4756-812E-F174617945D6}"/>
                  </a:ext>
                </a:extLst>
              </p14:cNvPr>
              <p14:cNvContentPartPr/>
              <p14:nvPr/>
            </p14:nvContentPartPr>
            <p14:xfrm>
              <a:off x="3624300" y="3427519"/>
              <a:ext cx="14400" cy="267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0EF0368-A550-4756-812E-F174617945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15300" y="3418519"/>
                <a:ext cx="320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2400139-DA24-431F-8EE5-85E3C0F17C0A}"/>
              </a:ext>
            </a:extLst>
          </p:cNvPr>
          <p:cNvGrpSpPr/>
          <p:nvPr/>
        </p:nvGrpSpPr>
        <p:grpSpPr>
          <a:xfrm>
            <a:off x="3885300" y="3443719"/>
            <a:ext cx="523440" cy="277560"/>
            <a:chOff x="3885300" y="3443719"/>
            <a:chExt cx="52344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D5F282-5D85-4F50-9ED5-166AD6A75A97}"/>
                    </a:ext>
                  </a:extLst>
                </p14:cNvPr>
                <p14:cNvContentPartPr/>
                <p14:nvPr/>
              </p14:nvContentPartPr>
              <p14:xfrm>
                <a:off x="3885300" y="3588439"/>
                <a:ext cx="164160" cy="5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D5F282-5D85-4F50-9ED5-166AD6A75A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76660" y="3579799"/>
                  <a:ext cx="181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C0FA0B-F724-4AF2-AF39-459BE4D29498}"/>
                    </a:ext>
                  </a:extLst>
                </p14:cNvPr>
                <p14:cNvContentPartPr/>
                <p14:nvPr/>
              </p14:nvContentPartPr>
              <p14:xfrm>
                <a:off x="3961980" y="3507799"/>
                <a:ext cx="9000" cy="21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C0FA0B-F724-4AF2-AF39-459BE4D294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3340" y="3498799"/>
                  <a:ext cx="26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4C065C-BB6C-4CC3-BF71-EFF589D5C40F}"/>
                    </a:ext>
                  </a:extLst>
                </p14:cNvPr>
                <p14:cNvContentPartPr/>
                <p14:nvPr/>
              </p14:nvContentPartPr>
              <p14:xfrm>
                <a:off x="4220820" y="3443719"/>
                <a:ext cx="187920" cy="268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4C065C-BB6C-4CC3-BF71-EFF589D5C4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11820" y="3434719"/>
                  <a:ext cx="20556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9FB5F6-87E8-4A6E-89EB-1E26AD78524D}"/>
              </a:ext>
            </a:extLst>
          </p:cNvPr>
          <p:cNvGrpSpPr/>
          <p:nvPr/>
        </p:nvGrpSpPr>
        <p:grpSpPr>
          <a:xfrm>
            <a:off x="5768820" y="3402679"/>
            <a:ext cx="325800" cy="363960"/>
            <a:chOff x="5768820" y="3402679"/>
            <a:chExt cx="32580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A8FE2D-1067-467D-B508-E66EBAAA6D55}"/>
                    </a:ext>
                  </a:extLst>
                </p14:cNvPr>
                <p14:cNvContentPartPr/>
                <p14:nvPr/>
              </p14:nvContentPartPr>
              <p14:xfrm>
                <a:off x="5768820" y="3402679"/>
                <a:ext cx="29160" cy="16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A8FE2D-1067-467D-B508-E66EBAAA6D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9820" y="3393679"/>
                  <a:ext cx="4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6106B6-81CA-40A8-A4D9-7AF7FEA313F3}"/>
                    </a:ext>
                  </a:extLst>
                </p14:cNvPr>
                <p14:cNvContentPartPr/>
                <p14:nvPr/>
              </p14:nvContentPartPr>
              <p14:xfrm>
                <a:off x="5785020" y="3686719"/>
                <a:ext cx="52200" cy="7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6106B6-81CA-40A8-A4D9-7AF7FEA313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76020" y="3677719"/>
                  <a:ext cx="6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748842-F822-4122-8EDC-59E02DDAA199}"/>
                    </a:ext>
                  </a:extLst>
                </p14:cNvPr>
                <p14:cNvContentPartPr/>
                <p14:nvPr/>
              </p14:nvContentPartPr>
              <p14:xfrm>
                <a:off x="6013620" y="3488719"/>
                <a:ext cx="81000" cy="11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748842-F822-4122-8EDC-59E02DDAA1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4620" y="3479719"/>
                  <a:ext cx="98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61FF2B-C13E-4CC4-B00B-574C1E8882EF}"/>
                    </a:ext>
                  </a:extLst>
                </p14:cNvPr>
                <p14:cNvContentPartPr/>
                <p14:nvPr/>
              </p14:nvContentPartPr>
              <p14:xfrm>
                <a:off x="6003180" y="3586279"/>
                <a:ext cx="70920" cy="1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61FF2B-C13E-4CC4-B00B-574C1E8882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4180" y="3577639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37E151B-763E-4444-817B-9ACA80D4E7F9}"/>
              </a:ext>
            </a:extLst>
          </p:cNvPr>
          <p:cNvGrpSpPr/>
          <p:nvPr/>
        </p:nvGrpSpPr>
        <p:grpSpPr>
          <a:xfrm>
            <a:off x="6349860" y="3343279"/>
            <a:ext cx="721440" cy="268920"/>
            <a:chOff x="6349860" y="3343279"/>
            <a:chExt cx="7214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09084F-E771-435D-A8F6-869510FBEFB5}"/>
                    </a:ext>
                  </a:extLst>
                </p14:cNvPr>
                <p14:cNvContentPartPr/>
                <p14:nvPr/>
              </p14:nvContentPartPr>
              <p14:xfrm>
                <a:off x="6349860" y="3366319"/>
                <a:ext cx="154800" cy="24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09084F-E771-435D-A8F6-869510FBEF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1220" y="3357679"/>
                  <a:ext cx="172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597212-B7D2-4BB3-AEA3-72B32DBCD815}"/>
                    </a:ext>
                  </a:extLst>
                </p14:cNvPr>
                <p14:cNvContentPartPr/>
                <p14:nvPr/>
              </p14:nvContentPartPr>
              <p14:xfrm>
                <a:off x="6607620" y="3463879"/>
                <a:ext cx="167760" cy="68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597212-B7D2-4BB3-AEA3-72B32DBCD8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8620" y="3455239"/>
                  <a:ext cx="185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6C1192-D739-48CA-AF5A-BB14D3E8DA72}"/>
                    </a:ext>
                  </a:extLst>
                </p14:cNvPr>
                <p14:cNvContentPartPr/>
                <p14:nvPr/>
              </p14:nvContentPartPr>
              <p14:xfrm>
                <a:off x="6600780" y="3369559"/>
                <a:ext cx="113400" cy="230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6C1192-D739-48CA-AF5A-BB14D3E8DA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92140" y="3360559"/>
                  <a:ext cx="131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D48C50-E4C1-4E29-9116-81981697B520}"/>
                    </a:ext>
                  </a:extLst>
                </p14:cNvPr>
                <p14:cNvContentPartPr/>
                <p14:nvPr/>
              </p14:nvContentPartPr>
              <p14:xfrm>
                <a:off x="6562980" y="3476119"/>
                <a:ext cx="204120" cy="40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D48C50-E4C1-4E29-9116-81981697B5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54340" y="3467119"/>
                  <a:ext cx="221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76A265-9248-4E9E-BE78-F36F436EC85C}"/>
                    </a:ext>
                  </a:extLst>
                </p14:cNvPr>
                <p14:cNvContentPartPr/>
                <p14:nvPr/>
              </p14:nvContentPartPr>
              <p14:xfrm>
                <a:off x="6888780" y="3343279"/>
                <a:ext cx="182520" cy="259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76A265-9248-4E9E-BE78-F36F436EC8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79780" y="3334639"/>
                  <a:ext cx="20016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0253219-46DB-49FB-B172-2BE6474D55B3}"/>
                  </a:ext>
                </a:extLst>
              </p14:cNvPr>
              <p14:cNvContentPartPr/>
              <p14:nvPr/>
            </p14:nvContentPartPr>
            <p14:xfrm>
              <a:off x="6354900" y="3742519"/>
              <a:ext cx="802440" cy="135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0253219-46DB-49FB-B172-2BE6474D55B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46260" y="3733879"/>
                <a:ext cx="820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DF07BA0-34BC-4686-9F0A-12CF01BA2317}"/>
                  </a:ext>
                </a:extLst>
              </p14:cNvPr>
              <p14:cNvContentPartPr/>
              <p14:nvPr/>
            </p14:nvContentPartPr>
            <p14:xfrm>
              <a:off x="6646500" y="4011799"/>
              <a:ext cx="227880" cy="323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DF07BA0-34BC-4686-9F0A-12CF01BA231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7500" y="4002799"/>
                <a:ext cx="2455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EA09E3-AD3B-43AF-928F-B4B2AEFEB5F5}"/>
                  </a:ext>
                </a:extLst>
              </p14:cNvPr>
              <p14:cNvContentPartPr/>
              <p14:nvPr/>
            </p14:nvContentPartPr>
            <p14:xfrm>
              <a:off x="5880060" y="4338679"/>
              <a:ext cx="35280" cy="53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EA09E3-AD3B-43AF-928F-B4B2AEFEB5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71420" y="4330039"/>
                <a:ext cx="529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FEB68F68-03A4-45A1-B0F6-CD3BB7027E33}"/>
              </a:ext>
            </a:extLst>
          </p:cNvPr>
          <p:cNvGrpSpPr/>
          <p:nvPr/>
        </p:nvGrpSpPr>
        <p:grpSpPr>
          <a:xfrm>
            <a:off x="5844420" y="4060039"/>
            <a:ext cx="331920" cy="181080"/>
            <a:chOff x="5844420" y="4060039"/>
            <a:chExt cx="33192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A79FB8-DEC7-41EF-A5B1-F20E288EAB86}"/>
                    </a:ext>
                  </a:extLst>
                </p14:cNvPr>
                <p14:cNvContentPartPr/>
                <p14:nvPr/>
              </p14:nvContentPartPr>
              <p14:xfrm>
                <a:off x="5844420" y="4060039"/>
                <a:ext cx="37080" cy="162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A79FB8-DEC7-41EF-A5B1-F20E288EAB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5780" y="4051399"/>
                  <a:ext cx="54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454095-24B0-47F9-A41A-87C57B4EB098}"/>
                    </a:ext>
                  </a:extLst>
                </p14:cNvPr>
                <p14:cNvContentPartPr/>
                <p14:nvPr/>
              </p14:nvContentPartPr>
              <p14:xfrm>
                <a:off x="6035220" y="4148599"/>
                <a:ext cx="122040" cy="10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454095-24B0-47F9-A41A-87C57B4EB0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26220" y="4139599"/>
                  <a:ext cx="13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770FBD-0CAC-45DA-9771-46110FF69BCD}"/>
                    </a:ext>
                  </a:extLst>
                </p14:cNvPr>
                <p14:cNvContentPartPr/>
                <p14:nvPr/>
              </p14:nvContentPartPr>
              <p14:xfrm>
                <a:off x="6065820" y="4226719"/>
                <a:ext cx="110520" cy="14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770FBD-0CAC-45DA-9771-46110FF69B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6820" y="4217719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E989EA-BB20-4E19-BD5A-41215C95F86B}"/>
              </a:ext>
            </a:extLst>
          </p:cNvPr>
          <p:cNvGrpSpPr/>
          <p:nvPr/>
        </p:nvGrpSpPr>
        <p:grpSpPr>
          <a:xfrm>
            <a:off x="4455540" y="4094239"/>
            <a:ext cx="901800" cy="502560"/>
            <a:chOff x="4455540" y="4094239"/>
            <a:chExt cx="90180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3D9D61-D571-47AE-9590-C94503984238}"/>
                    </a:ext>
                  </a:extLst>
                </p14:cNvPr>
                <p14:cNvContentPartPr/>
                <p14:nvPr/>
              </p14:nvContentPartPr>
              <p14:xfrm>
                <a:off x="4558860" y="4138159"/>
                <a:ext cx="38160" cy="26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3D9D61-D571-47AE-9590-C945039842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50220" y="4129519"/>
                  <a:ext cx="5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CFBDB3-BDC6-499A-BAF6-560BA38A9DD6}"/>
                    </a:ext>
                  </a:extLst>
                </p14:cNvPr>
                <p14:cNvContentPartPr/>
                <p14:nvPr/>
              </p14:nvContentPartPr>
              <p14:xfrm>
                <a:off x="4818420" y="4270279"/>
                <a:ext cx="141840" cy="27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CFBDB3-BDC6-499A-BAF6-560BA38A9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09780" y="4261639"/>
                  <a:ext cx="15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4BF46A-80E4-45BB-B089-EACD8B6CF0A0}"/>
                    </a:ext>
                  </a:extLst>
                </p14:cNvPr>
                <p14:cNvContentPartPr/>
                <p14:nvPr/>
              </p14:nvContentPartPr>
              <p14:xfrm>
                <a:off x="4828140" y="4204399"/>
                <a:ext cx="109440" cy="177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4BF46A-80E4-45BB-B089-EACD8B6CF0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19500" y="4195399"/>
                  <a:ext cx="12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C83A2BF-1E15-4142-9CA8-EAC3E4E5792D}"/>
                    </a:ext>
                  </a:extLst>
                </p14:cNvPr>
                <p14:cNvContentPartPr/>
                <p14:nvPr/>
              </p14:nvContentPartPr>
              <p14:xfrm>
                <a:off x="5036220" y="4094239"/>
                <a:ext cx="188280" cy="296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C83A2BF-1E15-4142-9CA8-EAC3E4E579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7220" y="4085599"/>
                  <a:ext cx="205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3517DF-3987-4B4A-B0DA-0D40168CF5D7}"/>
                    </a:ext>
                  </a:extLst>
                </p14:cNvPr>
                <p14:cNvContentPartPr/>
                <p14:nvPr/>
              </p14:nvContentPartPr>
              <p14:xfrm>
                <a:off x="4455540" y="4461079"/>
                <a:ext cx="901800" cy="135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3517DF-3987-4B4A-B0DA-0D40168CF5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6540" y="4452079"/>
                  <a:ext cx="91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FE8A89D-6EEB-40E7-A23E-3C1A4B7AFB49}"/>
              </a:ext>
            </a:extLst>
          </p:cNvPr>
          <p:cNvGrpSpPr/>
          <p:nvPr/>
        </p:nvGrpSpPr>
        <p:grpSpPr>
          <a:xfrm>
            <a:off x="5085900" y="4852759"/>
            <a:ext cx="195480" cy="320760"/>
            <a:chOff x="5085900" y="4852759"/>
            <a:chExt cx="19548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2E6A32F-97C3-4289-929E-6AF9F9DA281B}"/>
                    </a:ext>
                  </a:extLst>
                </p14:cNvPr>
                <p14:cNvContentPartPr/>
                <p14:nvPr/>
              </p14:nvContentPartPr>
              <p14:xfrm>
                <a:off x="5085900" y="4852759"/>
                <a:ext cx="175680" cy="320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2E6A32F-97C3-4289-929E-6AF9F9DA28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77260" y="4844119"/>
                  <a:ext cx="193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00BCB5-18AC-4281-8F73-8C82B1C74265}"/>
                    </a:ext>
                  </a:extLst>
                </p14:cNvPr>
                <p14:cNvContentPartPr/>
                <p14:nvPr/>
              </p14:nvContentPartPr>
              <p14:xfrm>
                <a:off x="5161140" y="4992799"/>
                <a:ext cx="120240" cy="2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00BCB5-18AC-4281-8F73-8C82B1C742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2140" y="4983799"/>
                  <a:ext cx="137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7D5F278-DCF8-4435-9C10-411D034F436B}"/>
              </a:ext>
            </a:extLst>
          </p:cNvPr>
          <p:cNvGrpSpPr/>
          <p:nvPr/>
        </p:nvGrpSpPr>
        <p:grpSpPr>
          <a:xfrm>
            <a:off x="5640660" y="4813519"/>
            <a:ext cx="764280" cy="397440"/>
            <a:chOff x="5640660" y="4813519"/>
            <a:chExt cx="76428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B56994-DF1B-4F4F-AD1F-3F4B124A9449}"/>
                    </a:ext>
                  </a:extLst>
                </p14:cNvPr>
                <p14:cNvContentPartPr/>
                <p14:nvPr/>
              </p14:nvContentPartPr>
              <p14:xfrm>
                <a:off x="5640660" y="4813519"/>
                <a:ext cx="31680" cy="179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B56994-DF1B-4F4F-AD1F-3F4B124A94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32020" y="4804879"/>
                  <a:ext cx="4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68A7F5-F963-48D9-8354-11C3A8BF3632}"/>
                    </a:ext>
                  </a:extLst>
                </p14:cNvPr>
                <p14:cNvContentPartPr/>
                <p14:nvPr/>
              </p14:nvContentPartPr>
              <p14:xfrm>
                <a:off x="5688900" y="5125639"/>
                <a:ext cx="36000" cy="8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68A7F5-F963-48D9-8354-11C3A8BF36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0260" y="5116999"/>
                  <a:ext cx="5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4C4C45-2947-43B6-B27A-4DA2CA4EA71D}"/>
                    </a:ext>
                  </a:extLst>
                </p14:cNvPr>
                <p14:cNvContentPartPr/>
                <p14:nvPr/>
              </p14:nvContentPartPr>
              <p14:xfrm>
                <a:off x="5903460" y="4957879"/>
                <a:ext cx="125640" cy="1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4C4C45-2947-43B6-B27A-4DA2CA4EA7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94820" y="4948879"/>
                  <a:ext cx="14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E8923D-5750-4B23-9BBB-23D694E1B0AF}"/>
                    </a:ext>
                  </a:extLst>
                </p14:cNvPr>
                <p14:cNvContentPartPr/>
                <p14:nvPr/>
              </p14:nvContentPartPr>
              <p14:xfrm>
                <a:off x="5921820" y="5012959"/>
                <a:ext cx="146160" cy="36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E8923D-5750-4B23-9BBB-23D694E1B0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12820" y="5003959"/>
                  <a:ext cx="163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F2D911-DC4D-470D-9FA5-6B7A9E216868}"/>
                    </a:ext>
                  </a:extLst>
                </p14:cNvPr>
                <p14:cNvContentPartPr/>
                <p14:nvPr/>
              </p14:nvContentPartPr>
              <p14:xfrm>
                <a:off x="6192540" y="4847719"/>
                <a:ext cx="212400" cy="285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3F2D911-DC4D-470D-9FA5-6B7A9E2168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3900" y="4839079"/>
                  <a:ext cx="2300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ADC06E-F040-4AC2-B60E-B9200FD3C832}"/>
              </a:ext>
            </a:extLst>
          </p:cNvPr>
          <p:cNvGrpSpPr/>
          <p:nvPr/>
        </p:nvGrpSpPr>
        <p:grpSpPr>
          <a:xfrm>
            <a:off x="6984900" y="4958599"/>
            <a:ext cx="385920" cy="230400"/>
            <a:chOff x="6984900" y="4958599"/>
            <a:chExt cx="3859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8B10D8-3123-4672-980E-C40506F5D0C3}"/>
                    </a:ext>
                  </a:extLst>
                </p14:cNvPr>
                <p14:cNvContentPartPr/>
                <p14:nvPr/>
              </p14:nvContentPartPr>
              <p14:xfrm>
                <a:off x="7005060" y="5008279"/>
                <a:ext cx="201240" cy="25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8B10D8-3123-4672-980E-C40506F5D0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6060" y="4999639"/>
                  <a:ext cx="21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6652D03-3484-48A9-873C-EF0D4E1E9A5D}"/>
                    </a:ext>
                  </a:extLst>
                </p14:cNvPr>
                <p14:cNvContentPartPr/>
                <p14:nvPr/>
              </p14:nvContentPartPr>
              <p14:xfrm>
                <a:off x="6984900" y="5069119"/>
                <a:ext cx="227880" cy="52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6652D03-3484-48A9-873C-EF0D4E1E9A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76260" y="5060119"/>
                  <a:ext cx="245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285698-12FD-4E55-86BF-E98A771355D2}"/>
                    </a:ext>
                  </a:extLst>
                </p14:cNvPr>
                <p14:cNvContentPartPr/>
                <p14:nvPr/>
              </p14:nvContentPartPr>
              <p14:xfrm>
                <a:off x="7177500" y="4958599"/>
                <a:ext cx="193320" cy="230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285698-12FD-4E55-86BF-E98A771355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68500" y="4949959"/>
                  <a:ext cx="2109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1ADECE5-EF9F-496E-8FF4-6519D392D115}"/>
              </a:ext>
            </a:extLst>
          </p:cNvPr>
          <p:cNvGrpSpPr/>
          <p:nvPr/>
        </p:nvGrpSpPr>
        <p:grpSpPr>
          <a:xfrm>
            <a:off x="7673580" y="4880479"/>
            <a:ext cx="968040" cy="328320"/>
            <a:chOff x="7673580" y="4880479"/>
            <a:chExt cx="9680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6044CB-FA27-4EF8-A97B-1E38EF70E9B5}"/>
                    </a:ext>
                  </a:extLst>
                </p14:cNvPr>
                <p14:cNvContentPartPr/>
                <p14:nvPr/>
              </p14:nvContentPartPr>
              <p14:xfrm>
                <a:off x="7673580" y="5008639"/>
                <a:ext cx="284400" cy="18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6044CB-FA27-4EF8-A97B-1E38EF70E9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4940" y="4999639"/>
                  <a:ext cx="30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384522-E1D0-4499-B4C7-8B041F3C0F54}"/>
                    </a:ext>
                  </a:extLst>
                </p14:cNvPr>
                <p14:cNvContentPartPr/>
                <p14:nvPr/>
              </p14:nvContentPartPr>
              <p14:xfrm>
                <a:off x="7790220" y="4880479"/>
                <a:ext cx="56880" cy="313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384522-E1D0-4499-B4C7-8B041F3C0F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81580" y="4871479"/>
                  <a:ext cx="74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535A35-BE0A-4BE0-A459-E9EAEBCE333B}"/>
                    </a:ext>
                  </a:extLst>
                </p14:cNvPr>
                <p14:cNvContentPartPr/>
                <p14:nvPr/>
              </p14:nvContentPartPr>
              <p14:xfrm>
                <a:off x="7995420" y="4968679"/>
                <a:ext cx="186120" cy="216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535A35-BE0A-4BE0-A459-E9EAEBCE33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86780" y="4959679"/>
                  <a:ext cx="203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449354-1709-438E-97A6-AC4E48055065}"/>
                    </a:ext>
                  </a:extLst>
                </p14:cNvPr>
                <p14:cNvContentPartPr/>
                <p14:nvPr/>
              </p14:nvContentPartPr>
              <p14:xfrm>
                <a:off x="8169300" y="4961479"/>
                <a:ext cx="472320" cy="247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449354-1709-438E-97A6-AC4E480550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60300" y="4952479"/>
                  <a:ext cx="48996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163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2a27a0026_0_49"/>
          <p:cNvSpPr txBox="1">
            <a:spLocks noGrp="1"/>
          </p:cNvSpPr>
          <p:nvPr>
            <p:ph type="title"/>
          </p:nvPr>
        </p:nvSpPr>
        <p:spPr>
          <a:xfrm>
            <a:off x="838200" y="356027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3</a:t>
            </a:r>
            <a:endParaRPr/>
          </a:p>
        </p:txBody>
      </p:sp>
      <p:sp>
        <p:nvSpPr>
          <p:cNvPr id="142" name="Google Shape;142;g1d2a27a0026_0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5BB3C-307C-449E-B32B-915B5EF64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9A4688DB-3F5C-46FC-8236-98519171C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5837959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Ed lesson linked from the course calendar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Work with the folks around you!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TAs and I will be walking around to help</a:t>
            </a:r>
            <a:endParaRPr sz="32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E6DD0-382D-4A14-95CB-F43E7FB37404}"/>
              </a:ext>
            </a:extLst>
          </p:cNvPr>
          <p:cNvSpPr txBox="1"/>
          <p:nvPr/>
        </p:nvSpPr>
        <p:spPr>
          <a:xfrm>
            <a:off x="6764483" y="1728623"/>
            <a:ext cx="54742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47571-5828-4EB4-905A-7CD36B151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B6E103-1CCF-4E6C-AD68-55B2D5385812}"/>
              </a:ext>
            </a:extLst>
          </p:cNvPr>
          <p:cNvGrpSpPr/>
          <p:nvPr/>
        </p:nvGrpSpPr>
        <p:grpSpPr>
          <a:xfrm>
            <a:off x="318780" y="1470559"/>
            <a:ext cx="2215440" cy="545400"/>
            <a:chOff x="318780" y="1470559"/>
            <a:chExt cx="221544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44DF06-5865-44A0-85A5-6D57791C18DC}"/>
                    </a:ext>
                  </a:extLst>
                </p14:cNvPr>
                <p14:cNvContentPartPr/>
                <p14:nvPr/>
              </p14:nvContentPartPr>
              <p14:xfrm>
                <a:off x="382140" y="1505839"/>
                <a:ext cx="203400" cy="247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44DF06-5865-44A0-85A5-6D57791C18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3500" y="1497199"/>
                  <a:ext cx="221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2650AB-6478-4B52-8554-509367ACF709}"/>
                    </a:ext>
                  </a:extLst>
                </p14:cNvPr>
                <p14:cNvContentPartPr/>
                <p14:nvPr/>
              </p14:nvContentPartPr>
              <p14:xfrm>
                <a:off x="400500" y="1470559"/>
                <a:ext cx="150480" cy="52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2650AB-6478-4B52-8554-509367ACF7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860" y="1461559"/>
                  <a:ext cx="168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21CF54-0ABF-40DC-86A9-38B2835AD302}"/>
                    </a:ext>
                  </a:extLst>
                </p14:cNvPr>
                <p14:cNvContentPartPr/>
                <p14:nvPr/>
              </p14:nvContentPartPr>
              <p14:xfrm>
                <a:off x="846900" y="1580359"/>
                <a:ext cx="180000" cy="7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21CF54-0ABF-40DC-86A9-38B2835AD3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260" y="1571359"/>
                  <a:ext cx="197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ED296C-DC9F-4478-B09E-D1F63047C43D}"/>
                    </a:ext>
                  </a:extLst>
                </p14:cNvPr>
                <p14:cNvContentPartPr/>
                <p14:nvPr/>
              </p14:nvContentPartPr>
              <p14:xfrm>
                <a:off x="885420" y="1540759"/>
                <a:ext cx="84960" cy="19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ED296C-DC9F-4478-B09E-D1F63047C4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6420" y="1531759"/>
                  <a:ext cx="102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9DF468-015D-412F-8226-23F137ED3541}"/>
                    </a:ext>
                  </a:extLst>
                </p14:cNvPr>
                <p14:cNvContentPartPr/>
                <p14:nvPr/>
              </p14:nvContentPartPr>
              <p14:xfrm>
                <a:off x="841860" y="1507639"/>
                <a:ext cx="208080" cy="23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9DF468-015D-412F-8226-23F137ED3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3220" y="1498999"/>
                  <a:ext cx="225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C08555-8C1F-4000-9EF6-B1314F018E25}"/>
                    </a:ext>
                  </a:extLst>
                </p14:cNvPr>
                <p14:cNvContentPartPr/>
                <p14:nvPr/>
              </p14:nvContentPartPr>
              <p14:xfrm>
                <a:off x="1249020" y="1474519"/>
                <a:ext cx="204840" cy="28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C08555-8C1F-4000-9EF6-B1314F018E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0380" y="1465519"/>
                  <a:ext cx="222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DDD7A9-67C4-46BF-856D-73C62C255DF1}"/>
                    </a:ext>
                  </a:extLst>
                </p14:cNvPr>
                <p14:cNvContentPartPr/>
                <p14:nvPr/>
              </p14:nvContentPartPr>
              <p14:xfrm>
                <a:off x="1687140" y="1496839"/>
                <a:ext cx="256320" cy="24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DDD7A9-67C4-46BF-856D-73C62C255D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8500" y="1487839"/>
                  <a:ext cx="273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DB0FA0-B08F-42D5-9426-F832EE214340}"/>
                    </a:ext>
                  </a:extLst>
                </p14:cNvPr>
                <p14:cNvContentPartPr/>
                <p14:nvPr/>
              </p14:nvContentPartPr>
              <p14:xfrm>
                <a:off x="2076300" y="1536079"/>
                <a:ext cx="11880" cy="19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DB0FA0-B08F-42D5-9426-F832EE2143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7300" y="1527079"/>
                  <a:ext cx="29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0B67BC-B588-4027-B3B4-65D725DEEC0F}"/>
                    </a:ext>
                  </a:extLst>
                </p14:cNvPr>
                <p14:cNvContentPartPr/>
                <p14:nvPr/>
              </p14:nvContentPartPr>
              <p14:xfrm>
                <a:off x="2214900" y="1505119"/>
                <a:ext cx="319320" cy="23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0B67BC-B588-4027-B3B4-65D725DEEC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6260" y="1496479"/>
                  <a:ext cx="336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32A6D4-9EEA-4E81-AD78-E1A6EC36E4E7}"/>
                    </a:ext>
                  </a:extLst>
                </p14:cNvPr>
                <p14:cNvContentPartPr/>
                <p14:nvPr/>
              </p14:nvContentPartPr>
              <p14:xfrm>
                <a:off x="318780" y="1853959"/>
                <a:ext cx="1147680" cy="162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32A6D4-9EEA-4E81-AD78-E1A6EC36E4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780" y="1845319"/>
                  <a:ext cx="11653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41DA50-70C2-4704-BBBC-C444D491F448}"/>
              </a:ext>
            </a:extLst>
          </p:cNvPr>
          <p:cNvGrpSpPr/>
          <p:nvPr/>
        </p:nvGrpSpPr>
        <p:grpSpPr>
          <a:xfrm>
            <a:off x="676980" y="2217199"/>
            <a:ext cx="357480" cy="268560"/>
            <a:chOff x="676980" y="2217199"/>
            <a:chExt cx="35748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2DF179-CF8C-4A37-821D-52E6F43E5C44}"/>
                    </a:ext>
                  </a:extLst>
                </p14:cNvPr>
                <p14:cNvContentPartPr/>
                <p14:nvPr/>
              </p14:nvContentPartPr>
              <p14:xfrm>
                <a:off x="676980" y="2267239"/>
                <a:ext cx="19800" cy="21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2DF179-CF8C-4A37-821D-52E6F43E5C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8340" y="2258599"/>
                  <a:ext cx="37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44D321-D422-43E8-9FC2-19D8E4882442}"/>
                    </a:ext>
                  </a:extLst>
                </p14:cNvPr>
                <p14:cNvContentPartPr/>
                <p14:nvPr/>
              </p14:nvContentPartPr>
              <p14:xfrm>
                <a:off x="836100" y="2257159"/>
                <a:ext cx="198360" cy="228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44D321-D422-43E8-9FC2-19D8E48824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100" y="2248519"/>
                  <a:ext cx="216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41E3EF-0C36-45D3-926F-26AF96B7522A}"/>
                    </a:ext>
                  </a:extLst>
                </p14:cNvPr>
                <p14:cNvContentPartPr/>
                <p14:nvPr/>
              </p14:nvContentPartPr>
              <p14:xfrm>
                <a:off x="859500" y="2217199"/>
                <a:ext cx="133560" cy="4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41E3EF-0C36-45D3-926F-26AF96B752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0860" y="2208559"/>
                  <a:ext cx="1512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1F2F80-05F5-40A6-91FB-0F3B5E5470FE}"/>
              </a:ext>
            </a:extLst>
          </p:cNvPr>
          <p:cNvGrpSpPr/>
          <p:nvPr/>
        </p:nvGrpSpPr>
        <p:grpSpPr>
          <a:xfrm>
            <a:off x="1329300" y="2214679"/>
            <a:ext cx="790200" cy="243360"/>
            <a:chOff x="1329300" y="2214679"/>
            <a:chExt cx="7902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6CCEDE-07A3-49C2-878E-C687BE062390}"/>
                    </a:ext>
                  </a:extLst>
                </p14:cNvPr>
                <p14:cNvContentPartPr/>
                <p14:nvPr/>
              </p14:nvContentPartPr>
              <p14:xfrm>
                <a:off x="1329300" y="2249599"/>
                <a:ext cx="202680" cy="20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6CCEDE-07A3-49C2-878E-C687BE0623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0300" y="2240599"/>
                  <a:ext cx="22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0C12F1-D382-4DAA-9BC3-57EC4586C744}"/>
                    </a:ext>
                  </a:extLst>
                </p14:cNvPr>
                <p14:cNvContentPartPr/>
                <p14:nvPr/>
              </p14:nvContentPartPr>
              <p14:xfrm>
                <a:off x="1632060" y="2266879"/>
                <a:ext cx="51840" cy="19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0C12F1-D382-4DAA-9BC3-57EC4586C7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23060" y="2258239"/>
                  <a:ext cx="69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F849C7-0EE9-4631-B0A9-2C0B50F2832E}"/>
                    </a:ext>
                  </a:extLst>
                </p14:cNvPr>
                <p14:cNvContentPartPr/>
                <p14:nvPr/>
              </p14:nvContentPartPr>
              <p14:xfrm>
                <a:off x="1828620" y="2214679"/>
                <a:ext cx="290880" cy="242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F849C7-0EE9-4631-B0A9-2C0B50F283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19980" y="2206039"/>
                  <a:ext cx="3085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EA622-F097-4E38-89F9-E286F18FCC07}"/>
              </a:ext>
            </a:extLst>
          </p:cNvPr>
          <p:cNvGrpSpPr/>
          <p:nvPr/>
        </p:nvGrpSpPr>
        <p:grpSpPr>
          <a:xfrm>
            <a:off x="1009620" y="2780239"/>
            <a:ext cx="942480" cy="426960"/>
            <a:chOff x="1009620" y="2780239"/>
            <a:chExt cx="94248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6ECCE6-36B5-462B-8C4C-9AF9B16EB011}"/>
                    </a:ext>
                  </a:extLst>
                </p14:cNvPr>
                <p14:cNvContentPartPr/>
                <p14:nvPr/>
              </p14:nvContentPartPr>
              <p14:xfrm>
                <a:off x="1077300" y="2780239"/>
                <a:ext cx="113400" cy="426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6ECCE6-36B5-462B-8C4C-9AF9B16EB0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8660" y="2771599"/>
                  <a:ext cx="1310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E9AD8A-493D-439B-B494-AB299C942E8F}"/>
                    </a:ext>
                  </a:extLst>
                </p14:cNvPr>
                <p14:cNvContentPartPr/>
                <p14:nvPr/>
              </p14:nvContentPartPr>
              <p14:xfrm>
                <a:off x="1009620" y="2990479"/>
                <a:ext cx="195120" cy="4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E9AD8A-493D-439B-B494-AB299C942E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0620" y="2981479"/>
                  <a:ext cx="212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0E113F-63F7-4FB4-828F-28A29F53A6D0}"/>
                    </a:ext>
                  </a:extLst>
                </p14:cNvPr>
                <p14:cNvContentPartPr/>
                <p14:nvPr/>
              </p14:nvContentPartPr>
              <p14:xfrm>
                <a:off x="1221300" y="2836399"/>
                <a:ext cx="324720" cy="339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0E113F-63F7-4FB4-828F-28A29F53A6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12300" y="2827399"/>
                  <a:ext cx="342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5FC5E0-983C-4523-99AC-F196B6C49F77}"/>
                    </a:ext>
                  </a:extLst>
                </p14:cNvPr>
                <p14:cNvContentPartPr/>
                <p14:nvPr/>
              </p14:nvContentPartPr>
              <p14:xfrm>
                <a:off x="1583100" y="2923519"/>
                <a:ext cx="149400" cy="224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5FC5E0-983C-4523-99AC-F196B6C49F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74460" y="2914879"/>
                  <a:ext cx="167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77679A-E412-418E-B8FB-74151F542983}"/>
                    </a:ext>
                  </a:extLst>
                </p14:cNvPr>
                <p14:cNvContentPartPr/>
                <p14:nvPr/>
              </p14:nvContentPartPr>
              <p14:xfrm>
                <a:off x="1794060" y="2930719"/>
                <a:ext cx="158040" cy="191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77679A-E412-418E-B8FB-74151F5429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85060" y="2922079"/>
                  <a:ext cx="17568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6392D5-46E2-4FE3-896A-692CB051292A}"/>
                  </a:ext>
                </a:extLst>
              </p14:cNvPr>
              <p14:cNvContentPartPr/>
              <p14:nvPr/>
            </p14:nvContentPartPr>
            <p14:xfrm>
              <a:off x="6502140" y="1245199"/>
              <a:ext cx="165240" cy="236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6392D5-46E2-4FE3-896A-692CB05129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3140" y="1236199"/>
                <a:ext cx="1828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C71D40-BFB2-4876-BF38-ECD133C0563C}"/>
                  </a:ext>
                </a:extLst>
              </p14:cNvPr>
              <p14:cNvContentPartPr/>
              <p14:nvPr/>
            </p14:nvContentPartPr>
            <p14:xfrm>
              <a:off x="6497100" y="1258879"/>
              <a:ext cx="171360" cy="45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C71D40-BFB2-4876-BF38-ECD133C056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88100" y="1249879"/>
                <a:ext cx="18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BF6D1F6-117B-4AF8-9A3A-2EFEDAE4754C}"/>
                  </a:ext>
                </a:extLst>
              </p14:cNvPr>
              <p14:cNvContentPartPr/>
              <p14:nvPr/>
            </p14:nvContentPartPr>
            <p14:xfrm>
              <a:off x="6736860" y="1261399"/>
              <a:ext cx="165240" cy="1807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BF6D1F6-117B-4AF8-9A3A-2EFEDAE475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27860" y="1252399"/>
                <a:ext cx="182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ECE75D6-03E0-4E95-A233-437A5B6494C5}"/>
                  </a:ext>
                </a:extLst>
              </p14:cNvPr>
              <p14:cNvContentPartPr/>
              <p14:nvPr/>
            </p14:nvContentPartPr>
            <p14:xfrm>
              <a:off x="6945300" y="1230799"/>
              <a:ext cx="163440" cy="272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ECE75D6-03E0-4E95-A233-437A5B6494C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36660" y="1222159"/>
                <a:ext cx="1810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28081DA-4F5C-4C69-808C-C3FB7F449E02}"/>
                  </a:ext>
                </a:extLst>
              </p14:cNvPr>
              <p14:cNvContentPartPr/>
              <p14:nvPr/>
            </p14:nvContentPartPr>
            <p14:xfrm>
              <a:off x="7369740" y="1057639"/>
              <a:ext cx="22680" cy="56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28081DA-4F5C-4C69-808C-C3FB7F449E0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60740" y="1048639"/>
                <a:ext cx="4032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2F09A8A-3F8B-41B2-B13A-E66D4E24164D}"/>
                  </a:ext>
                </a:extLst>
              </p14:cNvPr>
              <p14:cNvContentPartPr/>
              <p14:nvPr/>
            </p14:nvContentPartPr>
            <p14:xfrm>
              <a:off x="7509780" y="1085719"/>
              <a:ext cx="51480" cy="5479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2F09A8A-3F8B-41B2-B13A-E66D4E2416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01140" y="1077079"/>
                <a:ext cx="6912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B07B76-232C-4B45-BA7A-9012754BEE2F}"/>
                  </a:ext>
                </a:extLst>
              </p14:cNvPr>
              <p14:cNvContentPartPr/>
              <p14:nvPr/>
            </p14:nvContentPartPr>
            <p14:xfrm>
              <a:off x="7876260" y="1158799"/>
              <a:ext cx="102960" cy="3574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B07B76-232C-4B45-BA7A-9012754BEE2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67620" y="1150159"/>
                <a:ext cx="1206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8EBDCA0-DBD7-40BB-A39A-96159DF006A2}"/>
                  </a:ext>
                </a:extLst>
              </p14:cNvPr>
              <p14:cNvContentPartPr/>
              <p14:nvPr/>
            </p14:nvContentPartPr>
            <p14:xfrm>
              <a:off x="8056260" y="1225399"/>
              <a:ext cx="169200" cy="224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8EBDCA0-DBD7-40BB-A39A-96159DF006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47260" y="1216399"/>
                <a:ext cx="186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845AF42-B04A-4DB8-AC95-B6DD42E3339F}"/>
                  </a:ext>
                </a:extLst>
              </p14:cNvPr>
              <p14:cNvContentPartPr/>
              <p14:nvPr/>
            </p14:nvContentPartPr>
            <p14:xfrm>
              <a:off x="8120340" y="1332679"/>
              <a:ext cx="166680" cy="435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845AF42-B04A-4DB8-AC95-B6DD42E333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11700" y="1323679"/>
                <a:ext cx="184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0957D7F-9615-4717-B2F2-141EBAAEEE23}"/>
                  </a:ext>
                </a:extLst>
              </p14:cNvPr>
              <p14:cNvContentPartPr/>
              <p14:nvPr/>
            </p14:nvContentPartPr>
            <p14:xfrm>
              <a:off x="8482860" y="1182199"/>
              <a:ext cx="36000" cy="1504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0957D7F-9615-4717-B2F2-141EBAAEEE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73860" y="1173199"/>
                <a:ext cx="53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CF4F32-F1F6-41FB-9D2B-EC4FE2818D0F}"/>
                  </a:ext>
                </a:extLst>
              </p14:cNvPr>
              <p14:cNvContentPartPr/>
              <p14:nvPr/>
            </p14:nvContentPartPr>
            <p14:xfrm>
              <a:off x="8502660" y="1425199"/>
              <a:ext cx="38160" cy="432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CF4F32-F1F6-41FB-9D2B-EC4FE2818D0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93660" y="1416199"/>
                <a:ext cx="55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8D0746A-0B46-4B8E-82F4-1173E771BFFD}"/>
                  </a:ext>
                </a:extLst>
              </p14:cNvPr>
              <p14:cNvContentPartPr/>
              <p14:nvPr/>
            </p14:nvContentPartPr>
            <p14:xfrm>
              <a:off x="8607420" y="1268959"/>
              <a:ext cx="88200" cy="93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8D0746A-0B46-4B8E-82F4-1173E771BFF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98780" y="1260319"/>
                <a:ext cx="105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F8E9333-4A2F-4C6C-BC9E-99296BE320C3}"/>
                  </a:ext>
                </a:extLst>
              </p14:cNvPr>
              <p14:cNvContentPartPr/>
              <p14:nvPr/>
            </p14:nvContentPartPr>
            <p14:xfrm>
              <a:off x="8872740" y="1192999"/>
              <a:ext cx="164880" cy="241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F8E9333-4A2F-4C6C-BC9E-99296BE320C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864100" y="1184359"/>
                <a:ext cx="1825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CD3FD30-049C-42F0-92A5-56FAC2BAB98C}"/>
                  </a:ext>
                </a:extLst>
              </p14:cNvPr>
              <p14:cNvContentPartPr/>
              <p14:nvPr/>
            </p14:nvContentPartPr>
            <p14:xfrm>
              <a:off x="8914500" y="1309999"/>
              <a:ext cx="112320" cy="381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CD3FD30-049C-42F0-92A5-56FAC2BAB98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905500" y="1300999"/>
                <a:ext cx="129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0953E5D-C545-44CD-A108-B9056249B9EB}"/>
                  </a:ext>
                </a:extLst>
              </p14:cNvPr>
              <p14:cNvContentPartPr/>
              <p14:nvPr/>
            </p14:nvContentPartPr>
            <p14:xfrm>
              <a:off x="9118620" y="1084279"/>
              <a:ext cx="118080" cy="380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0953E5D-C545-44CD-A108-B9056249B9E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09980" y="1075279"/>
                <a:ext cx="13572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10662D0-3B94-47B9-A54A-E59A3C277DE6}"/>
                  </a:ext>
                </a:extLst>
              </p14:cNvPr>
              <p14:cNvContentPartPr/>
              <p14:nvPr/>
            </p14:nvContentPartPr>
            <p14:xfrm>
              <a:off x="8002620" y="1622839"/>
              <a:ext cx="1060920" cy="131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10662D0-3B94-47B9-A54A-E59A3C277DE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93620" y="1614199"/>
                <a:ext cx="1078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2486A97-16E5-472B-823A-EBE544E54191}"/>
                  </a:ext>
                </a:extLst>
              </p14:cNvPr>
              <p14:cNvContentPartPr/>
              <p14:nvPr/>
            </p14:nvContentPartPr>
            <p14:xfrm>
              <a:off x="8076780" y="1983199"/>
              <a:ext cx="95040" cy="3585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2486A97-16E5-472B-823A-EBE544E5419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67780" y="1974559"/>
                <a:ext cx="112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BC68F4-B507-4676-9C1C-BC614428EE52}"/>
                  </a:ext>
                </a:extLst>
              </p14:cNvPr>
              <p14:cNvContentPartPr/>
              <p14:nvPr/>
            </p14:nvContentPartPr>
            <p14:xfrm>
              <a:off x="8023500" y="2139799"/>
              <a:ext cx="158760" cy="34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BC68F4-B507-4676-9C1C-BC614428EE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14860" y="2131159"/>
                <a:ext cx="176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80FE7AB-3E2C-44F7-B4F2-E78B1B1B7E67}"/>
                  </a:ext>
                </a:extLst>
              </p14:cNvPr>
              <p14:cNvContentPartPr/>
              <p14:nvPr/>
            </p14:nvContentPartPr>
            <p14:xfrm>
              <a:off x="8218980" y="2014519"/>
              <a:ext cx="275040" cy="2635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80FE7AB-3E2C-44F7-B4F2-E78B1B1B7E6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09980" y="2005519"/>
                <a:ext cx="2926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CBD9400-D736-4F73-9013-7D6476ED732D}"/>
                  </a:ext>
                </a:extLst>
              </p14:cNvPr>
              <p14:cNvContentPartPr/>
              <p14:nvPr/>
            </p14:nvContentPartPr>
            <p14:xfrm>
              <a:off x="8506260" y="2108479"/>
              <a:ext cx="126000" cy="166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CBD9400-D736-4F73-9013-7D6476ED73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97620" y="2099479"/>
                <a:ext cx="143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34ED9A5-D6C6-4A07-A6BC-856B4A2EDCF0}"/>
                  </a:ext>
                </a:extLst>
              </p14:cNvPr>
              <p14:cNvContentPartPr/>
              <p14:nvPr/>
            </p14:nvContentPartPr>
            <p14:xfrm>
              <a:off x="8673300" y="2108119"/>
              <a:ext cx="172080" cy="1501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34ED9A5-D6C6-4A07-A6BC-856B4A2EDCF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64660" y="2099479"/>
                <a:ext cx="1897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012F9D5-9830-47BA-86F4-207A7F55C70C}"/>
                  </a:ext>
                </a:extLst>
              </p14:cNvPr>
              <p14:cNvContentPartPr/>
              <p14:nvPr/>
            </p14:nvContentPartPr>
            <p14:xfrm>
              <a:off x="7432380" y="1988599"/>
              <a:ext cx="65520" cy="448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012F9D5-9830-47BA-86F4-207A7F55C70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3380" y="1979599"/>
                <a:ext cx="831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6FDCBB6-17EA-426E-901F-683FA4E1D14F}"/>
                  </a:ext>
                </a:extLst>
              </p14:cNvPr>
              <p14:cNvContentPartPr/>
              <p14:nvPr/>
            </p14:nvContentPartPr>
            <p14:xfrm>
              <a:off x="7603740" y="1988599"/>
              <a:ext cx="76680" cy="415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6FDCBB6-17EA-426E-901F-683FA4E1D1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94740" y="1979959"/>
                <a:ext cx="943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275314D-F54E-4096-9DBA-03B60DC75282}"/>
                  </a:ext>
                </a:extLst>
              </p14:cNvPr>
              <p14:cNvContentPartPr/>
              <p14:nvPr/>
            </p14:nvContentPartPr>
            <p14:xfrm>
              <a:off x="6422220" y="2148439"/>
              <a:ext cx="148320" cy="225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275314D-F54E-4096-9DBA-03B60DC7528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13220" y="2139799"/>
                <a:ext cx="165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9F09311-8C45-44BF-85CE-2FA83C315975}"/>
                  </a:ext>
                </a:extLst>
              </p14:cNvPr>
              <p14:cNvContentPartPr/>
              <p14:nvPr/>
            </p14:nvContentPartPr>
            <p14:xfrm>
              <a:off x="6439140" y="2132239"/>
              <a:ext cx="161640" cy="41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9F09311-8C45-44BF-85CE-2FA83C31597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30140" y="2123239"/>
                <a:ext cx="179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7C02348-85F2-4962-A375-9FC24CF9A4F9}"/>
                  </a:ext>
                </a:extLst>
              </p14:cNvPr>
              <p14:cNvContentPartPr/>
              <p14:nvPr/>
            </p14:nvContentPartPr>
            <p14:xfrm>
              <a:off x="6697620" y="2128639"/>
              <a:ext cx="159120" cy="189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7C02348-85F2-4962-A375-9FC24CF9A4F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88620" y="2119999"/>
                <a:ext cx="176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D688E2D-7B03-41BC-B7C6-4FD907322DF4}"/>
                  </a:ext>
                </a:extLst>
              </p14:cNvPr>
              <p14:cNvContentPartPr/>
              <p14:nvPr/>
            </p14:nvContentPartPr>
            <p14:xfrm>
              <a:off x="6936660" y="2085799"/>
              <a:ext cx="137160" cy="252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D688E2D-7B03-41BC-B7C6-4FD907322D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928020" y="2076799"/>
                <a:ext cx="154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626E2E-141E-4CF2-BB41-8FE7AAAB6393}"/>
                  </a:ext>
                </a:extLst>
              </p14:cNvPr>
              <p14:cNvContentPartPr/>
              <p14:nvPr/>
            </p14:nvContentPartPr>
            <p14:xfrm>
              <a:off x="6441660" y="2431039"/>
              <a:ext cx="732240" cy="1620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626E2E-141E-4CF2-BB41-8FE7AAAB63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432660" y="2422039"/>
                <a:ext cx="749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5773E9E-E08F-425A-97F4-C22C3AAB1439}"/>
                  </a:ext>
                </a:extLst>
              </p14:cNvPr>
              <p14:cNvContentPartPr/>
              <p14:nvPr/>
            </p14:nvContentPartPr>
            <p14:xfrm>
              <a:off x="6546420" y="2905159"/>
              <a:ext cx="137520" cy="36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5773E9E-E08F-425A-97F4-C22C3AAB143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37780" y="2896159"/>
                <a:ext cx="155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6DB63B-1596-4019-AE22-5D50C015AC15}"/>
                  </a:ext>
                </a:extLst>
              </p14:cNvPr>
              <p14:cNvContentPartPr/>
              <p14:nvPr/>
            </p14:nvContentPartPr>
            <p14:xfrm>
              <a:off x="6643620" y="2831719"/>
              <a:ext cx="38160" cy="203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6DB63B-1596-4019-AE22-5D50C015AC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34980" y="2822719"/>
                <a:ext cx="55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CF4B13C-EB43-4900-B065-B649857B8008}"/>
                  </a:ext>
                </a:extLst>
              </p14:cNvPr>
              <p14:cNvContentPartPr/>
              <p14:nvPr/>
            </p14:nvContentPartPr>
            <p14:xfrm>
              <a:off x="6743700" y="2879959"/>
              <a:ext cx="96840" cy="1512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CF4B13C-EB43-4900-B065-B649857B800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34700" y="2871319"/>
                <a:ext cx="114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845E30B-2AD9-4D94-BF11-2ED6212E174D}"/>
                  </a:ext>
                </a:extLst>
              </p14:cNvPr>
              <p14:cNvContentPartPr/>
              <p14:nvPr/>
            </p14:nvContentPartPr>
            <p14:xfrm>
              <a:off x="6894540" y="2862679"/>
              <a:ext cx="298440" cy="182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845E30B-2AD9-4D94-BF11-2ED6212E174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85900" y="2854039"/>
                <a:ext cx="316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F974F87-D333-4578-BEBE-320329A8E5AB}"/>
                  </a:ext>
                </a:extLst>
              </p14:cNvPr>
              <p14:cNvContentPartPr/>
              <p14:nvPr/>
            </p14:nvContentPartPr>
            <p14:xfrm>
              <a:off x="7448220" y="2688439"/>
              <a:ext cx="59400" cy="4305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F974F87-D333-4578-BEBE-320329A8E5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439220" y="2679439"/>
                <a:ext cx="770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96E875-24E9-41A4-957C-4EA5D4EDA297}"/>
                  </a:ext>
                </a:extLst>
              </p14:cNvPr>
              <p14:cNvContentPartPr/>
              <p14:nvPr/>
            </p14:nvContentPartPr>
            <p14:xfrm>
              <a:off x="7579620" y="2708599"/>
              <a:ext cx="63720" cy="3862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96E875-24E9-41A4-957C-4EA5D4EDA29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70980" y="2699599"/>
                <a:ext cx="813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59F5F7D-BA5E-4727-9567-8EFEB9F214FC}"/>
                  </a:ext>
                </a:extLst>
              </p14:cNvPr>
              <p14:cNvContentPartPr/>
              <p14:nvPr/>
            </p14:nvContentPartPr>
            <p14:xfrm>
              <a:off x="7927020" y="2671879"/>
              <a:ext cx="74880" cy="380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59F5F7D-BA5E-4727-9567-8EFEB9F214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918020" y="2662879"/>
                <a:ext cx="925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C1A99A2-91AE-436C-8A7D-20D8675F2B2F}"/>
                  </a:ext>
                </a:extLst>
              </p14:cNvPr>
              <p14:cNvContentPartPr/>
              <p14:nvPr/>
            </p14:nvContentPartPr>
            <p14:xfrm>
              <a:off x="7896420" y="2848279"/>
              <a:ext cx="192240" cy="475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C1A99A2-91AE-436C-8A7D-20D8675F2B2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87780" y="2839639"/>
                <a:ext cx="209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7DA8D94-0E05-49D9-A0EF-D79E2C60100A}"/>
                  </a:ext>
                </a:extLst>
              </p14:cNvPr>
              <p14:cNvContentPartPr/>
              <p14:nvPr/>
            </p14:nvContentPartPr>
            <p14:xfrm>
              <a:off x="8105580" y="2736319"/>
              <a:ext cx="279720" cy="258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7DA8D94-0E05-49D9-A0EF-D79E2C6010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96580" y="2727319"/>
                <a:ext cx="2973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DA1AF3A-1EA0-48AF-92B0-1BD49124C689}"/>
                  </a:ext>
                </a:extLst>
              </p14:cNvPr>
              <p14:cNvContentPartPr/>
              <p14:nvPr/>
            </p14:nvContentPartPr>
            <p14:xfrm>
              <a:off x="8395380" y="2829199"/>
              <a:ext cx="132120" cy="1508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DA1AF3A-1EA0-48AF-92B0-1BD49124C68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86380" y="2820559"/>
                <a:ext cx="1497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7DB8651-0FB8-4803-ADE6-C385E8533923}"/>
                  </a:ext>
                </a:extLst>
              </p14:cNvPr>
              <p14:cNvContentPartPr/>
              <p14:nvPr/>
            </p14:nvContentPartPr>
            <p14:xfrm>
              <a:off x="8568540" y="2812279"/>
              <a:ext cx="140040" cy="1515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7DB8651-0FB8-4803-ADE6-C385E853392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59900" y="2803279"/>
                <a:ext cx="157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2997F6B-ABCD-46DD-8AA5-C48A2BBFE115}"/>
                  </a:ext>
                </a:extLst>
              </p14:cNvPr>
              <p14:cNvContentPartPr/>
              <p14:nvPr/>
            </p14:nvContentPartPr>
            <p14:xfrm>
              <a:off x="6573780" y="3081559"/>
              <a:ext cx="2124000" cy="2430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2997F6B-ABCD-46DD-8AA5-C48A2BBFE11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65140" y="3072919"/>
                <a:ext cx="2141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D83998F-EABF-4CB7-9624-EEE0D2FEFFBC}"/>
                  </a:ext>
                </a:extLst>
              </p14:cNvPr>
              <p14:cNvContentPartPr/>
              <p14:nvPr/>
            </p14:nvContentPartPr>
            <p14:xfrm>
              <a:off x="7241940" y="3558199"/>
              <a:ext cx="186120" cy="295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D83998F-EABF-4CB7-9624-EEE0D2FEFF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33300" y="3549199"/>
                <a:ext cx="203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95EB979-9D85-4314-B0D9-9D3B364BE964}"/>
                  </a:ext>
                </a:extLst>
              </p14:cNvPr>
              <p14:cNvContentPartPr/>
              <p14:nvPr/>
            </p14:nvContentPartPr>
            <p14:xfrm>
              <a:off x="7341660" y="3499519"/>
              <a:ext cx="20880" cy="2224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95EB979-9D85-4314-B0D9-9D3B364BE96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33020" y="3490879"/>
                <a:ext cx="3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6B51FD5-BC37-41F9-9501-062B60E6D505}"/>
                  </a:ext>
                </a:extLst>
              </p14:cNvPr>
              <p14:cNvContentPartPr/>
              <p14:nvPr/>
            </p14:nvContentPartPr>
            <p14:xfrm>
              <a:off x="7447500" y="3584839"/>
              <a:ext cx="116640" cy="1382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6B51FD5-BC37-41F9-9501-062B60E6D5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8500" y="3575839"/>
                <a:ext cx="134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FD45326-C5C5-41F5-9559-28475D8F60CE}"/>
                  </a:ext>
                </a:extLst>
              </p14:cNvPr>
              <p14:cNvContentPartPr/>
              <p14:nvPr/>
            </p14:nvContentPartPr>
            <p14:xfrm>
              <a:off x="7638660" y="3563599"/>
              <a:ext cx="334080" cy="1692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FD45326-C5C5-41F5-9559-28475D8F60C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30020" y="3554599"/>
                <a:ext cx="35172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0EADD3C-5AEE-47C5-B8C5-15497C96FC85}"/>
              </a:ext>
            </a:extLst>
          </p:cNvPr>
          <p:cNvGrpSpPr/>
          <p:nvPr/>
        </p:nvGrpSpPr>
        <p:grpSpPr>
          <a:xfrm>
            <a:off x="3081420" y="1153759"/>
            <a:ext cx="3119760" cy="2486160"/>
            <a:chOff x="3081420" y="1153759"/>
            <a:chExt cx="3119760" cy="24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02E606-F976-4226-A2E7-C56D31615C2C}"/>
                    </a:ext>
                  </a:extLst>
                </p14:cNvPr>
                <p14:cNvContentPartPr/>
                <p14:nvPr/>
              </p14:nvContentPartPr>
              <p14:xfrm>
                <a:off x="3497580" y="1356439"/>
                <a:ext cx="32760" cy="254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02E606-F976-4226-A2E7-C56D31615C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88940" y="1347439"/>
                  <a:ext cx="50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F45091-712D-4EA2-B9ED-CFBA82EC9F7D}"/>
                    </a:ext>
                  </a:extLst>
                </p14:cNvPr>
                <p14:cNvContentPartPr/>
                <p14:nvPr/>
              </p14:nvContentPartPr>
              <p14:xfrm>
                <a:off x="3670020" y="1386679"/>
                <a:ext cx="143640" cy="22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F45091-712D-4EA2-B9ED-CFBA82EC9F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1020" y="1377679"/>
                  <a:ext cx="161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4A6A44-385D-4F16-90D8-B0D0F9304B35}"/>
                    </a:ext>
                  </a:extLst>
                </p14:cNvPr>
                <p14:cNvContentPartPr/>
                <p14:nvPr/>
              </p14:nvContentPartPr>
              <p14:xfrm>
                <a:off x="3916980" y="1375519"/>
                <a:ext cx="212040" cy="203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4A6A44-385D-4F16-90D8-B0D0F9304B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07980" y="1366879"/>
                  <a:ext cx="229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652B2F-890F-4326-877F-139B3401778F}"/>
                    </a:ext>
                  </a:extLst>
                </p14:cNvPr>
                <p14:cNvContentPartPr/>
                <p14:nvPr/>
              </p14:nvContentPartPr>
              <p14:xfrm>
                <a:off x="4131180" y="1537159"/>
                <a:ext cx="61200" cy="109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652B2F-890F-4326-877F-139B340177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22180" y="1528159"/>
                  <a:ext cx="78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45C27A-87F1-4F9A-BB9E-53235C9D0DE0}"/>
                    </a:ext>
                  </a:extLst>
                </p14:cNvPr>
                <p14:cNvContentPartPr/>
                <p14:nvPr/>
              </p14:nvContentPartPr>
              <p14:xfrm>
                <a:off x="4289580" y="1348879"/>
                <a:ext cx="219240" cy="252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45C27A-87F1-4F9A-BB9E-53235C9D0D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80940" y="1339879"/>
                  <a:ext cx="236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F39A40-9B1C-4C97-8881-A807E922284C}"/>
                    </a:ext>
                  </a:extLst>
                </p14:cNvPr>
                <p14:cNvContentPartPr/>
                <p14:nvPr/>
              </p14:nvContentPartPr>
              <p14:xfrm>
                <a:off x="4714740" y="1412239"/>
                <a:ext cx="111240" cy="2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F39A40-9B1C-4C97-8881-A807E92228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06100" y="1403239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129F55-124F-4CA5-ACB0-55AA41A22874}"/>
                    </a:ext>
                  </a:extLst>
                </p14:cNvPr>
                <p14:cNvContentPartPr/>
                <p14:nvPr/>
              </p14:nvContentPartPr>
              <p14:xfrm>
                <a:off x="4746060" y="1504399"/>
                <a:ext cx="91080" cy="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129F55-124F-4CA5-ACB0-55AA41A228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37060" y="149539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16E501-A9FF-47E1-926C-54C3DC5410FF}"/>
                    </a:ext>
                  </a:extLst>
                </p14:cNvPr>
                <p14:cNvContentPartPr/>
                <p14:nvPr/>
              </p14:nvContentPartPr>
              <p14:xfrm>
                <a:off x="5037660" y="1398559"/>
                <a:ext cx="84600" cy="84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16E501-A9FF-47E1-926C-54C3DC5410F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29020" y="1389559"/>
                  <a:ext cx="102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FF821A-D0F3-4B5C-BF8B-903CCEEEBF9A}"/>
                    </a:ext>
                  </a:extLst>
                </p14:cNvPr>
                <p14:cNvContentPartPr/>
                <p14:nvPr/>
              </p14:nvContentPartPr>
              <p14:xfrm>
                <a:off x="5306940" y="1334839"/>
                <a:ext cx="27720" cy="190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FF821A-D0F3-4B5C-BF8B-903CCEEEBF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98300" y="1326199"/>
                  <a:ext cx="45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7DF0C8-7C6B-424D-A560-E32A153052DE}"/>
                    </a:ext>
                  </a:extLst>
                </p14:cNvPr>
                <p14:cNvContentPartPr/>
                <p14:nvPr/>
              </p14:nvContentPartPr>
              <p14:xfrm>
                <a:off x="5437620" y="1338799"/>
                <a:ext cx="130320" cy="199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7DF0C8-7C6B-424D-A560-E32A153052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28620" y="1329799"/>
                  <a:ext cx="147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29D903-0CE2-4EB2-BE9B-2520AEC334CF}"/>
                    </a:ext>
                  </a:extLst>
                </p14:cNvPr>
                <p14:cNvContentPartPr/>
                <p14:nvPr/>
              </p14:nvContentPartPr>
              <p14:xfrm>
                <a:off x="5584500" y="1245919"/>
                <a:ext cx="167400" cy="40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29D903-0CE2-4EB2-BE9B-2520AEC334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75500" y="1237279"/>
                  <a:ext cx="1850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3BD0EB-7FD6-4020-BFBF-77B21D7DA555}"/>
                    </a:ext>
                  </a:extLst>
                </p14:cNvPr>
                <p14:cNvContentPartPr/>
                <p14:nvPr/>
              </p14:nvContentPartPr>
              <p14:xfrm>
                <a:off x="5793660" y="1348879"/>
                <a:ext cx="212760" cy="22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3BD0EB-7FD6-4020-BFBF-77B21D7DA5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85020" y="1339879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64E74F8-B672-4EAA-AC4D-F8F846BA2AED}"/>
                    </a:ext>
                  </a:extLst>
                </p14:cNvPr>
                <p14:cNvContentPartPr/>
                <p14:nvPr/>
              </p14:nvContentPartPr>
              <p14:xfrm>
                <a:off x="3562020" y="1688359"/>
                <a:ext cx="944640" cy="191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64E74F8-B672-4EAA-AC4D-F8F846BA2AE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53020" y="1679719"/>
                  <a:ext cx="96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D57FE1-D498-459B-AC6C-695C627CE8CF}"/>
                    </a:ext>
                  </a:extLst>
                </p14:cNvPr>
                <p14:cNvContentPartPr/>
                <p14:nvPr/>
              </p14:nvContentPartPr>
              <p14:xfrm>
                <a:off x="3892140" y="2046919"/>
                <a:ext cx="7560" cy="19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D57FE1-D498-459B-AC6C-695C627CE8C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3140" y="2037919"/>
                  <a:ext cx="25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44958B-D50C-4134-831F-7D591CDA5F7E}"/>
                    </a:ext>
                  </a:extLst>
                </p14:cNvPr>
                <p14:cNvContentPartPr/>
                <p14:nvPr/>
              </p14:nvContentPartPr>
              <p14:xfrm>
                <a:off x="4625100" y="2067799"/>
                <a:ext cx="119880" cy="35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44958B-D50C-4134-831F-7D591CDA5F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16460" y="2058799"/>
                  <a:ext cx="13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862D3E-7752-4906-9549-1FBB589C00CF}"/>
                    </a:ext>
                  </a:extLst>
                </p14:cNvPr>
                <p14:cNvContentPartPr/>
                <p14:nvPr/>
              </p14:nvContentPartPr>
              <p14:xfrm>
                <a:off x="4607820" y="2143399"/>
                <a:ext cx="138600" cy="5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862D3E-7752-4906-9549-1FBB589C00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98820" y="2134759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66F79B-8473-46A1-8AFC-761DC7CF4D07}"/>
                    </a:ext>
                  </a:extLst>
                </p14:cNvPr>
                <p14:cNvContentPartPr/>
                <p14:nvPr/>
              </p14:nvContentPartPr>
              <p14:xfrm>
                <a:off x="4939380" y="2013799"/>
                <a:ext cx="123120" cy="145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66F79B-8473-46A1-8AFC-761DC7CF4D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30740" y="2005159"/>
                  <a:ext cx="140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67C955-1D6B-4419-A14E-38EE6C7EAA43}"/>
                    </a:ext>
                  </a:extLst>
                </p14:cNvPr>
                <p14:cNvContentPartPr/>
                <p14:nvPr/>
              </p14:nvContentPartPr>
              <p14:xfrm>
                <a:off x="5316660" y="1978159"/>
                <a:ext cx="22320" cy="135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67C955-1D6B-4419-A14E-38EE6C7EAA4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08020" y="1969159"/>
                  <a:ext cx="39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F88816-A668-4ED0-A063-14D4E1C36F46}"/>
                    </a:ext>
                  </a:extLst>
                </p14:cNvPr>
                <p14:cNvContentPartPr/>
                <p14:nvPr/>
              </p14:nvContentPartPr>
              <p14:xfrm>
                <a:off x="5440860" y="1954039"/>
                <a:ext cx="117000" cy="167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F88816-A668-4ED0-A063-14D4E1C36F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1860" y="1945039"/>
                  <a:ext cx="134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F9AB75-F941-46A7-9F2B-A18E9874366F}"/>
                    </a:ext>
                  </a:extLst>
                </p14:cNvPr>
                <p14:cNvContentPartPr/>
                <p14:nvPr/>
              </p14:nvContentPartPr>
              <p14:xfrm>
                <a:off x="5624820" y="1889959"/>
                <a:ext cx="187920" cy="366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F9AB75-F941-46A7-9F2B-A18E987436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15820" y="1881319"/>
                  <a:ext cx="205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829A8D-0E45-4D0A-9F76-9DC754465528}"/>
                    </a:ext>
                  </a:extLst>
                </p14:cNvPr>
                <p14:cNvContentPartPr/>
                <p14:nvPr/>
              </p14:nvContentPartPr>
              <p14:xfrm>
                <a:off x="5798340" y="2042599"/>
                <a:ext cx="211680" cy="256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829A8D-0E45-4D0A-9F76-9DC7544655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89340" y="2033959"/>
                  <a:ext cx="229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87A42D-0FF4-413E-B144-6F5D165E5DC8}"/>
                    </a:ext>
                  </a:extLst>
                </p14:cNvPr>
                <p14:cNvContentPartPr/>
                <p14:nvPr/>
              </p14:nvContentPartPr>
              <p14:xfrm>
                <a:off x="5284980" y="2333479"/>
                <a:ext cx="780120" cy="130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87A42D-0FF4-413E-B144-6F5D165E5D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75980" y="2324479"/>
                  <a:ext cx="79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6B677E-AEC3-471C-8F9A-AF22E7582CAA}"/>
                    </a:ext>
                  </a:extLst>
                </p14:cNvPr>
                <p14:cNvContentPartPr/>
                <p14:nvPr/>
              </p14:nvContentPartPr>
              <p14:xfrm>
                <a:off x="4087980" y="2684839"/>
                <a:ext cx="39240" cy="255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6B677E-AEC3-471C-8F9A-AF22E7582C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79340" y="2676199"/>
                  <a:ext cx="56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D12C8E-6C04-471F-A9F2-83601EBCFDEA}"/>
                    </a:ext>
                  </a:extLst>
                </p14:cNvPr>
                <p14:cNvContentPartPr/>
                <p14:nvPr/>
              </p14:nvContentPartPr>
              <p14:xfrm>
                <a:off x="4510980" y="2762239"/>
                <a:ext cx="133560" cy="15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D12C8E-6C04-471F-A9F2-83601EBCFD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2340" y="2753599"/>
                  <a:ext cx="151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70F244-A99A-43AF-BF0D-625CDB75D356}"/>
                    </a:ext>
                  </a:extLst>
                </p14:cNvPr>
                <p14:cNvContentPartPr/>
                <p14:nvPr/>
              </p14:nvContentPartPr>
              <p14:xfrm>
                <a:off x="4515300" y="2834599"/>
                <a:ext cx="127440" cy="33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70F244-A99A-43AF-BF0D-625CDB75D3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06300" y="2825959"/>
                  <a:ext cx="145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61B156-3912-4EA9-A1DA-23206D328947}"/>
                    </a:ext>
                  </a:extLst>
                </p14:cNvPr>
                <p14:cNvContentPartPr/>
                <p14:nvPr/>
              </p14:nvContentPartPr>
              <p14:xfrm>
                <a:off x="4851540" y="2730919"/>
                <a:ext cx="108360" cy="1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61B156-3912-4EA9-A1DA-23206D3289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42540" y="2721919"/>
                  <a:ext cx="12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ACBD0E-F43F-4902-9130-67C71F4C0C05}"/>
                    </a:ext>
                  </a:extLst>
                </p14:cNvPr>
                <p14:cNvContentPartPr/>
                <p14:nvPr/>
              </p14:nvContentPartPr>
              <p14:xfrm>
                <a:off x="4874940" y="2820559"/>
                <a:ext cx="118440" cy="2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ACBD0E-F43F-4902-9130-67C71F4C0C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65940" y="2811559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9950F4-701C-424B-900A-100D344161EB}"/>
                    </a:ext>
                  </a:extLst>
                </p14:cNvPr>
                <p14:cNvContentPartPr/>
                <p14:nvPr/>
              </p14:nvContentPartPr>
              <p14:xfrm>
                <a:off x="5197860" y="2631919"/>
                <a:ext cx="178200" cy="262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9950F4-701C-424B-900A-100D344161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88860" y="2623279"/>
                  <a:ext cx="195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2AAE27-11D9-4631-B903-E0C756EEEA4F}"/>
                    </a:ext>
                  </a:extLst>
                </p14:cNvPr>
                <p14:cNvContentPartPr/>
                <p14:nvPr/>
              </p14:nvContentPartPr>
              <p14:xfrm>
                <a:off x="4411980" y="3166519"/>
                <a:ext cx="84240" cy="326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2AAE27-11D9-4631-B903-E0C756EEEA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02980" y="3157879"/>
                  <a:ext cx="101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15F3E4-CCAF-47D5-90CC-E78A15F98324}"/>
                    </a:ext>
                  </a:extLst>
                </p14:cNvPr>
                <p14:cNvContentPartPr/>
                <p14:nvPr/>
              </p14:nvContentPartPr>
              <p14:xfrm>
                <a:off x="4359060" y="3348319"/>
                <a:ext cx="120240" cy="13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15F3E4-CCAF-47D5-90CC-E78A15F983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50420" y="3339319"/>
                  <a:ext cx="13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CA49F2C-0987-4E01-8EF8-9C12AFCD1559}"/>
                    </a:ext>
                  </a:extLst>
                </p14:cNvPr>
                <p14:cNvContentPartPr/>
                <p14:nvPr/>
              </p14:nvContentPartPr>
              <p14:xfrm>
                <a:off x="4579740" y="3224839"/>
                <a:ext cx="315720" cy="250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CA49F2C-0987-4E01-8EF8-9C12AFCD15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70740" y="3216199"/>
                  <a:ext cx="333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BAB8B1-EF8E-427C-B35F-9C7E6DA555D5}"/>
                    </a:ext>
                  </a:extLst>
                </p14:cNvPr>
                <p14:cNvContentPartPr/>
                <p14:nvPr/>
              </p14:nvContentPartPr>
              <p14:xfrm>
                <a:off x="4959540" y="3298999"/>
                <a:ext cx="138600" cy="18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BAB8B1-EF8E-427C-B35F-9C7E6DA555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0900" y="3290359"/>
                  <a:ext cx="156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29D218-A317-4FE8-8679-9A78B4C98921}"/>
                    </a:ext>
                  </a:extLst>
                </p14:cNvPr>
                <p14:cNvContentPartPr/>
                <p14:nvPr/>
              </p14:nvContentPartPr>
              <p14:xfrm>
                <a:off x="5117580" y="3276679"/>
                <a:ext cx="125280" cy="189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29D218-A317-4FE8-8679-9A78B4C989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8940" y="3267679"/>
                  <a:ext cx="142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F77212-2ABB-4C20-BDD0-CB759D49CCDA}"/>
                    </a:ext>
                  </a:extLst>
                </p14:cNvPr>
                <p14:cNvContentPartPr/>
                <p14:nvPr/>
              </p14:nvContentPartPr>
              <p14:xfrm>
                <a:off x="3081420" y="1263919"/>
                <a:ext cx="217080" cy="2163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F77212-2ABB-4C20-BDD0-CB759D49CC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72780" y="1255279"/>
                  <a:ext cx="234720" cy="21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BB89CC6-D8DD-43DE-BD7B-8A758FD043A4}"/>
                    </a:ext>
                  </a:extLst>
                </p14:cNvPr>
                <p14:cNvContentPartPr/>
                <p14:nvPr/>
              </p14:nvContentPartPr>
              <p14:xfrm>
                <a:off x="6151140" y="1153759"/>
                <a:ext cx="50040" cy="2486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BB89CC6-D8DD-43DE-BD7B-8A758FD043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2140" y="1144759"/>
                  <a:ext cx="67680" cy="250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47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47571-5828-4EB4-905A-7CD36B151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BFC5AF4-68A4-450C-8739-2EE548EA2C20}"/>
              </a:ext>
            </a:extLst>
          </p:cNvPr>
          <p:cNvGrpSpPr/>
          <p:nvPr/>
        </p:nvGrpSpPr>
        <p:grpSpPr>
          <a:xfrm>
            <a:off x="4528620" y="517279"/>
            <a:ext cx="546120" cy="707400"/>
            <a:chOff x="4528620" y="517279"/>
            <a:chExt cx="54612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4AA21B-3A88-475B-BA46-2C6E6545615B}"/>
                    </a:ext>
                  </a:extLst>
                </p14:cNvPr>
                <p14:cNvContentPartPr/>
                <p14:nvPr/>
              </p14:nvContentPartPr>
              <p14:xfrm>
                <a:off x="4555980" y="660919"/>
                <a:ext cx="16560" cy="309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4AA21B-3A88-475B-BA46-2C6E654561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46980" y="652279"/>
                  <a:ext cx="34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E530DC-9377-4BB1-BB09-21247C2F2C82}"/>
                    </a:ext>
                  </a:extLst>
                </p14:cNvPr>
                <p14:cNvContentPartPr/>
                <p14:nvPr/>
              </p14:nvContentPartPr>
              <p14:xfrm>
                <a:off x="4528620" y="1124599"/>
                <a:ext cx="65160" cy="100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E530DC-9377-4BB1-BB09-21247C2F2C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19620" y="1115959"/>
                  <a:ext cx="82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374A63-E6A4-4C66-BD50-ED7169F9FC64}"/>
                    </a:ext>
                  </a:extLst>
                </p14:cNvPr>
                <p14:cNvContentPartPr/>
                <p14:nvPr/>
              </p14:nvContentPartPr>
              <p14:xfrm>
                <a:off x="4756860" y="517279"/>
                <a:ext cx="186840" cy="670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374A63-E6A4-4C66-BD50-ED7169F9FC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47860" y="508279"/>
                  <a:ext cx="20448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6A0876-0744-4487-9B78-7632A16B735A}"/>
                    </a:ext>
                  </a:extLst>
                </p14:cNvPr>
                <p14:cNvContentPartPr/>
                <p14:nvPr/>
              </p14:nvContentPartPr>
              <p14:xfrm>
                <a:off x="5056740" y="748759"/>
                <a:ext cx="18000" cy="331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6A0876-0744-4487-9B78-7632A16B73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8100" y="740119"/>
                  <a:ext cx="3564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64056F-963B-4C8E-8305-EE4DDEBE1501}"/>
              </a:ext>
            </a:extLst>
          </p:cNvPr>
          <p:cNvGrpSpPr/>
          <p:nvPr/>
        </p:nvGrpSpPr>
        <p:grpSpPr>
          <a:xfrm>
            <a:off x="5277420" y="715279"/>
            <a:ext cx="1143360" cy="364320"/>
            <a:chOff x="5277420" y="715279"/>
            <a:chExt cx="114336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507C1B-9B88-41F2-9153-9D5638292D85}"/>
                    </a:ext>
                  </a:extLst>
                </p14:cNvPr>
                <p14:cNvContentPartPr/>
                <p14:nvPr/>
              </p14:nvContentPartPr>
              <p14:xfrm>
                <a:off x="5277420" y="881599"/>
                <a:ext cx="167040" cy="2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507C1B-9B88-41F2-9153-9D5638292D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68780" y="872599"/>
                  <a:ext cx="184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C0EC34-8561-4BEB-9018-BB8873D269C0}"/>
                    </a:ext>
                  </a:extLst>
                </p14:cNvPr>
                <p14:cNvContentPartPr/>
                <p14:nvPr/>
              </p14:nvContentPartPr>
              <p14:xfrm>
                <a:off x="5327820" y="803479"/>
                <a:ext cx="11880" cy="212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C0EC34-8561-4BEB-9018-BB8873D269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19180" y="794479"/>
                  <a:ext cx="29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A78412-2061-41AC-B278-1549036E954A}"/>
                    </a:ext>
                  </a:extLst>
                </p14:cNvPr>
                <p14:cNvContentPartPr/>
                <p14:nvPr/>
              </p14:nvContentPartPr>
              <p14:xfrm>
                <a:off x="5556420" y="715279"/>
                <a:ext cx="185760" cy="364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A78412-2061-41AC-B278-1549036E95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47780" y="706279"/>
                  <a:ext cx="203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657467-DA5D-4109-BB4B-30B19C1B41DF}"/>
                    </a:ext>
                  </a:extLst>
                </p14:cNvPr>
                <p14:cNvContentPartPr/>
                <p14:nvPr/>
              </p14:nvContentPartPr>
              <p14:xfrm>
                <a:off x="5873580" y="843799"/>
                <a:ext cx="81360" cy="1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657467-DA5D-4109-BB4B-30B19C1B41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64940" y="834799"/>
                  <a:ext cx="99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866789-06F9-4E57-B49F-FF194693EBFC}"/>
                    </a:ext>
                  </a:extLst>
                </p14:cNvPr>
                <p14:cNvContentPartPr/>
                <p14:nvPr/>
              </p14:nvContentPartPr>
              <p14:xfrm>
                <a:off x="5822820" y="943159"/>
                <a:ext cx="120960" cy="29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866789-06F9-4E57-B49F-FF194693EB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3820" y="93451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EB3BF0-B336-4005-BCBB-07653FB0F3B8}"/>
                    </a:ext>
                  </a:extLst>
                </p14:cNvPr>
                <p14:cNvContentPartPr/>
                <p14:nvPr/>
              </p14:nvContentPartPr>
              <p14:xfrm>
                <a:off x="6058260" y="814999"/>
                <a:ext cx="115560" cy="15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EB3BF0-B336-4005-BCBB-07653FB0F3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49260" y="805999"/>
                  <a:ext cx="133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47E51FB-622F-44CF-9453-F85A5D91FF42}"/>
                    </a:ext>
                  </a:extLst>
                </p14:cNvPr>
                <p14:cNvContentPartPr/>
                <p14:nvPr/>
              </p14:nvContentPartPr>
              <p14:xfrm>
                <a:off x="6264180" y="750919"/>
                <a:ext cx="156600" cy="318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47E51FB-622F-44CF-9453-F85A5D91FF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55540" y="742279"/>
                  <a:ext cx="1742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5B9E2FA-CBF1-428F-A090-D3F86C1A0AC9}"/>
              </a:ext>
            </a:extLst>
          </p:cNvPr>
          <p:cNvGrpSpPr/>
          <p:nvPr/>
        </p:nvGrpSpPr>
        <p:grpSpPr>
          <a:xfrm>
            <a:off x="6666300" y="660919"/>
            <a:ext cx="2661480" cy="1177200"/>
            <a:chOff x="6666300" y="660919"/>
            <a:chExt cx="2661480" cy="11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19D4A4-C184-437C-B6D5-5EF5C976A160}"/>
                    </a:ext>
                  </a:extLst>
                </p14:cNvPr>
                <p14:cNvContentPartPr/>
                <p14:nvPr/>
              </p14:nvContentPartPr>
              <p14:xfrm>
                <a:off x="6666300" y="772879"/>
                <a:ext cx="249480" cy="300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19D4A4-C184-437C-B6D5-5EF5C976A1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57300" y="763879"/>
                  <a:ext cx="267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13741F-4FE6-4D89-AD76-C5988E643A44}"/>
                    </a:ext>
                  </a:extLst>
                </p14:cNvPr>
                <p14:cNvContentPartPr/>
                <p14:nvPr/>
              </p14:nvContentPartPr>
              <p14:xfrm>
                <a:off x="6942060" y="762079"/>
                <a:ext cx="242280" cy="322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13741F-4FE6-4D89-AD76-C5988E643A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3420" y="753079"/>
                  <a:ext cx="259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A010CD-3F2F-493B-B360-E10BF14DC4AE}"/>
                    </a:ext>
                  </a:extLst>
                </p14:cNvPr>
                <p14:cNvContentPartPr/>
                <p14:nvPr/>
              </p14:nvContentPartPr>
              <p14:xfrm>
                <a:off x="7439220" y="773599"/>
                <a:ext cx="7560" cy="270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A010CD-3F2F-493B-B360-E10BF14DC4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30580" y="764599"/>
                  <a:ext cx="25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D20955-7A47-4037-AFAB-71C6B0FEB10B}"/>
                    </a:ext>
                  </a:extLst>
                </p14:cNvPr>
                <p14:cNvContentPartPr/>
                <p14:nvPr/>
              </p14:nvContentPartPr>
              <p14:xfrm>
                <a:off x="7546500" y="747679"/>
                <a:ext cx="176040" cy="320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D20955-7A47-4037-AFAB-71C6B0FEB1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37860" y="738679"/>
                  <a:ext cx="193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1CEE99-C8FA-4163-ACE7-63826D080377}"/>
                    </a:ext>
                  </a:extLst>
                </p14:cNvPr>
                <p14:cNvContentPartPr/>
                <p14:nvPr/>
              </p14:nvContentPartPr>
              <p14:xfrm>
                <a:off x="7816500" y="727879"/>
                <a:ext cx="222120" cy="303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1CEE99-C8FA-4163-ACE7-63826D0803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07500" y="719239"/>
                  <a:ext cx="239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D9A22F9-F1D5-4BF5-B2EC-C6EFDEB830E7}"/>
                    </a:ext>
                  </a:extLst>
                </p14:cNvPr>
                <p14:cNvContentPartPr/>
                <p14:nvPr/>
              </p14:nvContentPartPr>
              <p14:xfrm>
                <a:off x="7997580" y="937039"/>
                <a:ext cx="81360" cy="90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D9A22F9-F1D5-4BF5-B2EC-C6EFDEB830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88580" y="928039"/>
                  <a:ext cx="99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9C15F27-0F99-40BC-A6AE-CDB75482CA27}"/>
                    </a:ext>
                  </a:extLst>
                </p14:cNvPr>
                <p14:cNvContentPartPr/>
                <p14:nvPr/>
              </p14:nvContentPartPr>
              <p14:xfrm>
                <a:off x="8148780" y="723919"/>
                <a:ext cx="209160" cy="162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9C15F27-0F99-40BC-A6AE-CDB75482CA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39780" y="714919"/>
                  <a:ext cx="22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0AC5C67-325D-40FB-A37A-49FCB1988C98}"/>
                    </a:ext>
                  </a:extLst>
                </p14:cNvPr>
                <p14:cNvContentPartPr/>
                <p14:nvPr/>
              </p14:nvContentPartPr>
              <p14:xfrm>
                <a:off x="8325540" y="715279"/>
                <a:ext cx="52560" cy="266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0AC5C67-325D-40FB-A37A-49FCB1988C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6540" y="706639"/>
                  <a:ext cx="70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D93432-DC68-4247-9087-DE8764992E55}"/>
                    </a:ext>
                  </a:extLst>
                </p14:cNvPr>
                <p14:cNvContentPartPr/>
                <p14:nvPr/>
              </p14:nvContentPartPr>
              <p14:xfrm>
                <a:off x="8560980" y="791959"/>
                <a:ext cx="173880" cy="212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D93432-DC68-4247-9087-DE8764992E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51980" y="783319"/>
                  <a:ext cx="191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3BE1F9-F313-4B84-AB9F-4F8E15916DEE}"/>
                    </a:ext>
                  </a:extLst>
                </p14:cNvPr>
                <p14:cNvContentPartPr/>
                <p14:nvPr/>
              </p14:nvContentPartPr>
              <p14:xfrm>
                <a:off x="8834220" y="748039"/>
                <a:ext cx="201240" cy="276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3BE1F9-F313-4B84-AB9F-4F8E15916D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25220" y="739039"/>
                  <a:ext cx="218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1B19F2-FAE6-41A3-82DF-82472662022D}"/>
                    </a:ext>
                  </a:extLst>
                </p14:cNvPr>
                <p14:cNvContentPartPr/>
                <p14:nvPr/>
              </p14:nvContentPartPr>
              <p14:xfrm>
                <a:off x="9081900" y="660919"/>
                <a:ext cx="245880" cy="513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1B19F2-FAE6-41A3-82DF-8247266202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73260" y="652279"/>
                  <a:ext cx="2635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873CA63-79D1-4CAE-BEB1-7B6A0F3E9E5F}"/>
                    </a:ext>
                  </a:extLst>
                </p14:cNvPr>
                <p14:cNvContentPartPr/>
                <p14:nvPr/>
              </p14:nvContentPartPr>
              <p14:xfrm>
                <a:off x="7365780" y="1142239"/>
                <a:ext cx="993600" cy="158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873CA63-79D1-4CAE-BEB1-7B6A0F3E9E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57140" y="1133599"/>
                  <a:ext cx="1011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DA78FA-06F5-48E2-8A68-189048A4B931}"/>
                    </a:ext>
                  </a:extLst>
                </p14:cNvPr>
                <p14:cNvContentPartPr/>
                <p14:nvPr/>
              </p14:nvContentPartPr>
              <p14:xfrm>
                <a:off x="7789860" y="1559479"/>
                <a:ext cx="165240" cy="214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DA78FA-06F5-48E2-8A68-189048A4B9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81220" y="1550479"/>
                  <a:ext cx="182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23F288-4EEE-45B8-8517-91D1C76A7AC6}"/>
                    </a:ext>
                  </a:extLst>
                </p14:cNvPr>
                <p14:cNvContentPartPr/>
                <p14:nvPr/>
              </p14:nvContentPartPr>
              <p14:xfrm>
                <a:off x="8202060" y="1551919"/>
                <a:ext cx="228600" cy="165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23F288-4EEE-45B8-8517-91D1C76A7A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93060" y="1542919"/>
                  <a:ext cx="246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D3DAB4-5418-4F07-8BE7-4E302EFC49D2}"/>
                    </a:ext>
                  </a:extLst>
                </p14:cNvPr>
                <p14:cNvContentPartPr/>
                <p14:nvPr/>
              </p14:nvContentPartPr>
              <p14:xfrm>
                <a:off x="8591940" y="1508359"/>
                <a:ext cx="137880" cy="207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D3DAB4-5418-4F07-8BE7-4E302EFC49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3300" y="1499719"/>
                  <a:ext cx="15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DE1996-E619-44D8-862D-760D3833CF71}"/>
                    </a:ext>
                  </a:extLst>
                </p14:cNvPr>
                <p14:cNvContentPartPr/>
                <p14:nvPr/>
              </p14:nvContentPartPr>
              <p14:xfrm>
                <a:off x="8850420" y="1381639"/>
                <a:ext cx="155520" cy="434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DE1996-E619-44D8-862D-760D3833CF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41780" y="1372639"/>
                  <a:ext cx="173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05F310-14D5-405C-AB6F-B8D02F136E7A}"/>
                    </a:ext>
                  </a:extLst>
                </p14:cNvPr>
                <p14:cNvContentPartPr/>
                <p14:nvPr/>
              </p14:nvContentPartPr>
              <p14:xfrm>
                <a:off x="6729300" y="1581799"/>
                <a:ext cx="204480" cy="256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05F310-14D5-405C-AB6F-B8D02F136E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20660" y="1573159"/>
                  <a:ext cx="222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E20888-13CF-4679-BEFE-6FE2207EF9BC}"/>
                    </a:ext>
                  </a:extLst>
                </p14:cNvPr>
                <p14:cNvContentPartPr/>
                <p14:nvPr/>
              </p14:nvContentPartPr>
              <p14:xfrm>
                <a:off x="7007220" y="1555879"/>
                <a:ext cx="186120" cy="243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E20888-13CF-4679-BEFE-6FE2207EF9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8220" y="1547239"/>
                  <a:ext cx="2037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EB568A6-C5EB-49CE-BF70-BB9E0F8053F7}"/>
              </a:ext>
            </a:extLst>
          </p:cNvPr>
          <p:cNvGrpSpPr/>
          <p:nvPr/>
        </p:nvGrpSpPr>
        <p:grpSpPr>
          <a:xfrm>
            <a:off x="4643460" y="1460839"/>
            <a:ext cx="1697040" cy="633960"/>
            <a:chOff x="4643460" y="1460839"/>
            <a:chExt cx="169704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C9A9FA-F892-4A94-B47C-8D41C6CC3754}"/>
                    </a:ext>
                  </a:extLst>
                </p14:cNvPr>
                <p14:cNvContentPartPr/>
                <p14:nvPr/>
              </p14:nvContentPartPr>
              <p14:xfrm>
                <a:off x="5121180" y="1613119"/>
                <a:ext cx="28800" cy="294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9C9A9FA-F892-4A94-B47C-8D41C6CC37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12540" y="1604479"/>
                  <a:ext cx="46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5B141A-3E99-4C90-9023-B9FD4807A8A7}"/>
                    </a:ext>
                  </a:extLst>
                </p14:cNvPr>
                <p14:cNvContentPartPr/>
                <p14:nvPr/>
              </p14:nvContentPartPr>
              <p14:xfrm>
                <a:off x="5252220" y="1733719"/>
                <a:ext cx="137520" cy="22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5B141A-3E99-4C90-9023-B9FD4807A8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3580" y="1725079"/>
                  <a:ext cx="155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3D2CAC-1102-453E-837D-9D7718BCDE95}"/>
                    </a:ext>
                  </a:extLst>
                </p14:cNvPr>
                <p14:cNvContentPartPr/>
                <p14:nvPr/>
              </p14:nvContentPartPr>
              <p14:xfrm>
                <a:off x="5308380" y="1684759"/>
                <a:ext cx="3960" cy="163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3D2CAC-1102-453E-837D-9D7718BCDE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99380" y="1675759"/>
                  <a:ext cx="2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07ED4C-5221-4CCB-8A1E-EF4544E7869A}"/>
                    </a:ext>
                  </a:extLst>
                </p14:cNvPr>
                <p14:cNvContentPartPr/>
                <p14:nvPr/>
              </p14:nvContentPartPr>
              <p14:xfrm>
                <a:off x="5479740" y="1599079"/>
                <a:ext cx="176760" cy="249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07ED4C-5221-4CCB-8A1E-EF4544E786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71100" y="1590439"/>
                  <a:ext cx="194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A4017E-7D33-4D73-9189-ABC6712DE8D4}"/>
                    </a:ext>
                  </a:extLst>
                </p14:cNvPr>
                <p14:cNvContentPartPr/>
                <p14:nvPr/>
              </p14:nvContentPartPr>
              <p14:xfrm>
                <a:off x="5745060" y="1681519"/>
                <a:ext cx="95040" cy="16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A4017E-7D33-4D73-9189-ABC6712DE8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36420" y="1672879"/>
                  <a:ext cx="11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14C8308-3B94-403F-A097-F95BA21AE434}"/>
                    </a:ext>
                  </a:extLst>
                </p14:cNvPr>
                <p14:cNvContentPartPr/>
                <p14:nvPr/>
              </p14:nvContentPartPr>
              <p14:xfrm>
                <a:off x="5731380" y="1742719"/>
                <a:ext cx="94680" cy="28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14C8308-3B94-403F-A097-F95BA21AE4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2380" y="1733719"/>
                  <a:ext cx="112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4D24E5-C630-4090-9B55-C2A1E7AD700A}"/>
                    </a:ext>
                  </a:extLst>
                </p14:cNvPr>
                <p14:cNvContentPartPr/>
                <p14:nvPr/>
              </p14:nvContentPartPr>
              <p14:xfrm>
                <a:off x="5951340" y="1672879"/>
                <a:ext cx="126360" cy="6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4D24E5-C630-4090-9B55-C2A1E7AD70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42340" y="1664239"/>
                  <a:ext cx="144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F34677D-1695-4320-8B3F-1D0F1856C450}"/>
                    </a:ext>
                  </a:extLst>
                </p14:cNvPr>
                <p14:cNvContentPartPr/>
                <p14:nvPr/>
              </p14:nvContentPartPr>
              <p14:xfrm>
                <a:off x="5961780" y="1725799"/>
                <a:ext cx="89280" cy="24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F34677D-1695-4320-8B3F-1D0F1856C4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2780" y="1717159"/>
                  <a:ext cx="10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80574E7-7910-4DE0-970F-F78254771769}"/>
                    </a:ext>
                  </a:extLst>
                </p14:cNvPr>
                <p14:cNvContentPartPr/>
                <p14:nvPr/>
              </p14:nvContentPartPr>
              <p14:xfrm>
                <a:off x="6191100" y="1572079"/>
                <a:ext cx="149400" cy="290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80574E7-7910-4DE0-970F-F782547717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82460" y="1563079"/>
                  <a:ext cx="167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F47572F-3FCF-4CCB-B02D-63086781D29F}"/>
                    </a:ext>
                  </a:extLst>
                </p14:cNvPr>
                <p14:cNvContentPartPr/>
                <p14:nvPr/>
              </p14:nvContentPartPr>
              <p14:xfrm>
                <a:off x="4907700" y="1460839"/>
                <a:ext cx="176040" cy="522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F47572F-3FCF-4CCB-B02D-63086781D2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99060" y="1451839"/>
                  <a:ext cx="1936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990E60C-5648-4657-B39F-46E59C60CBDD}"/>
                    </a:ext>
                  </a:extLst>
                </p14:cNvPr>
                <p14:cNvContentPartPr/>
                <p14:nvPr/>
              </p14:nvContentPartPr>
              <p14:xfrm>
                <a:off x="4696380" y="1513759"/>
                <a:ext cx="34560" cy="309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990E60C-5648-4657-B39F-46E59C60CB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87380" y="1504759"/>
                  <a:ext cx="52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47FC0F2-2DDE-4479-8E02-09F4446AD82F}"/>
                    </a:ext>
                  </a:extLst>
                </p14:cNvPr>
                <p14:cNvContentPartPr/>
                <p14:nvPr/>
              </p14:nvContentPartPr>
              <p14:xfrm>
                <a:off x="4643460" y="1925959"/>
                <a:ext cx="95400" cy="113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47FC0F2-2DDE-4479-8E02-09F4446AD8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34820" y="1916959"/>
                  <a:ext cx="113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C58B10C-9382-49EF-BD8D-464057D6571B}"/>
                    </a:ext>
                  </a:extLst>
                </p14:cNvPr>
                <p14:cNvContentPartPr/>
                <p14:nvPr/>
              </p14:nvContentPartPr>
              <p14:xfrm>
                <a:off x="5118660" y="1945039"/>
                <a:ext cx="492120" cy="149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C58B10C-9382-49EF-BD8D-464057D657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10020" y="1936399"/>
                  <a:ext cx="5097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1B6C90A-AE56-4C40-87A1-875A142755F1}"/>
              </a:ext>
            </a:extLst>
          </p:cNvPr>
          <p:cNvGrpSpPr/>
          <p:nvPr/>
        </p:nvGrpSpPr>
        <p:grpSpPr>
          <a:xfrm>
            <a:off x="6456780" y="2253199"/>
            <a:ext cx="389160" cy="307080"/>
            <a:chOff x="6456780" y="2253199"/>
            <a:chExt cx="38916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DF232F-D7BD-4242-9057-7884FB5E04C6}"/>
                    </a:ext>
                  </a:extLst>
                </p14:cNvPr>
                <p14:cNvContentPartPr/>
                <p14:nvPr/>
              </p14:nvContentPartPr>
              <p14:xfrm>
                <a:off x="6456780" y="2283439"/>
                <a:ext cx="190080" cy="276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DF232F-D7BD-4242-9057-7884FB5E04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48140" y="2274439"/>
                  <a:ext cx="207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86BB4A-A947-4D7C-90C0-A06F79D0D53A}"/>
                    </a:ext>
                  </a:extLst>
                </p14:cNvPr>
                <p14:cNvContentPartPr/>
                <p14:nvPr/>
              </p14:nvContentPartPr>
              <p14:xfrm>
                <a:off x="6661620" y="2253199"/>
                <a:ext cx="184320" cy="249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86BB4A-A947-4D7C-90C0-A06F79D0D5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52980" y="2244559"/>
                  <a:ext cx="20196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2790343-83BF-4666-B689-8A8CF002A2C0}"/>
              </a:ext>
            </a:extLst>
          </p:cNvPr>
          <p:cNvGrpSpPr/>
          <p:nvPr/>
        </p:nvGrpSpPr>
        <p:grpSpPr>
          <a:xfrm>
            <a:off x="7235100" y="2172199"/>
            <a:ext cx="907200" cy="387360"/>
            <a:chOff x="7235100" y="2172199"/>
            <a:chExt cx="9072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460207F-3680-47E3-8E7F-8497E397042E}"/>
                    </a:ext>
                  </a:extLst>
                </p14:cNvPr>
                <p14:cNvContentPartPr/>
                <p14:nvPr/>
              </p14:nvContentPartPr>
              <p14:xfrm>
                <a:off x="7235100" y="2276239"/>
                <a:ext cx="163800" cy="225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460207F-3680-47E3-8E7F-8497E39704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26100" y="2267239"/>
                  <a:ext cx="18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8E039E-BA23-4A4F-887D-71A190A3ED02}"/>
                    </a:ext>
                  </a:extLst>
                </p14:cNvPr>
                <p14:cNvContentPartPr/>
                <p14:nvPr/>
              </p14:nvContentPartPr>
              <p14:xfrm>
                <a:off x="7541460" y="2287759"/>
                <a:ext cx="207360" cy="155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8E039E-BA23-4A4F-887D-71A190A3ED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2820" y="2279119"/>
                  <a:ext cx="22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EA728D1-2A25-4EAC-9FEB-90068E0CC2E8}"/>
                    </a:ext>
                  </a:extLst>
                </p14:cNvPr>
                <p14:cNvContentPartPr/>
                <p14:nvPr/>
              </p14:nvContentPartPr>
              <p14:xfrm>
                <a:off x="7813980" y="2256079"/>
                <a:ext cx="158400" cy="230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EA728D1-2A25-4EAC-9FEB-90068E0CC2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05340" y="2247079"/>
                  <a:ext cx="176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5D31788-1DCF-46AB-90E7-E3BD7BF42F4A}"/>
                    </a:ext>
                  </a:extLst>
                </p14:cNvPr>
                <p14:cNvContentPartPr/>
                <p14:nvPr/>
              </p14:nvContentPartPr>
              <p14:xfrm>
                <a:off x="8006940" y="2172199"/>
                <a:ext cx="135360" cy="387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5D31788-1DCF-46AB-90E7-E3BD7BF42F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97940" y="2163559"/>
                  <a:ext cx="1530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48DB05A-AA5B-4320-9AD2-23B4A0692297}"/>
              </a:ext>
            </a:extLst>
          </p:cNvPr>
          <p:cNvGrpSpPr/>
          <p:nvPr/>
        </p:nvGrpSpPr>
        <p:grpSpPr>
          <a:xfrm>
            <a:off x="4782060" y="2231599"/>
            <a:ext cx="1362240" cy="638640"/>
            <a:chOff x="4782060" y="2231599"/>
            <a:chExt cx="136224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6553B1-27E4-4F61-B4E4-7BC789F48E5F}"/>
                    </a:ext>
                  </a:extLst>
                </p14:cNvPr>
                <p14:cNvContentPartPr/>
                <p14:nvPr/>
              </p14:nvContentPartPr>
              <p14:xfrm>
                <a:off x="4799340" y="2308639"/>
                <a:ext cx="11520" cy="216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6553B1-27E4-4F61-B4E4-7BC789F48E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90700" y="2299639"/>
                  <a:ext cx="29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45037FD-D9CE-468F-84AC-C852ED54B6E0}"/>
                    </a:ext>
                  </a:extLst>
                </p14:cNvPr>
                <p14:cNvContentPartPr/>
                <p14:nvPr/>
              </p14:nvContentPartPr>
              <p14:xfrm>
                <a:off x="4782060" y="2615719"/>
                <a:ext cx="60840" cy="64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5037FD-D9CE-468F-84AC-C852ED54B6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73420" y="2607079"/>
                  <a:ext cx="7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B212B39-9109-469E-85F3-1456ECC737D5}"/>
                    </a:ext>
                  </a:extLst>
                </p14:cNvPr>
                <p14:cNvContentPartPr/>
                <p14:nvPr/>
              </p14:nvContentPartPr>
              <p14:xfrm>
                <a:off x="4991580" y="2231599"/>
                <a:ext cx="87120" cy="428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B212B39-9109-469E-85F3-1456ECC737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82580" y="2222959"/>
                  <a:ext cx="104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8A64E9-E1FD-49C2-8E89-70252EDFD916}"/>
                    </a:ext>
                  </a:extLst>
                </p14:cNvPr>
                <p14:cNvContentPartPr/>
                <p14:nvPr/>
              </p14:nvContentPartPr>
              <p14:xfrm>
                <a:off x="5184900" y="2336719"/>
                <a:ext cx="185040" cy="315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8A64E9-E1FD-49C2-8E89-70252EDFD9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75900" y="2327719"/>
                  <a:ext cx="202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D83732-7461-4C37-8A78-2C5F15BFC58C}"/>
                    </a:ext>
                  </a:extLst>
                </p14:cNvPr>
                <p14:cNvContentPartPr/>
                <p14:nvPr/>
              </p14:nvContentPartPr>
              <p14:xfrm>
                <a:off x="5450220" y="2410159"/>
                <a:ext cx="106200" cy="11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D83732-7461-4C37-8A78-2C5F15BFC5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1220" y="2401519"/>
                  <a:ext cx="12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757E10-FFBA-4200-A0E7-979F73BB2C86}"/>
                    </a:ext>
                  </a:extLst>
                </p14:cNvPr>
                <p14:cNvContentPartPr/>
                <p14:nvPr/>
              </p14:nvContentPartPr>
              <p14:xfrm>
                <a:off x="5466060" y="2470639"/>
                <a:ext cx="107280" cy="14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757E10-FFBA-4200-A0E7-979F73BB2C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7060" y="2461999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281F9EA-3D89-4697-AA7A-D68A0C72600A}"/>
                    </a:ext>
                  </a:extLst>
                </p14:cNvPr>
                <p14:cNvContentPartPr/>
                <p14:nvPr/>
              </p14:nvContentPartPr>
              <p14:xfrm>
                <a:off x="5669100" y="2391079"/>
                <a:ext cx="157320" cy="108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281F9EA-3D89-4697-AA7A-D68A0C7260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60460" y="2382439"/>
                  <a:ext cx="17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65DF5CD-2078-4B67-BCA5-55484A8401C6}"/>
                    </a:ext>
                  </a:extLst>
                </p14:cNvPr>
                <p14:cNvContentPartPr/>
                <p14:nvPr/>
              </p14:nvContentPartPr>
              <p14:xfrm>
                <a:off x="5956380" y="2279119"/>
                <a:ext cx="139680" cy="310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65DF5CD-2078-4B67-BCA5-55484A8401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47380" y="2270479"/>
                  <a:ext cx="157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3E7877-2481-4C96-A2BD-F6FA999E0F47}"/>
                    </a:ext>
                  </a:extLst>
                </p14:cNvPr>
                <p14:cNvContentPartPr/>
                <p14:nvPr/>
              </p14:nvContentPartPr>
              <p14:xfrm>
                <a:off x="5152500" y="2713279"/>
                <a:ext cx="991800" cy="156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3E7877-2481-4C96-A2BD-F6FA999E0F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43860" y="2704639"/>
                  <a:ext cx="10094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218757E-8533-400C-A24E-FA511B29A7FB}"/>
              </a:ext>
            </a:extLst>
          </p:cNvPr>
          <p:cNvGrpSpPr/>
          <p:nvPr/>
        </p:nvGrpSpPr>
        <p:grpSpPr>
          <a:xfrm>
            <a:off x="4931820" y="3037639"/>
            <a:ext cx="1145880" cy="420840"/>
            <a:chOff x="4931820" y="3037639"/>
            <a:chExt cx="114588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78FF4B-3A26-4EDE-A5BB-2C3377DA6DDD}"/>
                    </a:ext>
                  </a:extLst>
                </p14:cNvPr>
                <p14:cNvContentPartPr/>
                <p14:nvPr/>
              </p14:nvContentPartPr>
              <p14:xfrm>
                <a:off x="4931820" y="3037639"/>
                <a:ext cx="24480" cy="207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78FF4B-3A26-4EDE-A5BB-2C3377DA6D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2820" y="3028999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6CE68C-B5F8-40FC-A28E-F8E10C3C83BF}"/>
                    </a:ext>
                  </a:extLst>
                </p14:cNvPr>
                <p14:cNvContentPartPr/>
                <p14:nvPr/>
              </p14:nvContentPartPr>
              <p14:xfrm>
                <a:off x="4934700" y="3390439"/>
                <a:ext cx="41760" cy="68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6CE68C-B5F8-40FC-A28E-F8E10C3C83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26060" y="3381439"/>
                  <a:ext cx="59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7D68009-78AE-4695-ACF2-FA6A484C209F}"/>
                    </a:ext>
                  </a:extLst>
                </p14:cNvPr>
                <p14:cNvContentPartPr/>
                <p14:nvPr/>
              </p14:nvContentPartPr>
              <p14:xfrm>
                <a:off x="5185620" y="3061759"/>
                <a:ext cx="69480" cy="376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7D68009-78AE-4695-ACF2-FA6A484C20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76620" y="3053119"/>
                  <a:ext cx="87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B3CAAB5-0706-444C-BAC5-2EA2419AA778}"/>
                    </a:ext>
                  </a:extLst>
                </p14:cNvPr>
                <p14:cNvContentPartPr/>
                <p14:nvPr/>
              </p14:nvContentPartPr>
              <p14:xfrm>
                <a:off x="5371020" y="3214399"/>
                <a:ext cx="165600" cy="39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B3CAAB5-0706-444C-BAC5-2EA2419AA7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62380" y="3205759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9BB9566-F918-4D9B-84B0-061974E6B918}"/>
                    </a:ext>
                  </a:extLst>
                </p14:cNvPr>
                <p14:cNvContentPartPr/>
                <p14:nvPr/>
              </p14:nvContentPartPr>
              <p14:xfrm>
                <a:off x="5409900" y="3080479"/>
                <a:ext cx="47160" cy="280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9BB9566-F918-4D9B-84B0-061974E6B9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0900" y="3071839"/>
                  <a:ext cx="64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E4B7A1-D5A1-4A60-9E1A-4212A3AEB3B4}"/>
                    </a:ext>
                  </a:extLst>
                </p14:cNvPr>
                <p14:cNvContentPartPr/>
                <p14:nvPr/>
              </p14:nvContentPartPr>
              <p14:xfrm>
                <a:off x="5549220" y="3152119"/>
                <a:ext cx="127080" cy="19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E4B7A1-D5A1-4A60-9E1A-4212A3AEB3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40580" y="3143119"/>
                  <a:ext cx="144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8F3A26F-7102-423D-8B9F-C076F9CBC036}"/>
                    </a:ext>
                  </a:extLst>
                </p14:cNvPr>
                <p14:cNvContentPartPr/>
                <p14:nvPr/>
              </p14:nvContentPartPr>
              <p14:xfrm>
                <a:off x="5734260" y="3137719"/>
                <a:ext cx="343440" cy="21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8F3A26F-7102-423D-8B9F-C076F9CBC0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25620" y="3128719"/>
                  <a:ext cx="361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522784B-DB70-410D-B161-FD1817ADC6F7}"/>
              </a:ext>
            </a:extLst>
          </p:cNvPr>
          <p:cNvGrpSpPr/>
          <p:nvPr/>
        </p:nvGrpSpPr>
        <p:grpSpPr>
          <a:xfrm>
            <a:off x="6324300" y="2971039"/>
            <a:ext cx="1433880" cy="549360"/>
            <a:chOff x="6324300" y="2971039"/>
            <a:chExt cx="143388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8FFC25E-3C83-4D69-B3EC-9C53C564D8C7}"/>
                    </a:ext>
                  </a:extLst>
                </p14:cNvPr>
                <p14:cNvContentPartPr/>
                <p14:nvPr/>
              </p14:nvContentPartPr>
              <p14:xfrm>
                <a:off x="6324300" y="3045199"/>
                <a:ext cx="177120" cy="292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8FFC25E-3C83-4D69-B3EC-9C53C564D8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15660" y="3036199"/>
                  <a:ext cx="194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7E65D3-6D7D-4F65-B035-C457D9225433}"/>
                    </a:ext>
                  </a:extLst>
                </p14:cNvPr>
                <p14:cNvContentPartPr/>
                <p14:nvPr/>
              </p14:nvContentPartPr>
              <p14:xfrm>
                <a:off x="6538860" y="3012439"/>
                <a:ext cx="199440" cy="270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7E65D3-6D7D-4F65-B035-C457D92254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29860" y="3003439"/>
                  <a:ext cx="217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D106A9C-93AA-4DFE-990D-8A7A23C2632F}"/>
                    </a:ext>
                  </a:extLst>
                </p14:cNvPr>
                <p14:cNvContentPartPr/>
                <p14:nvPr/>
              </p14:nvContentPartPr>
              <p14:xfrm>
                <a:off x="6935220" y="3043039"/>
                <a:ext cx="147240" cy="207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D106A9C-93AA-4DFE-990D-8A7A23C263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26220" y="3034039"/>
                  <a:ext cx="164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01D8348-F5D7-412A-8F24-7D6DAE1DE244}"/>
                    </a:ext>
                  </a:extLst>
                </p14:cNvPr>
                <p14:cNvContentPartPr/>
                <p14:nvPr/>
              </p14:nvContentPartPr>
              <p14:xfrm>
                <a:off x="7161660" y="3103879"/>
                <a:ext cx="186480" cy="123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01D8348-F5D7-412A-8F24-7D6DAE1DE2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53020" y="3095239"/>
                  <a:ext cx="204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2ACDAD-762E-48F5-857D-5E4871F0FF40}"/>
                    </a:ext>
                  </a:extLst>
                </p14:cNvPr>
                <p14:cNvContentPartPr/>
                <p14:nvPr/>
              </p14:nvContentPartPr>
              <p14:xfrm>
                <a:off x="7416180" y="3039799"/>
                <a:ext cx="194040" cy="207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2ACDAD-762E-48F5-857D-5E4871F0FF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07180" y="3031159"/>
                  <a:ext cx="211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283562A-6C63-4780-A2A1-9465CEA4B4BA}"/>
                    </a:ext>
                  </a:extLst>
                </p14:cNvPr>
                <p14:cNvContentPartPr/>
                <p14:nvPr/>
              </p14:nvContentPartPr>
              <p14:xfrm>
                <a:off x="7583940" y="2971039"/>
                <a:ext cx="174240" cy="343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283562A-6C63-4780-A2A1-9465CEA4B4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5300" y="2962039"/>
                  <a:ext cx="191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A43F1B-CBE2-4D55-AA9C-83673FE3E278}"/>
                    </a:ext>
                  </a:extLst>
                </p14:cNvPr>
                <p14:cNvContentPartPr/>
                <p14:nvPr/>
              </p14:nvContentPartPr>
              <p14:xfrm>
                <a:off x="6907500" y="3356599"/>
                <a:ext cx="691200" cy="163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A43F1B-CBE2-4D55-AA9C-83673FE3E2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98500" y="3347599"/>
                  <a:ext cx="7088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77CF647-4356-4724-BB03-D97BCDCDEC46}"/>
              </a:ext>
            </a:extLst>
          </p:cNvPr>
          <p:cNvGrpSpPr/>
          <p:nvPr/>
        </p:nvGrpSpPr>
        <p:grpSpPr>
          <a:xfrm>
            <a:off x="5058540" y="3742519"/>
            <a:ext cx="2707920" cy="642960"/>
            <a:chOff x="5058540" y="3742519"/>
            <a:chExt cx="270792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777A916-BBCF-4F21-9D2A-24402818D511}"/>
                    </a:ext>
                  </a:extLst>
                </p14:cNvPr>
                <p14:cNvContentPartPr/>
                <p14:nvPr/>
              </p14:nvContentPartPr>
              <p14:xfrm>
                <a:off x="6853860" y="3760519"/>
                <a:ext cx="87120" cy="477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777A916-BBCF-4F21-9D2A-24402818D5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44860" y="3751879"/>
                  <a:ext cx="1047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B5E98C-8BBD-4AB8-839B-7EBF8E981CA3}"/>
                    </a:ext>
                  </a:extLst>
                </p14:cNvPr>
                <p14:cNvContentPartPr/>
                <p14:nvPr/>
              </p14:nvContentPartPr>
              <p14:xfrm>
                <a:off x="6768180" y="3939439"/>
                <a:ext cx="244440" cy="70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B5E98C-8BBD-4AB8-839B-7EBF8E981C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59180" y="3930439"/>
                  <a:ext cx="262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62DF3A5-4B6B-45F8-B8D2-B89C30632350}"/>
                    </a:ext>
                  </a:extLst>
                </p14:cNvPr>
                <p14:cNvContentPartPr/>
                <p14:nvPr/>
              </p14:nvContentPartPr>
              <p14:xfrm>
                <a:off x="7016220" y="3900919"/>
                <a:ext cx="627840" cy="268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62DF3A5-4B6B-45F8-B8D2-B89C306323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07580" y="3891919"/>
                  <a:ext cx="645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B17CB0A-9985-4EED-B8D2-A92FC8524627}"/>
                    </a:ext>
                  </a:extLst>
                </p14:cNvPr>
                <p14:cNvContentPartPr/>
                <p14:nvPr/>
              </p14:nvContentPartPr>
              <p14:xfrm>
                <a:off x="7601580" y="3742519"/>
                <a:ext cx="164880" cy="545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B17CB0A-9985-4EED-B8D2-A92FC85246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92940" y="3733879"/>
                  <a:ext cx="1825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FD88823-7F74-4B7F-B1B2-717F9A4771EF}"/>
                    </a:ext>
                  </a:extLst>
                </p14:cNvPr>
                <p14:cNvContentPartPr/>
                <p14:nvPr/>
              </p14:nvContentPartPr>
              <p14:xfrm>
                <a:off x="6203700" y="3898039"/>
                <a:ext cx="148320" cy="258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FD88823-7F74-4B7F-B1B2-717F9A4771E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4700" y="3889039"/>
                  <a:ext cx="165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B00DCD7-92A2-4A8E-99D5-43C102D6A1BB}"/>
                    </a:ext>
                  </a:extLst>
                </p14:cNvPr>
                <p14:cNvContentPartPr/>
                <p14:nvPr/>
              </p14:nvContentPartPr>
              <p14:xfrm>
                <a:off x="6404940" y="3886159"/>
                <a:ext cx="158400" cy="248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B00DCD7-92A2-4A8E-99D5-43C102D6A1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96300" y="3877519"/>
                  <a:ext cx="176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88E7B58-AFB2-4211-8997-2DC8088D36F1}"/>
                    </a:ext>
                  </a:extLst>
                </p14:cNvPr>
                <p14:cNvContentPartPr/>
                <p14:nvPr/>
              </p14:nvContentPartPr>
              <p14:xfrm>
                <a:off x="5290020" y="4059319"/>
                <a:ext cx="231840" cy="57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88E7B58-AFB2-4211-8997-2DC8088D36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81380" y="4050319"/>
                  <a:ext cx="249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B88DA49-2D86-4E1B-B484-D204A2621ACC}"/>
                    </a:ext>
                  </a:extLst>
                </p14:cNvPr>
                <p14:cNvContentPartPr/>
                <p14:nvPr/>
              </p14:nvContentPartPr>
              <p14:xfrm>
                <a:off x="5372100" y="3979039"/>
                <a:ext cx="81360" cy="299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B88DA49-2D86-4E1B-B484-D204A2621A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63100" y="3970399"/>
                  <a:ext cx="99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ADB3CE9-981F-4664-82B6-FA16210A63FC}"/>
                    </a:ext>
                  </a:extLst>
                </p14:cNvPr>
                <p14:cNvContentPartPr/>
                <p14:nvPr/>
              </p14:nvContentPartPr>
              <p14:xfrm>
                <a:off x="5524020" y="4043839"/>
                <a:ext cx="138960" cy="163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ADB3CE9-981F-4664-82B6-FA16210A63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15380" y="4034839"/>
                  <a:ext cx="156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BC62F55-5376-4C0C-8B34-E203F3791644}"/>
                    </a:ext>
                  </a:extLst>
                </p14:cNvPr>
                <p14:cNvContentPartPr/>
                <p14:nvPr/>
              </p14:nvContentPartPr>
              <p14:xfrm>
                <a:off x="5660460" y="4015759"/>
                <a:ext cx="396360" cy="202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BC62F55-5376-4C0C-8B34-E203F37916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51820" y="4006759"/>
                  <a:ext cx="41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7682DF-F655-40E5-8B43-4F54DE2AE3B4}"/>
                    </a:ext>
                  </a:extLst>
                </p14:cNvPr>
                <p14:cNvContentPartPr/>
                <p14:nvPr/>
              </p14:nvContentPartPr>
              <p14:xfrm>
                <a:off x="5228100" y="3841879"/>
                <a:ext cx="168120" cy="461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7682DF-F655-40E5-8B43-4F54DE2AE3B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9460" y="3833239"/>
                  <a:ext cx="185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EE9F5A-484B-4031-A22A-407217E582A2}"/>
                    </a:ext>
                  </a:extLst>
                </p14:cNvPr>
                <p14:cNvContentPartPr/>
                <p14:nvPr/>
              </p14:nvContentPartPr>
              <p14:xfrm>
                <a:off x="5058540" y="3912079"/>
                <a:ext cx="46800" cy="302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EE9F5A-484B-4031-A22A-407217E582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49540" y="3903079"/>
                  <a:ext cx="64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BCB38DD-B2E5-4CCC-8D19-628816810368}"/>
                    </a:ext>
                  </a:extLst>
                </p14:cNvPr>
                <p14:cNvContentPartPr/>
                <p14:nvPr/>
              </p14:nvContentPartPr>
              <p14:xfrm>
                <a:off x="5072940" y="4307719"/>
                <a:ext cx="59400" cy="77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BCB38DD-B2E5-4CCC-8D19-6288168103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63940" y="4298719"/>
                  <a:ext cx="7704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E04DD4E-F488-416B-BDC9-F7EB1925E765}"/>
              </a:ext>
            </a:extLst>
          </p:cNvPr>
          <p:cNvGrpSpPr/>
          <p:nvPr/>
        </p:nvGrpSpPr>
        <p:grpSpPr>
          <a:xfrm>
            <a:off x="5127300" y="4724239"/>
            <a:ext cx="66240" cy="454320"/>
            <a:chOff x="5127300" y="4724239"/>
            <a:chExt cx="6624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6F3195-356E-4E08-9D55-6746AD13F53C}"/>
                    </a:ext>
                  </a:extLst>
                </p14:cNvPr>
                <p14:cNvContentPartPr/>
                <p14:nvPr/>
              </p14:nvContentPartPr>
              <p14:xfrm>
                <a:off x="5127300" y="4724239"/>
                <a:ext cx="56160" cy="291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6F3195-356E-4E08-9D55-6746AD13F5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18660" y="4715599"/>
                  <a:ext cx="73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FAD691-25AA-42FB-9827-9E7111C69781}"/>
                    </a:ext>
                  </a:extLst>
                </p14:cNvPr>
                <p14:cNvContentPartPr/>
                <p14:nvPr/>
              </p14:nvContentPartPr>
              <p14:xfrm>
                <a:off x="5146020" y="5086399"/>
                <a:ext cx="47520" cy="92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FAD691-25AA-42FB-9827-9E7111C697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37380" y="5077759"/>
                  <a:ext cx="651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09292B2-D69D-4A77-BE8D-6571C888BC9E}"/>
              </a:ext>
            </a:extLst>
          </p:cNvPr>
          <p:cNvGrpSpPr/>
          <p:nvPr/>
        </p:nvGrpSpPr>
        <p:grpSpPr>
          <a:xfrm>
            <a:off x="5430060" y="4672759"/>
            <a:ext cx="1173960" cy="529200"/>
            <a:chOff x="5430060" y="4672759"/>
            <a:chExt cx="117396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F4F8347-F464-41A9-AF6D-CBAA0CBF2FA4}"/>
                    </a:ext>
                  </a:extLst>
                </p14:cNvPr>
                <p14:cNvContentPartPr/>
                <p14:nvPr/>
              </p14:nvContentPartPr>
              <p14:xfrm>
                <a:off x="5430060" y="4672759"/>
                <a:ext cx="88920" cy="394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F4F8347-F464-41A9-AF6D-CBAA0CBF2F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21420" y="4664119"/>
                  <a:ext cx="1065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3E7AC8A-FCEF-4438-9A47-D421BE77C998}"/>
                    </a:ext>
                  </a:extLst>
                </p14:cNvPr>
                <p14:cNvContentPartPr/>
                <p14:nvPr/>
              </p14:nvContentPartPr>
              <p14:xfrm>
                <a:off x="5625540" y="4731439"/>
                <a:ext cx="84240" cy="470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3E7AC8A-FCEF-4438-9A47-D421BE77C9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16540" y="4722439"/>
                  <a:ext cx="1018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9E73988-60C4-42DF-9F58-0D33B75159AF}"/>
                    </a:ext>
                  </a:extLst>
                </p14:cNvPr>
                <p14:cNvContentPartPr/>
                <p14:nvPr/>
              </p14:nvContentPartPr>
              <p14:xfrm>
                <a:off x="5596740" y="4908199"/>
                <a:ext cx="145080" cy="32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9E73988-60C4-42DF-9F58-0D33B75159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7740" y="4899199"/>
                  <a:ext cx="162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9AFDAF-36D4-4717-BEDD-0C8DFCE6A4B7}"/>
                    </a:ext>
                  </a:extLst>
                </p14:cNvPr>
                <p14:cNvContentPartPr/>
                <p14:nvPr/>
              </p14:nvContentPartPr>
              <p14:xfrm>
                <a:off x="5864580" y="4799479"/>
                <a:ext cx="218880" cy="297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9AFDAF-36D4-4717-BEDD-0C8DFCE6A4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55940" y="4790839"/>
                  <a:ext cx="236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37444B1-B8A6-4BD5-89FA-211EE61470AF}"/>
                    </a:ext>
                  </a:extLst>
                </p14:cNvPr>
                <p14:cNvContentPartPr/>
                <p14:nvPr/>
              </p14:nvContentPartPr>
              <p14:xfrm>
                <a:off x="6165180" y="4891639"/>
                <a:ext cx="109080" cy="2448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37444B1-B8A6-4BD5-89FA-211EE61470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56540" y="4882639"/>
                  <a:ext cx="126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C73A9DD-F203-496E-91A3-D5F1D61C003A}"/>
                    </a:ext>
                  </a:extLst>
                </p14:cNvPr>
                <p14:cNvContentPartPr/>
                <p14:nvPr/>
              </p14:nvContentPartPr>
              <p14:xfrm>
                <a:off x="6328260" y="4919359"/>
                <a:ext cx="176400" cy="200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C73A9DD-F203-496E-91A3-D5F1D61C00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19260" y="4910359"/>
                  <a:ext cx="194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3628430-1282-4F95-A13E-4F8A518C0B1A}"/>
                    </a:ext>
                  </a:extLst>
                </p14:cNvPr>
                <p14:cNvContentPartPr/>
                <p14:nvPr/>
              </p14:nvContentPartPr>
              <p14:xfrm>
                <a:off x="6477660" y="4702639"/>
                <a:ext cx="126360" cy="398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3628430-1282-4F95-A13E-4F8A518C0B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69020" y="4693639"/>
                  <a:ext cx="14400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84A6EAB-17C0-47E4-AC64-F13C8C778164}"/>
              </a:ext>
            </a:extLst>
          </p:cNvPr>
          <p:cNvGrpSpPr/>
          <p:nvPr/>
        </p:nvGrpSpPr>
        <p:grpSpPr>
          <a:xfrm>
            <a:off x="6892380" y="4710199"/>
            <a:ext cx="1830600" cy="390960"/>
            <a:chOff x="6892380" y="4710199"/>
            <a:chExt cx="183060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43B3D0-77D3-4FA3-B263-806DA3D5C6A7}"/>
                    </a:ext>
                  </a:extLst>
                </p14:cNvPr>
                <p14:cNvContentPartPr/>
                <p14:nvPr/>
              </p14:nvContentPartPr>
              <p14:xfrm>
                <a:off x="6892380" y="4831159"/>
                <a:ext cx="270360" cy="69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43B3D0-77D3-4FA3-B263-806DA3D5C6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83740" y="4822519"/>
                  <a:ext cx="288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929D5A2-4E38-41B8-A875-75E65ED36135}"/>
                    </a:ext>
                  </a:extLst>
                </p14:cNvPr>
                <p14:cNvContentPartPr/>
                <p14:nvPr/>
              </p14:nvContentPartPr>
              <p14:xfrm>
                <a:off x="6940980" y="4890199"/>
                <a:ext cx="269280" cy="72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929D5A2-4E38-41B8-A875-75E65ED361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32340" y="4881199"/>
                  <a:ext cx="286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9659C6-3A79-411B-B7A4-8FD7214DCCE9}"/>
                    </a:ext>
                  </a:extLst>
                </p14:cNvPr>
                <p14:cNvContentPartPr/>
                <p14:nvPr/>
              </p14:nvContentPartPr>
              <p14:xfrm>
                <a:off x="7189020" y="4710199"/>
                <a:ext cx="252720" cy="306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9659C6-3A79-411B-B7A4-8FD7214DCCE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80380" y="4701199"/>
                  <a:ext cx="270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1A78812-0DC6-46B9-A5D9-36DF19006663}"/>
                    </a:ext>
                  </a:extLst>
                </p14:cNvPr>
                <p14:cNvContentPartPr/>
                <p14:nvPr/>
              </p14:nvContentPartPr>
              <p14:xfrm>
                <a:off x="7656300" y="4815679"/>
                <a:ext cx="321480" cy="103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1A78812-0DC6-46B9-A5D9-36DF1900666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47300" y="4806679"/>
                  <a:ext cx="33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19BCC3-75DC-42EC-88AB-F144FEFDF2F4}"/>
                    </a:ext>
                  </a:extLst>
                </p14:cNvPr>
                <p14:cNvContentPartPr/>
                <p14:nvPr/>
              </p14:nvContentPartPr>
              <p14:xfrm>
                <a:off x="7762500" y="4764559"/>
                <a:ext cx="112680" cy="336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19BCC3-75DC-42EC-88AB-F144FEFDF2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53500" y="4755559"/>
                  <a:ext cx="130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A8C6FB2-B32D-44A5-895A-6946B867C505}"/>
                    </a:ext>
                  </a:extLst>
                </p14:cNvPr>
                <p14:cNvContentPartPr/>
                <p14:nvPr/>
              </p14:nvContentPartPr>
              <p14:xfrm>
                <a:off x="8014140" y="4810279"/>
                <a:ext cx="141840" cy="2084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A8C6FB2-B32D-44A5-895A-6946B867C5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05140" y="4801279"/>
                  <a:ext cx="15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F8FDB6D-17D1-41AE-A48E-C3807B14E8BA}"/>
                    </a:ext>
                  </a:extLst>
                </p14:cNvPr>
                <p14:cNvContentPartPr/>
                <p14:nvPr/>
              </p14:nvContentPartPr>
              <p14:xfrm>
                <a:off x="8176140" y="4764559"/>
                <a:ext cx="546840" cy="291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F8FDB6D-17D1-41AE-A48E-C3807B14E8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67500" y="4755559"/>
                  <a:ext cx="564480" cy="30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962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u="sng" dirty="0">
                <a:solidFill>
                  <a:schemeClr val="hlink"/>
                </a:solidFill>
                <a:hlinkClick r:id="rId3"/>
              </a:rPr>
              <a:t>Creative Project 0</a:t>
            </a:r>
            <a:r>
              <a:rPr lang="en-US" sz="3300" dirty="0"/>
              <a:t> due tonight (Oct 4) @ 11:59 PM</a:t>
            </a: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Programming Assignment 0 released later today (due Tues, Oct 10)</a:t>
            </a: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IPL is open! - </a:t>
            </a:r>
            <a:r>
              <a:rPr lang="en-US" sz="3000" u="sng" dirty="0">
                <a:solidFill>
                  <a:schemeClr val="hlink"/>
                </a:solidFill>
                <a:hlinkClick r:id="rId4"/>
              </a:rPr>
              <a:t>Schedule and instructions</a:t>
            </a:r>
            <a:r>
              <a:rPr lang="en-US" sz="3000" dirty="0"/>
              <a:t> can be found on course website.</a:t>
            </a:r>
            <a:endParaRPr sz="30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 b="1" dirty="0"/>
              <a:t>Just joined CSE 121?</a:t>
            </a:r>
            <a:r>
              <a:rPr lang="en-US" sz="3300" dirty="0"/>
              <a:t> Resubmission policy is your friend! See more in </a:t>
            </a:r>
            <a:r>
              <a:rPr lang="en-US" sz="3300" u="sng" dirty="0">
                <a:solidFill>
                  <a:schemeClr val="hlink"/>
                </a:solidFill>
                <a:hlinkClick r:id="rId5"/>
              </a:rPr>
              <a:t>syllabus</a:t>
            </a:r>
            <a:r>
              <a:rPr lang="en-US" sz="3300" dirty="0"/>
              <a:t>.</a:t>
            </a:r>
            <a:br>
              <a:rPr lang="en-US" sz="3300" dirty="0"/>
            </a:br>
            <a:endParaRPr sz="29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highlight>
                  <a:srgbClr val="FFFFFF"/>
                </a:highlight>
              </a:rPr>
              <a:t>Reminder: Pre-Class Work and Section work are not graded! (but you should do them anyway </a:t>
            </a:r>
            <a:r>
              <a:rPr lang="en-US" sz="2400" dirty="0">
                <a:solidFill>
                  <a:srgbClr val="C58AF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😉</a:t>
            </a:r>
            <a:r>
              <a:rPr lang="en-US" sz="2500" dirty="0">
                <a:highlight>
                  <a:srgbClr val="FFFFFF"/>
                </a:highlight>
              </a:rPr>
              <a:t>)</a:t>
            </a:r>
            <a:endParaRPr sz="25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8FB5A-2751-4F6D-A216-7CB9CB36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B113-BBFB-42AA-8417-8703439CC8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4A933-4B6B-4B3A-92A2-703436F8EA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PCM</a:t>
            </a:r>
            <a:r>
              <a:rPr lang="en-US" dirty="0"/>
              <a:t> Recap: Data Types &amp; Expressions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750" cy="45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Types: int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100" dirty="0"/>
              <a:t>, </a:t>
            </a:r>
            <a:r>
              <a:rPr lang="en-US" sz="3100" dirty="0" err="1">
                <a:latin typeface="Consolas"/>
                <a:ea typeface="Consolas"/>
                <a:cs typeface="Consolas"/>
                <a:sym typeface="Consolas"/>
              </a:rPr>
              <a:t>boolean</a:t>
            </a:r>
            <a:endParaRPr sz="31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Expressions: Operators</a:t>
            </a:r>
            <a:endParaRPr sz="31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Beware of precedence! (order of operations)</a:t>
            </a:r>
            <a:endParaRPr sz="36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432B1-ED8B-4CE5-AE8C-0D9767F1C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2a27a0026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b="1" dirty="0"/>
              <a:t> </a:t>
            </a:r>
            <a:r>
              <a:rPr lang="en-US" dirty="0"/>
              <a:t>Data Types in Java</a:t>
            </a:r>
            <a:endParaRPr dirty="0"/>
          </a:p>
        </p:txBody>
      </p:sp>
      <p:sp>
        <p:nvSpPr>
          <p:cNvPr id="84" name="Google Shape;84;g1d2a27a0026_0_7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FFFF"/>
                </a:highlight>
              </a:rPr>
              <a:t>In programming, you’re dealing with data…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500">
                <a:highlight>
                  <a:srgbClr val="FFFFFF"/>
                </a:highlight>
              </a:rPr>
              <a:t>s (whole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500">
                <a:highlight>
                  <a:srgbClr val="FFFFFF"/>
                </a:highlight>
              </a:rPr>
              <a:t>s (real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500">
                <a:highlight>
                  <a:srgbClr val="FFFFFF"/>
                </a:highlight>
              </a:rPr>
              <a:t>s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sz="3500">
                <a:highlight>
                  <a:srgbClr val="FFFFFF"/>
                </a:highlight>
              </a:rPr>
              <a:t>s (true or false)</a:t>
            </a:r>
            <a:endParaRPr sz="3200"/>
          </a:p>
        </p:txBody>
      </p:sp>
      <p:sp>
        <p:nvSpPr>
          <p:cNvPr id="85" name="Google Shape;85;g1d2a27a0026_0_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B7B2-975E-4A5F-A8DA-B85606F70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2a27a002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solidFill>
                  <a:srgbClr val="008080"/>
                </a:solidFill>
              </a:rPr>
              <a:t>(PCM) </a:t>
            </a:r>
            <a:r>
              <a:rPr lang="en-US" sz="3600" dirty="0"/>
              <a:t>Operators (for numerical &amp;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600" dirty="0"/>
              <a:t> values)</a:t>
            </a:r>
            <a:endParaRPr sz="3600" dirty="0"/>
          </a:p>
        </p:txBody>
      </p:sp>
      <p:sp>
        <p:nvSpPr>
          <p:cNvPr id="92" name="Google Shape;92;g1d2a27a0026_0_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Numerical: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dirty="0">
                <a:highlight>
                  <a:srgbClr val="FFFFFF"/>
                </a:highlight>
              </a:rPr>
              <a:t>+ Addition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- Subtraction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* Multiplication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/ Division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% Modulo or “Mod”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&lt;, &gt;, &lt;=, &gt;=, ==, != </a:t>
            </a:r>
            <a:endParaRPr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Strings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+ Concatenation 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Booleans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! Logical Not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&amp;&amp; Logical And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|| Logical Or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93" name="Google Shape;93;g1d2a27a0026_0_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28C6A-0CAA-41A3-A5A7-A7F58E5E7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P</a:t>
            </a:r>
            <a:r>
              <a:rPr lang="en-US" sz="3600" dirty="0"/>
              <a:t>arentheses</a:t>
            </a:r>
            <a:endParaRPr sz="3600"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6700CB"/>
                </a:solidFill>
              </a:rPr>
              <a:t>M</a:t>
            </a:r>
            <a:r>
              <a:rPr lang="en-US" sz="3600" dirty="0"/>
              <a:t>ultiplication</a:t>
            </a:r>
            <a:r>
              <a:rPr lang="en-US" sz="3600" b="1" dirty="0">
                <a:solidFill>
                  <a:srgbClr val="6700CB"/>
                </a:solidFill>
              </a:rPr>
              <a:t>, M</a:t>
            </a:r>
            <a:r>
              <a:rPr lang="en-US" sz="3600" dirty="0"/>
              <a:t>odulo</a:t>
            </a:r>
            <a:r>
              <a:rPr lang="en-US" sz="3600" b="1" dirty="0">
                <a:solidFill>
                  <a:srgbClr val="6700CB"/>
                </a:solidFill>
              </a:rPr>
              <a:t>, D</a:t>
            </a:r>
            <a:r>
              <a:rPr lang="en-US" sz="3600" dirty="0"/>
              <a:t>ivision</a:t>
            </a: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A</a:t>
            </a:r>
            <a:r>
              <a:rPr lang="en-US" sz="3600" dirty="0"/>
              <a:t>ddition (and Concatenation)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6700CB"/>
                </a:solidFill>
              </a:rPr>
              <a:t>S</a:t>
            </a:r>
            <a:r>
              <a:rPr lang="en-US" sz="3600" dirty="0"/>
              <a:t>ubtraction</a:t>
            </a:r>
            <a:endParaRPr sz="3500" dirty="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103" name="Google Shape;103;g1d2a27a0026_0_12"/>
          <p:cNvSpPr txBox="1"/>
          <p:nvPr/>
        </p:nvSpPr>
        <p:spPr>
          <a:xfrm>
            <a:off x="1695600" y="4322850"/>
            <a:ext cx="8800800" cy="161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If multiple operators at the same level?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3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Evaluate subexpressions from </a:t>
            </a:r>
            <a:r>
              <a:rPr lang="en-US" sz="3300" b="1" u="sng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left to right</a:t>
            </a: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300" b="1" dirty="0">
              <a:solidFill>
                <a:srgbClr val="6700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B2238-41DB-4B69-9BD7-893E47BAE0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597-4423-4D3B-90FC-4790F41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9D68-78A5-4906-AD02-048BDA17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81D0-5AF4-45A9-97CF-14256338D66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(1 + 2) * 3</a:t>
            </a:r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978D-6C28-416F-91CA-4E873EAA4D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299F-1F8B-4F2D-A073-A7DB656C8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38FE2C-1BAA-442E-AD41-0E7B90A09195}"/>
              </a:ext>
            </a:extLst>
          </p:cNvPr>
          <p:cNvGrpSpPr/>
          <p:nvPr/>
        </p:nvGrpSpPr>
        <p:grpSpPr>
          <a:xfrm>
            <a:off x="2450340" y="2436439"/>
            <a:ext cx="2076840" cy="1138680"/>
            <a:chOff x="2450340" y="2436439"/>
            <a:chExt cx="2076840" cy="11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EF14AD-4E2D-4AB7-B2C9-23DFD507DB87}"/>
                    </a:ext>
                  </a:extLst>
                </p14:cNvPr>
                <p14:cNvContentPartPr/>
                <p14:nvPr/>
              </p14:nvContentPartPr>
              <p14:xfrm>
                <a:off x="3388500" y="2436439"/>
                <a:ext cx="1138680" cy="206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EF14AD-4E2D-4AB7-B2C9-23DFD507DB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79860" y="2427799"/>
                  <a:ext cx="115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FA3813-F059-4772-A588-DC9DFD293869}"/>
                    </a:ext>
                  </a:extLst>
                </p14:cNvPr>
                <p14:cNvContentPartPr/>
                <p14:nvPr/>
              </p14:nvContentPartPr>
              <p14:xfrm>
                <a:off x="3840660" y="2747479"/>
                <a:ext cx="162360" cy="36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FA3813-F059-4772-A588-DC9DFD2938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1660" y="2738479"/>
                  <a:ext cx="180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7046C9-5EE7-4B94-9920-6005DA826AD7}"/>
                    </a:ext>
                  </a:extLst>
                </p14:cNvPr>
                <p14:cNvContentPartPr/>
                <p14:nvPr/>
              </p14:nvContentPartPr>
              <p14:xfrm>
                <a:off x="2622060" y="2833159"/>
                <a:ext cx="22320" cy="404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7046C9-5EE7-4B94-9920-6005DA826A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3060" y="2824159"/>
                  <a:ext cx="39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BB4158-9DC1-4E71-8305-301F776727FF}"/>
                    </a:ext>
                  </a:extLst>
                </p14:cNvPr>
                <p14:cNvContentPartPr/>
                <p14:nvPr/>
              </p14:nvContentPartPr>
              <p14:xfrm>
                <a:off x="2975580" y="3072559"/>
                <a:ext cx="213480" cy="1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BB4158-9DC1-4E71-8305-301F776727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580" y="3063919"/>
                  <a:ext cx="231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B680FB-4CF0-43BC-9403-AFDB98415770}"/>
                    </a:ext>
                  </a:extLst>
                </p14:cNvPr>
                <p14:cNvContentPartPr/>
                <p14:nvPr/>
              </p14:nvContentPartPr>
              <p14:xfrm>
                <a:off x="3073140" y="2964199"/>
                <a:ext cx="64800" cy="304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B680FB-4CF0-43BC-9403-AFDB984157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4140" y="2955199"/>
                  <a:ext cx="82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B0197A-4F31-4CDB-81F9-8BBCC66E76FB}"/>
                    </a:ext>
                  </a:extLst>
                </p14:cNvPr>
                <p14:cNvContentPartPr/>
                <p14:nvPr/>
              </p14:nvContentPartPr>
              <p14:xfrm>
                <a:off x="2450340" y="3288199"/>
                <a:ext cx="1442160" cy="28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B0197A-4F31-4CDB-81F9-8BBCC66E76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1700" y="3279199"/>
                  <a:ext cx="145980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2504B-B4A7-46EC-BF4B-95236AB1155E}"/>
              </a:ext>
            </a:extLst>
          </p:cNvPr>
          <p:cNvGrpSpPr/>
          <p:nvPr/>
        </p:nvGrpSpPr>
        <p:grpSpPr>
          <a:xfrm>
            <a:off x="3029580" y="3773839"/>
            <a:ext cx="300600" cy="442440"/>
            <a:chOff x="3029580" y="3773839"/>
            <a:chExt cx="30060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DA75BA-8CF9-4069-B7BC-A5E017FA3AB0}"/>
                    </a:ext>
                  </a:extLst>
                </p14:cNvPr>
                <p14:cNvContentPartPr/>
                <p14:nvPr/>
              </p14:nvContentPartPr>
              <p14:xfrm>
                <a:off x="3029580" y="3773839"/>
                <a:ext cx="241920" cy="442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DA75BA-8CF9-4069-B7BC-A5E017FA3A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20580" y="3764839"/>
                  <a:ext cx="259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94ACCC-8399-4292-A531-DEED0EEA9127}"/>
                    </a:ext>
                  </a:extLst>
                </p14:cNvPr>
                <p14:cNvContentPartPr/>
                <p14:nvPr/>
              </p14:nvContentPartPr>
              <p14:xfrm>
                <a:off x="3113100" y="4010719"/>
                <a:ext cx="217080" cy="24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94ACCC-8399-4292-A531-DEED0EEA91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4100" y="4002079"/>
                  <a:ext cx="2347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257604-83CD-4A8C-9253-114B3462DA92}"/>
                  </a:ext>
                </a:extLst>
              </p14:cNvPr>
              <p14:cNvContentPartPr/>
              <p14:nvPr/>
            </p14:nvContentPartPr>
            <p14:xfrm>
              <a:off x="7795620" y="2568559"/>
              <a:ext cx="964080" cy="163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257604-83CD-4A8C-9253-114B3462DA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86620" y="2559919"/>
                <a:ext cx="981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227214-AF4F-4ED5-9AAC-BF71F429398A}"/>
                  </a:ext>
                </a:extLst>
              </p14:cNvPr>
              <p14:cNvContentPartPr/>
              <p14:nvPr/>
            </p14:nvContentPartPr>
            <p14:xfrm>
              <a:off x="8195580" y="2920999"/>
              <a:ext cx="269640" cy="330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227214-AF4F-4ED5-9AAC-BF71F42939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86580" y="2912359"/>
                <a:ext cx="28728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E34CB7-28E8-4895-8806-0A0EEF43960C}"/>
              </a:ext>
            </a:extLst>
          </p:cNvPr>
          <p:cNvGrpSpPr/>
          <p:nvPr/>
        </p:nvGrpSpPr>
        <p:grpSpPr>
          <a:xfrm>
            <a:off x="8902260" y="2896519"/>
            <a:ext cx="595440" cy="374040"/>
            <a:chOff x="8902260" y="2896519"/>
            <a:chExt cx="59544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E03A31-7476-4DB7-A78E-3292BA1B0375}"/>
                    </a:ext>
                  </a:extLst>
                </p14:cNvPr>
                <p14:cNvContentPartPr/>
                <p14:nvPr/>
              </p14:nvContentPartPr>
              <p14:xfrm>
                <a:off x="8948700" y="2949799"/>
                <a:ext cx="166320" cy="18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E03A31-7476-4DB7-A78E-3292BA1B037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40060" y="2941159"/>
                  <a:ext cx="183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79126A-4810-41C5-BE41-9BC34DA8C96F}"/>
                    </a:ext>
                  </a:extLst>
                </p14:cNvPr>
                <p14:cNvContentPartPr/>
                <p14:nvPr/>
              </p14:nvContentPartPr>
              <p14:xfrm>
                <a:off x="8943660" y="2944399"/>
                <a:ext cx="122040" cy="209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79126A-4810-41C5-BE41-9BC34DA8C9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34660" y="2935759"/>
                  <a:ext cx="139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AED070-1856-42BD-9290-5ADF26D85D04}"/>
                    </a:ext>
                  </a:extLst>
                </p14:cNvPr>
                <p14:cNvContentPartPr/>
                <p14:nvPr/>
              </p14:nvContentPartPr>
              <p14:xfrm>
                <a:off x="8997300" y="2900479"/>
                <a:ext cx="21960" cy="302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AED070-1856-42BD-9290-5ADF26D85D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88660" y="2891479"/>
                  <a:ext cx="39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5C4E62-2E48-4FFD-B2AB-6FDE54FC4562}"/>
                    </a:ext>
                  </a:extLst>
                </p14:cNvPr>
                <p14:cNvContentPartPr/>
                <p14:nvPr/>
              </p14:nvContentPartPr>
              <p14:xfrm>
                <a:off x="8902260" y="3044479"/>
                <a:ext cx="242640" cy="1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5C4E62-2E48-4FFD-B2AB-6FDE54FC45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93260" y="3035479"/>
                  <a:ext cx="26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F1023E-E366-403D-94AD-FBF8C4CE5EE8}"/>
                    </a:ext>
                  </a:extLst>
                </p14:cNvPr>
                <p14:cNvContentPartPr/>
                <p14:nvPr/>
              </p14:nvContentPartPr>
              <p14:xfrm>
                <a:off x="9282780" y="2896519"/>
                <a:ext cx="214920" cy="37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F1023E-E366-403D-94AD-FBF8C4CE5E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74140" y="2887879"/>
                  <a:ext cx="2325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97A29BE-152A-4274-8331-6BA7A639088B}"/>
                  </a:ext>
                </a:extLst>
              </p14:cNvPr>
              <p14:cNvContentPartPr/>
              <p14:nvPr/>
            </p14:nvContentPartPr>
            <p14:xfrm>
              <a:off x="8281620" y="3411679"/>
              <a:ext cx="1228680" cy="164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97A29BE-152A-4274-8331-6BA7A63908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72980" y="3403039"/>
                <a:ext cx="1246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7DC0F-BAA6-4F29-BA7B-53A9EB99BA50}"/>
                  </a:ext>
                </a:extLst>
              </p14:cNvPr>
              <p14:cNvContentPartPr/>
              <p14:nvPr/>
            </p14:nvContentPartPr>
            <p14:xfrm>
              <a:off x="8721180" y="3754759"/>
              <a:ext cx="314640" cy="512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7DC0F-BAA6-4F29-BA7B-53A9EB99BA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12540" y="3746119"/>
                <a:ext cx="33228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21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2a27a0026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Work on Expressions/Types Practice Problems</a:t>
            </a:r>
            <a:br>
              <a:rPr lang="en-US" sz="4000" dirty="0"/>
            </a:br>
            <a:r>
              <a:rPr lang="en-US" sz="4000" b="1" dirty="0">
                <a:solidFill>
                  <a:srgbClr val="6700CB"/>
                </a:solidFill>
              </a:rPr>
              <a:t>Part 1</a:t>
            </a:r>
            <a:endParaRPr sz="4000" dirty="0"/>
          </a:p>
        </p:txBody>
      </p:sp>
      <p:sp>
        <p:nvSpPr>
          <p:cNvPr id="109" name="Google Shape;109;g1d2a27a0026_0_20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0" name="Google Shape;110;g1d2a27a0026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2 - Autumn 2023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77D18-8B2E-49A5-B3E4-3334C1C8A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9F593-2DAD-487A-9C1E-02A356AC274D}"/>
              </a:ext>
            </a:extLst>
          </p:cNvPr>
          <p:cNvSpPr txBox="1"/>
          <p:nvPr/>
        </p:nvSpPr>
        <p:spPr>
          <a:xfrm>
            <a:off x="7720445" y="1610591"/>
            <a:ext cx="4052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+ 2 * 4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/ 3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 * 5 % 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2 - Autumn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147AF-5FAD-4B0F-9306-6D36147FA1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24F535-ADCD-455D-AD16-397347EF1CDE}"/>
              </a:ext>
            </a:extLst>
          </p:cNvPr>
          <p:cNvGrpSpPr/>
          <p:nvPr/>
        </p:nvGrpSpPr>
        <p:grpSpPr>
          <a:xfrm>
            <a:off x="549180" y="1471279"/>
            <a:ext cx="1971000" cy="647280"/>
            <a:chOff x="549180" y="1471279"/>
            <a:chExt cx="197100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4353D63-8A0C-489E-BC0D-3158755DAF99}"/>
                    </a:ext>
                  </a:extLst>
                </p14:cNvPr>
                <p14:cNvContentPartPr/>
                <p14:nvPr/>
              </p14:nvContentPartPr>
              <p14:xfrm>
                <a:off x="549180" y="1608079"/>
                <a:ext cx="210960" cy="321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4353D63-8A0C-489E-BC0D-3158755DAF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540" y="1599079"/>
                  <a:ext cx="228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D70FCEA-56E0-4A67-9974-9CC6D7EDC9CD}"/>
                    </a:ext>
                  </a:extLst>
                </p14:cNvPr>
                <p14:cNvContentPartPr/>
                <p14:nvPr/>
              </p14:nvContentPartPr>
              <p14:xfrm>
                <a:off x="577260" y="1554079"/>
                <a:ext cx="189360" cy="81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D70FCEA-56E0-4A67-9974-9CC6D7EDC9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260" y="1545439"/>
                  <a:ext cx="207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750097-801B-4594-A00E-80550A82197C}"/>
                    </a:ext>
                  </a:extLst>
                </p14:cNvPr>
                <p14:cNvContentPartPr/>
                <p14:nvPr/>
              </p14:nvContentPartPr>
              <p14:xfrm>
                <a:off x="987300" y="1662439"/>
                <a:ext cx="239040" cy="78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750097-801B-4594-A00E-80550A8219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660" y="1653799"/>
                  <a:ext cx="256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A4BD48-D84C-4398-9EA8-C74F96FB1A7A}"/>
                    </a:ext>
                  </a:extLst>
                </p14:cNvPr>
                <p14:cNvContentPartPr/>
                <p14:nvPr/>
              </p14:nvContentPartPr>
              <p14:xfrm>
                <a:off x="1088100" y="1592959"/>
                <a:ext cx="19800" cy="252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A4BD48-D84C-4398-9EA8-C74F96FB1A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9100" y="1583959"/>
                  <a:ext cx="37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7EA102-9C92-45A5-B243-32FF271C19FC}"/>
                    </a:ext>
                  </a:extLst>
                </p14:cNvPr>
                <p14:cNvContentPartPr/>
                <p14:nvPr/>
              </p14:nvContentPartPr>
              <p14:xfrm>
                <a:off x="1383660" y="1550839"/>
                <a:ext cx="260640" cy="333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7EA102-9C92-45A5-B243-32FF271C19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4660" y="1541839"/>
                  <a:ext cx="278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75480F-6DA9-42E1-AC85-3C07C3B67C28}"/>
                    </a:ext>
                  </a:extLst>
                </p14:cNvPr>
                <p14:cNvContentPartPr/>
                <p14:nvPr/>
              </p14:nvContentPartPr>
              <p14:xfrm>
                <a:off x="1947060" y="1638679"/>
                <a:ext cx="193320" cy="17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75480F-6DA9-42E1-AC85-3C07C3B67C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8420" y="1629679"/>
                  <a:ext cx="210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3A1966-69B9-4C51-8BA0-5A3B5D011F0A}"/>
                    </a:ext>
                  </a:extLst>
                </p14:cNvPr>
                <p14:cNvContentPartPr/>
                <p14:nvPr/>
              </p14:nvContentPartPr>
              <p14:xfrm>
                <a:off x="1962540" y="1622839"/>
                <a:ext cx="119520" cy="221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3A1966-69B9-4C51-8BA0-5A3B5D011F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3540" y="1614199"/>
                  <a:ext cx="137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64C872-CBA6-4F92-AFC6-0915EF59CDBA}"/>
                    </a:ext>
                  </a:extLst>
                </p14:cNvPr>
                <p14:cNvContentPartPr/>
                <p14:nvPr/>
              </p14:nvContentPartPr>
              <p14:xfrm>
                <a:off x="1916460" y="1583599"/>
                <a:ext cx="252360" cy="26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64C872-CBA6-4F92-AFC6-0915EF59CD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7460" y="1574959"/>
                  <a:ext cx="270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B4E271-2455-4F1D-A7E3-C1246F565EF8}"/>
                    </a:ext>
                  </a:extLst>
                </p14:cNvPr>
                <p14:cNvContentPartPr/>
                <p14:nvPr/>
              </p14:nvContentPartPr>
              <p14:xfrm>
                <a:off x="2229660" y="1523119"/>
                <a:ext cx="250920" cy="18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B4E271-2455-4F1D-A7E3-C1246F565E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0660" y="1514119"/>
                  <a:ext cx="268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A656F9-848D-4593-9D7D-28C612EE3FCB}"/>
                    </a:ext>
                  </a:extLst>
                </p14:cNvPr>
                <p14:cNvContentPartPr/>
                <p14:nvPr/>
              </p14:nvContentPartPr>
              <p14:xfrm>
                <a:off x="2409660" y="1471279"/>
                <a:ext cx="82800" cy="37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A656F9-848D-4593-9D7D-28C612EE3F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0660" y="1462639"/>
                  <a:ext cx="100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43F1F5-6635-4072-87AD-04FECBBC20FA}"/>
                    </a:ext>
                  </a:extLst>
                </p14:cNvPr>
                <p14:cNvContentPartPr/>
                <p14:nvPr/>
              </p14:nvContentPartPr>
              <p14:xfrm>
                <a:off x="1392300" y="1945039"/>
                <a:ext cx="1127880" cy="173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43F1F5-6635-4072-87AD-04FECBBC20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83300" y="1936039"/>
                  <a:ext cx="11455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8E301-C213-4EBB-90E0-A3C6F7F7B06B}"/>
              </a:ext>
            </a:extLst>
          </p:cNvPr>
          <p:cNvGrpSpPr/>
          <p:nvPr/>
        </p:nvGrpSpPr>
        <p:grpSpPr>
          <a:xfrm>
            <a:off x="864540" y="2262919"/>
            <a:ext cx="1164240" cy="1046160"/>
            <a:chOff x="864540" y="2262919"/>
            <a:chExt cx="1164240" cy="10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6082F5-CD88-406F-A08A-7ED3DD7A9DDE}"/>
                    </a:ext>
                  </a:extLst>
                </p14:cNvPr>
                <p14:cNvContentPartPr/>
                <p14:nvPr/>
              </p14:nvContentPartPr>
              <p14:xfrm>
                <a:off x="1819620" y="2262919"/>
                <a:ext cx="209160" cy="37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6082F5-CD88-406F-A08A-7ED3DD7A9D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0620" y="2253919"/>
                  <a:ext cx="226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3FFDE7-EDB8-40D9-86F6-1D3E35392E98}"/>
                    </a:ext>
                  </a:extLst>
                </p14:cNvPr>
                <p14:cNvContentPartPr/>
                <p14:nvPr/>
              </p14:nvContentPartPr>
              <p14:xfrm>
                <a:off x="1394100" y="2440759"/>
                <a:ext cx="171000" cy="28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3FFDE7-EDB8-40D9-86F6-1D3E35392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5460" y="2432119"/>
                  <a:ext cx="18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415BFD-BC79-4DF6-B4D1-192D7207BCAE}"/>
                    </a:ext>
                  </a:extLst>
                </p14:cNvPr>
                <p14:cNvContentPartPr/>
                <p14:nvPr/>
              </p14:nvContentPartPr>
              <p14:xfrm>
                <a:off x="1469700" y="2356879"/>
                <a:ext cx="12600" cy="23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415BFD-BC79-4DF6-B4D1-192D7207BC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1060" y="2347879"/>
                  <a:ext cx="30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989D8C-A626-404F-B495-89337464CEBA}"/>
                    </a:ext>
                  </a:extLst>
                </p14:cNvPr>
                <p14:cNvContentPartPr/>
                <p14:nvPr/>
              </p14:nvContentPartPr>
              <p14:xfrm>
                <a:off x="882180" y="2365159"/>
                <a:ext cx="223920" cy="344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989D8C-A626-404F-B495-89337464CE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3540" y="2356159"/>
                  <a:ext cx="241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585FDC-27D4-4A4E-939A-C6862EEE8B95}"/>
                    </a:ext>
                  </a:extLst>
                </p14:cNvPr>
                <p14:cNvContentPartPr/>
                <p14:nvPr/>
              </p14:nvContentPartPr>
              <p14:xfrm>
                <a:off x="931140" y="2368759"/>
                <a:ext cx="124200" cy="40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585FDC-27D4-4A4E-939A-C6862EEE8B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2140" y="2359759"/>
                  <a:ext cx="141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A1EF1B-90AA-4F25-9A58-8088CF971A28}"/>
                    </a:ext>
                  </a:extLst>
                </p14:cNvPr>
                <p14:cNvContentPartPr/>
                <p14:nvPr/>
              </p14:nvContentPartPr>
              <p14:xfrm>
                <a:off x="864540" y="2652079"/>
                <a:ext cx="1123200" cy="27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A1EF1B-90AA-4F25-9A58-8088CF971A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5540" y="2643439"/>
                  <a:ext cx="1140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19CCA9-9862-42A6-8347-F5434E2C46B2}"/>
                    </a:ext>
                  </a:extLst>
                </p14:cNvPr>
                <p14:cNvContentPartPr/>
                <p14:nvPr/>
              </p14:nvContentPartPr>
              <p14:xfrm>
                <a:off x="1319580" y="3049159"/>
                <a:ext cx="19440" cy="259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19CCA9-9862-42A6-8347-F5434E2C46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10940" y="3040519"/>
                  <a:ext cx="37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2143C8-D450-46BA-B818-E4DF67D8820D}"/>
                    </a:ext>
                  </a:extLst>
                </p14:cNvPr>
                <p14:cNvContentPartPr/>
                <p14:nvPr/>
              </p14:nvContentPartPr>
              <p14:xfrm>
                <a:off x="1469700" y="2977879"/>
                <a:ext cx="300960" cy="328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2143C8-D450-46BA-B818-E4DF67D882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1060" y="2969239"/>
                  <a:ext cx="31860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CE3DF5-30B6-4A1D-9242-43DE8E690CC5}"/>
              </a:ext>
            </a:extLst>
          </p:cNvPr>
          <p:cNvGrpSpPr/>
          <p:nvPr/>
        </p:nvGrpSpPr>
        <p:grpSpPr>
          <a:xfrm>
            <a:off x="4454100" y="1408279"/>
            <a:ext cx="1373040" cy="1194120"/>
            <a:chOff x="4454100" y="1408279"/>
            <a:chExt cx="1373040" cy="11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EB9CD4-E6CA-47FD-A5EC-BF392E4AB283}"/>
                    </a:ext>
                  </a:extLst>
                </p14:cNvPr>
                <p14:cNvContentPartPr/>
                <p14:nvPr/>
              </p14:nvContentPartPr>
              <p14:xfrm>
                <a:off x="4454100" y="1527799"/>
                <a:ext cx="25560" cy="33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EB9CD4-E6CA-47FD-A5EC-BF392E4AB2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5460" y="1518799"/>
                  <a:ext cx="43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9F0ED8-199D-4D79-8DEF-EFA98631F756}"/>
                    </a:ext>
                  </a:extLst>
                </p14:cNvPr>
                <p14:cNvContentPartPr/>
                <p14:nvPr/>
              </p14:nvContentPartPr>
              <p14:xfrm>
                <a:off x="4663620" y="1654159"/>
                <a:ext cx="254520" cy="6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9F0ED8-199D-4D79-8DEF-EFA98631F7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4980" y="1645159"/>
                  <a:ext cx="27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988074-F2F0-4B85-8179-58FFAADD6902}"/>
                    </a:ext>
                  </a:extLst>
                </p14:cNvPr>
                <p14:cNvContentPartPr/>
                <p14:nvPr/>
              </p14:nvContentPartPr>
              <p14:xfrm>
                <a:off x="4751100" y="1612399"/>
                <a:ext cx="39600" cy="21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988074-F2F0-4B85-8179-58FFAADD69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2100" y="1603759"/>
                  <a:ext cx="57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755552-2706-46D2-A069-93F20C740BCE}"/>
                    </a:ext>
                  </a:extLst>
                </p14:cNvPr>
                <p14:cNvContentPartPr/>
                <p14:nvPr/>
              </p14:nvContentPartPr>
              <p14:xfrm>
                <a:off x="5040900" y="1566319"/>
                <a:ext cx="243720" cy="284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755552-2706-46D2-A069-93F20C740B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32260" y="1557679"/>
                  <a:ext cx="261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C96DE8-CCB3-4904-9DE0-59402FF2A013}"/>
                    </a:ext>
                  </a:extLst>
                </p14:cNvPr>
                <p14:cNvContentPartPr/>
                <p14:nvPr/>
              </p14:nvContentPartPr>
              <p14:xfrm>
                <a:off x="5337540" y="1408279"/>
                <a:ext cx="127080" cy="55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C96DE8-CCB3-4904-9DE0-59402FF2A0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28900" y="1399639"/>
                  <a:ext cx="144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14A99A-BDD5-46B3-BFA7-9ADE33435D83}"/>
                    </a:ext>
                  </a:extLst>
                </p14:cNvPr>
                <p14:cNvContentPartPr/>
                <p14:nvPr/>
              </p14:nvContentPartPr>
              <p14:xfrm>
                <a:off x="5571540" y="1567039"/>
                <a:ext cx="255600" cy="33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14A99A-BDD5-46B3-BFA7-9ADE33435D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62540" y="1558399"/>
                  <a:ext cx="273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08A839-13A7-45DD-9418-2E7EE98B9018}"/>
                    </a:ext>
                  </a:extLst>
                </p14:cNvPr>
                <p14:cNvContentPartPr/>
                <p14:nvPr/>
              </p14:nvContentPartPr>
              <p14:xfrm>
                <a:off x="5022180" y="2041159"/>
                <a:ext cx="769320" cy="157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08A839-13A7-45DD-9418-2E7EE98B90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3540" y="2032159"/>
                  <a:ext cx="786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C14E6A-EDCE-4F0D-8816-7790C4CF7CB7}"/>
                    </a:ext>
                  </a:extLst>
                </p14:cNvPr>
                <p14:cNvContentPartPr/>
                <p14:nvPr/>
              </p14:nvContentPartPr>
              <p14:xfrm>
                <a:off x="5283540" y="2304319"/>
                <a:ext cx="248760" cy="298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C14E6A-EDCE-4F0D-8816-7790C4CF7C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74900" y="2295679"/>
                  <a:ext cx="266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A2CEE4-E41E-4CBA-8056-EC63A5BCA976}"/>
                    </a:ext>
                  </a:extLst>
                </p14:cNvPr>
                <p14:cNvContentPartPr/>
                <p14:nvPr/>
              </p14:nvContentPartPr>
              <p14:xfrm>
                <a:off x="4683060" y="2255359"/>
                <a:ext cx="74880" cy="34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A2CEE4-E41E-4CBA-8056-EC63A5BCA9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74420" y="2246719"/>
                  <a:ext cx="925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AB75C4-BDF0-479A-9066-28AB5DE8EE84}"/>
                    </a:ext>
                  </a:extLst>
                </p14:cNvPr>
                <p14:cNvContentPartPr/>
                <p14:nvPr/>
              </p14:nvContentPartPr>
              <p14:xfrm>
                <a:off x="4880700" y="2431039"/>
                <a:ext cx="157680" cy="15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AB75C4-BDF0-479A-9066-28AB5DE8EE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1700" y="2422039"/>
                  <a:ext cx="17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652454-59B6-4CFC-BCF9-B05584021A97}"/>
                    </a:ext>
                  </a:extLst>
                </p14:cNvPr>
                <p14:cNvContentPartPr/>
                <p14:nvPr/>
              </p14:nvContentPartPr>
              <p14:xfrm>
                <a:off x="4939740" y="2328799"/>
                <a:ext cx="65520" cy="246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652454-59B6-4CFC-BCF9-B05584021A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1100" y="2319799"/>
                  <a:ext cx="8316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2BFAA0-727B-45CF-9B2D-7B96D23A8DD4}"/>
                  </a:ext>
                </a:extLst>
              </p14:cNvPr>
              <p14:cNvContentPartPr/>
              <p14:nvPr/>
            </p14:nvContentPartPr>
            <p14:xfrm>
              <a:off x="5107860" y="3054199"/>
              <a:ext cx="40680" cy="294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2BFAA0-727B-45CF-9B2D-7B96D23A8D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98860" y="3045559"/>
                <a:ext cx="5832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7584949-8FF8-4E48-AF0E-80EB36B3CB4F}"/>
              </a:ext>
            </a:extLst>
          </p:cNvPr>
          <p:cNvGrpSpPr/>
          <p:nvPr/>
        </p:nvGrpSpPr>
        <p:grpSpPr>
          <a:xfrm>
            <a:off x="7853940" y="1425559"/>
            <a:ext cx="2037240" cy="1422000"/>
            <a:chOff x="7853940" y="1425559"/>
            <a:chExt cx="2037240" cy="14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029DD9-1D86-4F8C-99FC-BC3D8A0A04E3}"/>
                    </a:ext>
                  </a:extLst>
                </p14:cNvPr>
                <p14:cNvContentPartPr/>
                <p14:nvPr/>
              </p14:nvContentPartPr>
              <p14:xfrm>
                <a:off x="9076500" y="1446799"/>
                <a:ext cx="218880" cy="296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029DD9-1D86-4F8C-99FC-BC3D8A0A04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67860" y="1437799"/>
                  <a:ext cx="236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70530A-A14C-4CB6-9C11-BFF65BED385C}"/>
                    </a:ext>
                  </a:extLst>
                </p14:cNvPr>
                <p14:cNvContentPartPr/>
                <p14:nvPr/>
              </p14:nvContentPartPr>
              <p14:xfrm>
                <a:off x="9309420" y="1637239"/>
                <a:ext cx="106560" cy="109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70530A-A14C-4CB6-9C11-BFF65BED38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00780" y="1628239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401A2A-B52B-4B5E-BFA1-934B07D4664A}"/>
                    </a:ext>
                  </a:extLst>
                </p14:cNvPr>
                <p14:cNvContentPartPr/>
                <p14:nvPr/>
              </p14:nvContentPartPr>
              <p14:xfrm>
                <a:off x="9540900" y="1425559"/>
                <a:ext cx="267840" cy="312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401A2A-B52B-4B5E-BFA1-934B07D466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32260" y="1416919"/>
                  <a:ext cx="2854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8F094B-4265-45A3-B2F4-75ED09D7588C}"/>
                    </a:ext>
                  </a:extLst>
                </p14:cNvPr>
                <p14:cNvContentPartPr/>
                <p14:nvPr/>
              </p14:nvContentPartPr>
              <p14:xfrm>
                <a:off x="9603900" y="1563079"/>
                <a:ext cx="287280" cy="5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8F094B-4265-45A3-B2F4-75ED09D758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94900" y="1554079"/>
                  <a:ext cx="304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C1CC80-225A-493C-9538-6F3DAEF4AE47}"/>
                    </a:ext>
                  </a:extLst>
                </p14:cNvPr>
                <p14:cNvContentPartPr/>
                <p14:nvPr/>
              </p14:nvContentPartPr>
              <p14:xfrm>
                <a:off x="7874100" y="1498999"/>
                <a:ext cx="208800" cy="348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C1CC80-225A-493C-9538-6F3DAEF4AE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65460" y="1490359"/>
                  <a:ext cx="226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6960CE-96A7-4115-9045-E20C7BFB5EC8}"/>
                    </a:ext>
                  </a:extLst>
                </p14:cNvPr>
                <p14:cNvContentPartPr/>
                <p14:nvPr/>
              </p14:nvContentPartPr>
              <p14:xfrm>
                <a:off x="8224380" y="1581439"/>
                <a:ext cx="204120" cy="14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6960CE-96A7-4115-9045-E20C7BFB5E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5740" y="1572439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9ADB2A-663D-44DD-869F-730E7D3D1A75}"/>
                    </a:ext>
                  </a:extLst>
                </p14:cNvPr>
                <p14:cNvContentPartPr/>
                <p14:nvPr/>
              </p14:nvContentPartPr>
              <p14:xfrm>
                <a:off x="8235900" y="1537519"/>
                <a:ext cx="114840" cy="259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9ADB2A-663D-44DD-869F-730E7D3D1A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27260" y="1528879"/>
                  <a:ext cx="132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1D8AE0-85DF-46B0-8E56-7AB5B55ED996}"/>
                    </a:ext>
                  </a:extLst>
                </p14:cNvPr>
                <p14:cNvContentPartPr/>
                <p14:nvPr/>
              </p14:nvContentPartPr>
              <p14:xfrm>
                <a:off x="8185500" y="1534279"/>
                <a:ext cx="273960" cy="233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1D8AE0-85DF-46B0-8E56-7AB5B55ED9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76860" y="1525639"/>
                  <a:ext cx="291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0E3C55-2472-4E39-9093-F180E9DE3833}"/>
                    </a:ext>
                  </a:extLst>
                </p14:cNvPr>
                <p14:cNvContentPartPr/>
                <p14:nvPr/>
              </p14:nvContentPartPr>
              <p14:xfrm>
                <a:off x="8525700" y="1523119"/>
                <a:ext cx="225000" cy="273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0E3C55-2472-4E39-9093-F180E9DE38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17060" y="1514119"/>
                  <a:ext cx="24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4FC202-28AA-4972-9A95-1EF99D437FDB}"/>
                    </a:ext>
                  </a:extLst>
                </p14:cNvPr>
                <p14:cNvContentPartPr/>
                <p14:nvPr/>
              </p14:nvContentPartPr>
              <p14:xfrm>
                <a:off x="8575020" y="1453639"/>
                <a:ext cx="212760" cy="63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4FC202-28AA-4972-9A95-1EF99D437F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6380" y="1444999"/>
                  <a:ext cx="230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52EAA9-02C2-46A7-9EAC-D5EB7B18252B}"/>
                    </a:ext>
                  </a:extLst>
                </p14:cNvPr>
                <p14:cNvContentPartPr/>
                <p14:nvPr/>
              </p14:nvContentPartPr>
              <p14:xfrm>
                <a:off x="7853940" y="1902919"/>
                <a:ext cx="834480" cy="209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52EAA9-02C2-46A7-9EAC-D5EB7B1825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45300" y="1893919"/>
                  <a:ext cx="852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CE377C-FFEC-4DB1-B372-C221AE66CA9F}"/>
                    </a:ext>
                  </a:extLst>
                </p14:cNvPr>
                <p14:cNvContentPartPr/>
                <p14:nvPr/>
              </p14:nvContentPartPr>
              <p14:xfrm>
                <a:off x="8005860" y="2271559"/>
                <a:ext cx="190080" cy="294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CE377C-FFEC-4DB1-B372-C221AE66CA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97220" y="2262559"/>
                  <a:ext cx="207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B7C3C7-E533-4DCD-AD46-A88877A092D5}"/>
                    </a:ext>
                  </a:extLst>
                </p14:cNvPr>
                <p14:cNvContentPartPr/>
                <p14:nvPr/>
              </p14:nvContentPartPr>
              <p14:xfrm>
                <a:off x="8279820" y="2343919"/>
                <a:ext cx="192240" cy="19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B7C3C7-E533-4DCD-AD46-A88877A092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70820" y="2335279"/>
                  <a:ext cx="20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20274C-6ABE-48C6-8EB4-B11ECBE42F57}"/>
                    </a:ext>
                  </a:extLst>
                </p14:cNvPr>
                <p14:cNvContentPartPr/>
                <p14:nvPr/>
              </p14:nvContentPartPr>
              <p14:xfrm>
                <a:off x="8895780" y="2197039"/>
                <a:ext cx="272160" cy="286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20274C-6ABE-48C6-8EB4-B11ECBE42F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87140" y="2188399"/>
                  <a:ext cx="289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ED3F84-2D1F-44E4-8C3A-DF60DF683E86}"/>
                    </a:ext>
                  </a:extLst>
                </p14:cNvPr>
                <p14:cNvContentPartPr/>
                <p14:nvPr/>
              </p14:nvContentPartPr>
              <p14:xfrm>
                <a:off x="9145260" y="2364799"/>
                <a:ext cx="133200" cy="10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ED3F84-2D1F-44E4-8C3A-DF60DF683E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36260" y="2356159"/>
                  <a:ext cx="15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05CFE3-C137-4620-9C42-AFFF83BAFFEE}"/>
                    </a:ext>
                  </a:extLst>
                </p14:cNvPr>
                <p14:cNvContentPartPr/>
                <p14:nvPr/>
              </p14:nvContentPartPr>
              <p14:xfrm>
                <a:off x="9521820" y="2096599"/>
                <a:ext cx="291960" cy="301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05CFE3-C137-4620-9C42-AFFF83BAFF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13180" y="2087959"/>
                  <a:ext cx="309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26CC9A-2103-440A-9FED-075BBB76808C}"/>
                    </a:ext>
                  </a:extLst>
                </p14:cNvPr>
                <p14:cNvContentPartPr/>
                <p14:nvPr/>
              </p14:nvContentPartPr>
              <p14:xfrm>
                <a:off x="9648180" y="2220439"/>
                <a:ext cx="225000" cy="65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26CC9A-2103-440A-9FED-075BBB7680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9180" y="2211799"/>
                  <a:ext cx="24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75DF5A-1432-4881-A7BD-65B31ECC48A1}"/>
                    </a:ext>
                  </a:extLst>
                </p14:cNvPr>
                <p14:cNvContentPartPr/>
                <p14:nvPr/>
              </p14:nvContentPartPr>
              <p14:xfrm>
                <a:off x="7947540" y="2581879"/>
                <a:ext cx="1806480" cy="265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75DF5A-1432-4881-A7BD-65B31ECC48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38540" y="2572879"/>
                  <a:ext cx="182412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C15680-0D68-4399-A8F9-DEEBFEBA62A0}"/>
                  </a:ext>
                </a:extLst>
              </p14:cNvPr>
              <p14:cNvContentPartPr/>
              <p14:nvPr/>
            </p14:nvContentPartPr>
            <p14:xfrm>
              <a:off x="8646660" y="3080479"/>
              <a:ext cx="335160" cy="333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C15680-0D68-4399-A8F9-DEEBFEBA62A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638020" y="3071839"/>
                <a:ext cx="352800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4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9275</TotalTime>
  <Words>808</Words>
  <Application>Microsoft Office PowerPoint</Application>
  <PresentationFormat>Widescreen</PresentationFormat>
  <Paragraphs>206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Segoe UI Emoji</vt:lpstr>
      <vt:lpstr>Consolas</vt:lpstr>
      <vt:lpstr>Calibri</vt:lpstr>
      <vt:lpstr>Office Theme</vt:lpstr>
      <vt:lpstr>CSE 121 – Lesson 2</vt:lpstr>
      <vt:lpstr>Announcements, Reminders</vt:lpstr>
      <vt:lpstr>PCM Recap: Data Types &amp; Expressions</vt:lpstr>
      <vt:lpstr>(PCM) Data Types in Java</vt:lpstr>
      <vt:lpstr>(PCM) Operators (for numerical &amp; String values)</vt:lpstr>
      <vt:lpstr>(PCM) Precedence</vt:lpstr>
      <vt:lpstr>Example</vt:lpstr>
      <vt:lpstr>Work on Expressions/Types Practice Problems Part 1</vt:lpstr>
      <vt:lpstr>Questions?</vt:lpstr>
      <vt:lpstr>(PCM) Mixing Types</vt:lpstr>
      <vt:lpstr>Example 2</vt:lpstr>
      <vt:lpstr>Work on Expressions/Types Practice Problems  Part 2</vt:lpstr>
      <vt:lpstr>Questions?</vt:lpstr>
      <vt:lpstr>(PCM) Boolean Operators</vt:lpstr>
      <vt:lpstr>(PCM) Precedence (updated)</vt:lpstr>
      <vt:lpstr>Example 3</vt:lpstr>
      <vt:lpstr>Work on Expressions/Types Practice Problems  Part 3</vt:lpstr>
      <vt:lpstr>Questions?</vt:lpstr>
      <vt:lpstr>Questions?</vt:lpstr>
      <vt:lpstr>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32</cp:revision>
  <dcterms:created xsi:type="dcterms:W3CDTF">2020-09-29T18:40:50Z</dcterms:created>
  <dcterms:modified xsi:type="dcterms:W3CDTF">2023-10-04T23:58:14Z</dcterms:modified>
</cp:coreProperties>
</file>