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6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egoe UI Emoji" panose="020B0502040204020203" pitchFamily="3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04" autoAdjust="0"/>
    <p:restoredTop sz="90045" autoAdjust="0"/>
  </p:normalViewPr>
  <p:slideViewPr>
    <p:cSldViewPr snapToGrid="0">
      <p:cViewPr varScale="1">
        <p:scale>
          <a:sx n="92" d="100"/>
          <a:sy n="92" d="100"/>
        </p:scale>
        <p:origin x="69" y="2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17 -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06D12-E621-4B70-B669-C96F212B2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911" y="273685"/>
            <a:ext cx="154865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17 -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17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A5C5650-12B5-45A9-9087-F8BD8B56193B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ea typeface="Calibri" panose="020F0502020204030204" pitchFamily="34" charset="0"/>
                <a:cs typeface="Calibri"/>
              </a:rPr>
              <a:t>Miya</a:t>
            </a:r>
            <a:r>
              <a:rPr sz="2400" spc="-15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sz="2400" spc="-10" dirty="0">
                <a:latin typeface="Calibri"/>
                <a:ea typeface="Calibri" panose="020F0502020204030204" pitchFamily="34" charset="0"/>
                <a:cs typeface="Calibri"/>
              </a:rPr>
              <a:t>Natsuhara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Autumn </a:t>
            </a:r>
            <a:r>
              <a:rPr sz="2400" spc="-20" dirty="0">
                <a:latin typeface="Calibri"/>
                <a:ea typeface="Calibri" panose="020F0502020204030204" pitchFamily="34" charset="0"/>
                <a:cs typeface="Calibri"/>
              </a:rPr>
              <a:t>2023</a:t>
            </a:r>
            <a:endParaRPr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ea typeface="Calibri" panose="020F0502020204030204" pitchFamily="34" charset="0"/>
                <a:cs typeface="Calibri"/>
              </a:rPr>
              <a:t>Music:</a:t>
            </a:r>
            <a:r>
              <a:rPr sz="2800" spc="-4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ea typeface="Calibri" panose="020F0502020204030204" pitchFamily="34" charset="0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ea typeface="Calibri" panose="020F0502020204030204" pitchFamily="34" charset="0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CBC1B2-72B3-4116-9558-2AD0E045AB83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22725-9B57-4DDB-97A0-6D4DD6EE5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16" y="3681215"/>
            <a:ext cx="18219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P3 due </a:t>
            </a:r>
            <a:r>
              <a:rPr lang="en-US" b="1" dirty="0">
                <a:solidFill>
                  <a:schemeClr val="tx1"/>
                </a:solidFill>
              </a:rPr>
              <a:t>tomorrow</a:t>
            </a:r>
            <a:r>
              <a:rPr lang="en-US" dirty="0">
                <a:solidFill>
                  <a:schemeClr val="tx1"/>
                </a:solidFill>
              </a:rPr>
              <a:t> (Thursday, Dec 7)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Bob </a:t>
            </a:r>
            <a:r>
              <a:rPr lang="en-US" dirty="0" err="1">
                <a:solidFill>
                  <a:schemeClr val="tx1"/>
                </a:solidFill>
              </a:rPr>
              <a:t>Bandes</a:t>
            </a:r>
            <a:r>
              <a:rPr lang="en-US" dirty="0">
                <a:solidFill>
                  <a:schemeClr val="tx1"/>
                </a:solidFill>
              </a:rPr>
              <a:t> TA Award Nominations Open!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IPL closes </a:t>
            </a:r>
            <a:r>
              <a:rPr lang="en-US" b="1" dirty="0">
                <a:solidFill>
                  <a:schemeClr val="tx1"/>
                </a:solidFill>
              </a:rPr>
              <a:t>Friday, Dec 8 at 6:30pm</a:t>
            </a:r>
            <a:endParaRPr lang="en-US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Course evaluations for A and B lecture close </a:t>
            </a:r>
            <a:r>
              <a:rPr lang="en-US" b="1" dirty="0">
                <a:solidFill>
                  <a:schemeClr val="tx1"/>
                </a:solidFill>
              </a:rPr>
              <a:t>Sunday, Dec 10</a:t>
            </a: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Please give us feedback!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TAs will be collecting feedback in quiz sections this week as well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Gumball (&amp; friends) Visit on Monday, Dec 11 1:00pm-3:00pm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Exam: </a:t>
            </a:r>
            <a:r>
              <a:rPr lang="en-US" b="1" dirty="0">
                <a:solidFill>
                  <a:schemeClr val="tx1"/>
                </a:solidFill>
              </a:rPr>
              <a:t>Wednesday, December 13 12:30pm-2:20pm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TA-led Final Review Session Tuesday, Dec 12 4:30pm-7:00pm in ARC 147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17 - Autumn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36569</TotalTime>
  <Words>156</Words>
  <Application>Microsoft Office PowerPoint</Application>
  <PresentationFormat>Widescreen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Segoe UI Emoji</vt:lpstr>
      <vt:lpstr>Office Theme</vt:lpstr>
      <vt:lpstr>CSE 121 – Lesson 17</vt:lpstr>
      <vt:lpstr>Announcements,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138</cp:revision>
  <dcterms:created xsi:type="dcterms:W3CDTF">2020-09-29T18:40:50Z</dcterms:created>
  <dcterms:modified xsi:type="dcterms:W3CDTF">2023-12-06T19:12:31Z</dcterms:modified>
</cp:coreProperties>
</file>